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80"/>
    <p:restoredTop sz="94679"/>
  </p:normalViewPr>
  <p:slideViewPr>
    <p:cSldViewPr snapToGrid="0" snapToObjects="1">
      <p:cViewPr varScale="1">
        <p:scale>
          <a:sx n="44" d="100"/>
          <a:sy n="44" d="100"/>
        </p:scale>
        <p:origin x="22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AFB0-C6E6-5A43-9684-65ADCA02616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A7D48-86FE-AF42-8926-6D94BFE22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7D48-86FE-AF42-8926-6D94BFE229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6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22D56BD-BDEE-9846-9966-BFE826043C6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345D-C208-264C-AB32-39BC7C4D464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9840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0343" y="957942"/>
            <a:ext cx="769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Agenda:</a:t>
            </a:r>
          </a:p>
          <a:p>
            <a:endParaRPr lang="en-US" sz="3600" i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What is a String?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Creating Strings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Some common String Class methods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Immutability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26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118906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is a </a:t>
            </a:r>
            <a:r>
              <a:rPr lang="en-US" dirty="0" smtClean="0">
                <a:solidFill>
                  <a:srgbClr val="00B0F0"/>
                </a:solidFill>
              </a:rPr>
              <a:t>String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Sequence of Characters.</a:t>
            </a:r>
          </a:p>
          <a:p>
            <a:r>
              <a:rPr lang="en-US" sz="2400" dirty="0" smtClean="0"/>
              <a:t>Examples:</a:t>
            </a:r>
          </a:p>
          <a:p>
            <a:pPr marL="457010" lvl="1" indent="0">
              <a:buNone/>
            </a:pPr>
            <a:r>
              <a:rPr lang="en-US" sz="2000" dirty="0" smtClean="0"/>
              <a:t>“</a:t>
            </a:r>
            <a:r>
              <a:rPr lang="en-US" sz="2000" dirty="0" err="1" smtClean="0"/>
              <a:t>NetFlix</a:t>
            </a:r>
            <a:r>
              <a:rPr lang="en-US" sz="2000" dirty="0" smtClean="0"/>
              <a:t>”</a:t>
            </a:r>
          </a:p>
          <a:p>
            <a:pPr marL="457010" lvl="1" indent="0">
              <a:buNone/>
            </a:pPr>
            <a:r>
              <a:rPr lang="en-US" sz="2000" dirty="0" smtClean="0"/>
              <a:t>“How are you doing?”</a:t>
            </a:r>
          </a:p>
          <a:p>
            <a:pPr marL="457010" lvl="1" indent="0">
              <a:buNone/>
            </a:pPr>
            <a:r>
              <a:rPr lang="en-US" sz="2000" dirty="0" smtClean="0"/>
              <a:t>“What a smile (:”</a:t>
            </a:r>
          </a:p>
          <a:p>
            <a:pPr marL="457010" lvl="1" indent="0">
              <a:buNone/>
            </a:pPr>
            <a:r>
              <a:rPr lang="en-US" sz="2000" dirty="0" smtClean="0"/>
              <a:t>“Hello, @</a:t>
            </a:r>
            <a:r>
              <a:rPr lang="en-US" sz="2000" dirty="0" err="1" smtClean="0"/>
              <a:t>vts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5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293" y="731856"/>
            <a:ext cx="7958331" cy="694173"/>
          </a:xfrm>
        </p:spPr>
        <p:txBody>
          <a:bodyPr/>
          <a:lstStyle/>
          <a:p>
            <a:pPr algn="ctr"/>
            <a:r>
              <a:rPr lang="en-US" dirty="0" smtClean="0"/>
              <a:t>Creating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665514"/>
            <a:ext cx="7796540" cy="4898572"/>
          </a:xfrm>
        </p:spPr>
        <p:txBody>
          <a:bodyPr>
            <a:normAutofit/>
          </a:bodyPr>
          <a:lstStyle/>
          <a:p>
            <a:r>
              <a:rPr lang="en-US" dirty="0" smtClean="0"/>
              <a:t>Strings in Java are represented by the </a:t>
            </a:r>
            <a:r>
              <a:rPr lang="en-US" i="1" dirty="0" smtClean="0">
                <a:solidFill>
                  <a:srgbClr val="00B0F0"/>
                </a:solidFill>
              </a:rPr>
              <a:t>String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Objects of this class are created to store a sequence of characters, which are called strings</a:t>
            </a:r>
          </a:p>
          <a:p>
            <a:r>
              <a:rPr lang="en-US" dirty="0" smtClean="0"/>
              <a:t>Creating String Objects:</a:t>
            </a:r>
          </a:p>
          <a:p>
            <a:pPr marL="457010" lvl="1" indent="0">
              <a:buNone/>
            </a:pPr>
            <a:r>
              <a:rPr lang="en-US" dirty="0" smtClean="0"/>
              <a:t>Enclose the string literals in quotes</a:t>
            </a:r>
          </a:p>
          <a:p>
            <a:pPr lvl="2">
              <a:buFont typeface="Wingdings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String</a:t>
            </a:r>
            <a:r>
              <a:rPr lang="en-US" dirty="0" smtClean="0"/>
              <a:t> name = “IBM”</a:t>
            </a:r>
          </a:p>
          <a:p>
            <a:pPr marL="457010" lvl="1" indent="0">
              <a:buNone/>
            </a:pPr>
            <a:r>
              <a:rPr lang="en-US" dirty="0" smtClean="0"/>
              <a:t>(Crating the string using assignment operator)</a:t>
            </a:r>
          </a:p>
          <a:p>
            <a:pPr marL="457010" lvl="1" indent="0">
              <a:buNone/>
            </a:pPr>
            <a:r>
              <a:rPr lang="en-US" dirty="0" smtClean="0"/>
              <a:t>Alternative way to create a string:</a:t>
            </a:r>
          </a:p>
          <a:p>
            <a:pPr lvl="2">
              <a:buFont typeface="Wingdings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String</a:t>
            </a:r>
            <a:r>
              <a:rPr lang="en-US" dirty="0" smtClean="0"/>
              <a:t> n1 = new </a:t>
            </a:r>
            <a:r>
              <a:rPr lang="en-US" dirty="0" smtClean="0">
                <a:solidFill>
                  <a:srgbClr val="00B0F0"/>
                </a:solidFill>
              </a:rPr>
              <a:t>String</a:t>
            </a:r>
            <a:r>
              <a:rPr lang="en-US" dirty="0" smtClean="0"/>
              <a:t>(“Jill Jill”);</a:t>
            </a:r>
          </a:p>
          <a:p>
            <a:pPr lvl="2">
              <a:buFont typeface="Wingdings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String</a:t>
            </a:r>
            <a:r>
              <a:rPr lang="en-US" dirty="0" smtClean="0"/>
              <a:t> n2 = new </a:t>
            </a:r>
            <a:r>
              <a:rPr lang="en-US" dirty="0" smtClean="0">
                <a:solidFill>
                  <a:srgbClr val="00B0F0"/>
                </a:solidFill>
              </a:rPr>
              <a:t>String</a:t>
            </a:r>
            <a:r>
              <a:rPr lang="en-US" dirty="0" smtClean="0"/>
              <a:t>(“</a:t>
            </a:r>
            <a:r>
              <a:rPr lang="en-US" dirty="0" err="1" smtClean="0"/>
              <a:t>Jiga</a:t>
            </a:r>
            <a:r>
              <a:rPr lang="en-US" dirty="0" smtClean="0"/>
              <a:t> </a:t>
            </a:r>
            <a:r>
              <a:rPr lang="en-US" dirty="0" err="1" smtClean="0"/>
              <a:t>Jiga</a:t>
            </a:r>
            <a:r>
              <a:rPr lang="en-US" dirty="0" smtClean="0"/>
              <a:t>”)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78" y="1075038"/>
            <a:ext cx="9242854" cy="4909723"/>
          </a:xfrm>
        </p:spPr>
      </p:pic>
    </p:spTree>
    <p:extLst>
      <p:ext uri="{BB962C8B-B14F-4D97-AF65-F5344CB8AC3E}">
        <p14:creationId xmlns:p14="http://schemas.microsoft.com/office/powerpoint/2010/main" val="12421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250828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Some of important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9" y="696686"/>
            <a:ext cx="9525110" cy="706482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charAt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k):</a:t>
            </a:r>
          </a:p>
          <a:p>
            <a:pPr marL="457010" lvl="1" indent="0">
              <a:buNone/>
            </a:pPr>
            <a:r>
              <a:rPr lang="en-US" dirty="0" smtClean="0"/>
              <a:t>Returns the character at position k</a:t>
            </a:r>
          </a:p>
          <a:p>
            <a:pPr marL="457010" lvl="1" indent="0">
              <a:buNone/>
            </a:pPr>
            <a:r>
              <a:rPr lang="en-US" dirty="0" smtClean="0"/>
              <a:t>Example:</a:t>
            </a:r>
          </a:p>
          <a:p>
            <a:pPr marL="457010" lvl="1" indent="0">
              <a:buNone/>
            </a:pPr>
            <a:r>
              <a:rPr lang="en-US" dirty="0"/>
              <a:t>	</a:t>
            </a:r>
            <a:r>
              <a:rPr lang="en-US" dirty="0" smtClean="0"/>
              <a:t>String s = “Hello </a:t>
            </a:r>
            <a:r>
              <a:rPr lang="en-US" dirty="0" err="1" smtClean="0"/>
              <a:t>Vts</a:t>
            </a:r>
            <a:r>
              <a:rPr lang="en-US" dirty="0" smtClean="0"/>
              <a:t>.”;</a:t>
            </a:r>
          </a:p>
          <a:p>
            <a:pPr marL="45701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s.charAt</a:t>
            </a:r>
            <a:r>
              <a:rPr lang="en-US" dirty="0" smtClean="0"/>
              <a:t>(4) // 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length():</a:t>
            </a:r>
          </a:p>
          <a:p>
            <a:pPr marL="457010" lvl="1" indent="0">
              <a:buNone/>
            </a:pPr>
            <a:r>
              <a:rPr lang="en-US" dirty="0" smtClean="0"/>
              <a:t>Returns the length of the string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String </a:t>
            </a:r>
            <a:r>
              <a:rPr lang="en-US" dirty="0" err="1" smtClean="0"/>
              <a:t>toLowerCase</a:t>
            </a:r>
            <a:r>
              <a:rPr lang="en-US" dirty="0" smtClean="0"/>
              <a:t>(), String </a:t>
            </a:r>
            <a:r>
              <a:rPr lang="en-US" dirty="0" err="1" smtClean="0"/>
              <a:t>toUpperCase</a:t>
            </a:r>
            <a:r>
              <a:rPr lang="en-US" dirty="0" smtClean="0"/>
              <a:t>():</a:t>
            </a:r>
          </a:p>
          <a:p>
            <a:pPr marL="457010" lvl="1" indent="0">
              <a:buNone/>
            </a:pPr>
            <a:r>
              <a:rPr lang="en-US" dirty="0" smtClean="0"/>
              <a:t>Returns string with lower case and uppercase</a:t>
            </a:r>
          </a:p>
          <a:p>
            <a:pPr marL="457010" lvl="1" indent="0">
              <a:buNone/>
            </a:pPr>
            <a:r>
              <a:rPr lang="en-US" dirty="0" smtClean="0"/>
              <a:t>Example: </a:t>
            </a:r>
          </a:p>
          <a:p>
            <a:pPr marL="457010" lvl="1" indent="0">
              <a:buNone/>
            </a:pPr>
            <a:r>
              <a:rPr lang="en-US" dirty="0" smtClean="0"/>
              <a:t>String s = “VTS Tech”;</a:t>
            </a:r>
          </a:p>
          <a:p>
            <a:pPr marL="457010" lvl="1" indent="0">
              <a:buNone/>
            </a:pPr>
            <a:r>
              <a:rPr lang="en-US" dirty="0" smtClean="0"/>
              <a:t>SOP(</a:t>
            </a:r>
            <a:r>
              <a:rPr lang="en-US" dirty="0" err="1" smtClean="0"/>
              <a:t>s.toLowerCase</a:t>
            </a:r>
            <a:r>
              <a:rPr lang="en-US" dirty="0" smtClean="0"/>
              <a:t>());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(sub):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Returns the index of first occurrence of the specified string</a:t>
            </a:r>
          </a:p>
          <a:p>
            <a:pPr marL="457010" lvl="1" indent="0">
              <a:buNone/>
            </a:pPr>
            <a:r>
              <a:rPr lang="en-US" dirty="0" smtClean="0"/>
              <a:t>Example:</a:t>
            </a:r>
          </a:p>
          <a:p>
            <a:pPr marL="457010" lvl="1" indent="0">
              <a:buNone/>
            </a:pPr>
            <a:r>
              <a:rPr lang="en-US" dirty="0" smtClean="0"/>
              <a:t>String s = “How is the Java future”;</a:t>
            </a:r>
          </a:p>
          <a:p>
            <a:pPr marL="457010" lvl="1" indent="0">
              <a:buNone/>
            </a:pPr>
            <a:r>
              <a:rPr lang="en-US" dirty="0" smtClean="0"/>
              <a:t>SOP(</a:t>
            </a:r>
            <a:r>
              <a:rPr lang="en-US" dirty="0" err="1" smtClean="0"/>
              <a:t>s.indeOf</a:t>
            </a:r>
            <a:r>
              <a:rPr lang="en-US" dirty="0" smtClean="0"/>
              <a:t>(“Java”));</a:t>
            </a:r>
          </a:p>
          <a:p>
            <a:pPr marL="457010" lvl="1" indent="0">
              <a:buNone/>
            </a:pPr>
            <a:endParaRPr lang="en-US" dirty="0" smtClean="0"/>
          </a:p>
          <a:p>
            <a:pPr marL="45701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457010" lvl="1" indent="0">
              <a:buNone/>
            </a:pPr>
            <a:r>
              <a:rPr lang="en-US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5634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Strings are immutable</a:t>
            </a:r>
          </a:p>
          <a:p>
            <a:r>
              <a:rPr lang="en-US" dirty="0" smtClean="0"/>
              <a:t>Once they created, their values can not be changed.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String</a:t>
            </a:r>
            <a:r>
              <a:rPr lang="en-US" dirty="0" smtClean="0"/>
              <a:t> s = “Parks”</a:t>
            </a:r>
          </a:p>
          <a:p>
            <a:pPr lvl="2"/>
            <a:r>
              <a:rPr lang="en-US" dirty="0" smtClean="0"/>
              <a:t>The values of the s = “Parks” can not be changed, you can not add or delete a character to the </a:t>
            </a: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same string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1401</TotalTime>
  <Words>190</Words>
  <Application>Microsoft Macintosh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MS Shell Dlg 2</vt:lpstr>
      <vt:lpstr>Wingdings</vt:lpstr>
      <vt:lpstr>Wingdings 3</vt:lpstr>
      <vt:lpstr>Arial</vt:lpstr>
      <vt:lpstr>Madison</vt:lpstr>
      <vt:lpstr>PowerPoint Presentation</vt:lpstr>
      <vt:lpstr>What is a String?</vt:lpstr>
      <vt:lpstr>Creating Strings</vt:lpstr>
      <vt:lpstr>PowerPoint Presentation</vt:lpstr>
      <vt:lpstr>Some of important methods</vt:lpstr>
      <vt:lpstr>Immutability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Sekhar Pasem</dc:creator>
  <cp:lastModifiedBy>Sekhar Pasem</cp:lastModifiedBy>
  <cp:revision>6</cp:revision>
  <dcterms:created xsi:type="dcterms:W3CDTF">2018-10-29T17:54:48Z</dcterms:created>
  <dcterms:modified xsi:type="dcterms:W3CDTF">2018-10-31T16:22:34Z</dcterms:modified>
</cp:coreProperties>
</file>