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BCED95-F790-4F54-BAF4-A48BECDD6C3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08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9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21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8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9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5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7E96-E705-A496-3401-25C5F0A0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DECE-404E-67FC-A702-021B390E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638A-9B3E-495B-6269-8014B0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2D6E-1816-512F-9E90-898B03D0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AB395-C355-A3B2-7FB3-1BA31719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0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446601A-6B97-45A3-B083-95462FAE5B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F3D816B-4226-43D5-9E2D-0A51CC15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ikhail1681/airline-quality-ratings?resource=download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C6C8-0694-0B62-E6FA-130111811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47FF4-CB18-89D6-955B-A8EBB9177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3600" b="1" i="0" dirty="0">
              <a:effectLst/>
              <a:highlight>
                <a:srgbClr val="FFFFFF"/>
              </a:highlight>
              <a:latin typeface="var(--jp-content-font-family)"/>
            </a:endParaRPr>
          </a:p>
          <a:p>
            <a:pPr algn="l"/>
            <a:r>
              <a:rPr lang="en-US" sz="3600" b="1" i="0" dirty="0">
                <a:effectLst/>
                <a:highlight>
                  <a:srgbClr val="FFFFFF"/>
                </a:highlight>
                <a:latin typeface="var(--jp-content-font-family)"/>
              </a:rPr>
              <a:t>Analysis of airline passenger Satisfaction over airlines services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418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4508-2CE9-AEF9-4C80-C86FB5F8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04" y="157018"/>
            <a:ext cx="5410199" cy="50984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i="0" dirty="0">
              <a:effectLst/>
              <a:highlight>
                <a:srgbClr val="FFFFFF"/>
              </a:highlight>
              <a:latin typeface="var(--jp-content-font-family)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Passenger satisfactions plays a huge role in the reputation of the airline organization.</a:t>
            </a:r>
          </a:p>
          <a:p>
            <a:pPr marL="0" indent="0" algn="l">
              <a:buNone/>
            </a:pPr>
            <a:endParaRPr lang="en-US" dirty="0">
              <a:highlight>
                <a:srgbClr val="FFFFFF"/>
              </a:highlight>
              <a:latin typeface="var(--jp-content-font-family)"/>
            </a:endParaRPr>
          </a:p>
          <a:p>
            <a:pPr marL="0" indent="0" algn="l">
              <a:buNone/>
            </a:pPr>
            <a:endParaRPr lang="en-US" b="0" i="0" dirty="0">
              <a:effectLst/>
              <a:highlight>
                <a:srgbClr val="FFFFFF"/>
              </a:highlight>
              <a:latin typeface="var(--jp-content-font-family)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To efficiently acquiring more passengers, it is imperative to understand the passenger satisfaction over airlines services.</a:t>
            </a:r>
            <a:endParaRPr lang="en-US" b="1" i="0" dirty="0">
              <a:effectLst/>
              <a:highlight>
                <a:srgbClr val="FFFFFF"/>
              </a:highlight>
              <a:latin typeface="var(--jp-content-font-family)"/>
            </a:endParaRP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B0B072-815A-F99D-B07A-9B2DAA40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4131"/>
            <a:ext cx="5562996" cy="417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24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7A49-4F25-4805-7A2F-FE1E2C21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9C5F-8008-3DAC-C515-7283A975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i-FI" u="none" strike="noStrike" dirty="0">
                <a:highlight>
                  <a:srgbClr val="FFFFFF"/>
                </a:highlight>
                <a:latin typeface="system-ui"/>
                <a:hlinkClick r:id="rId2"/>
              </a:rPr>
              <a:t>Kaggle</a:t>
            </a:r>
            <a:br>
              <a:rPr lang="fi-FI" u="none" strike="noStrike" dirty="0">
                <a:highlight>
                  <a:srgbClr val="FFFFFF"/>
                </a:highlight>
                <a:latin typeface="system-ui"/>
                <a:hlinkClick r:id="rId2"/>
              </a:rPr>
            </a:br>
            <a:endParaRPr lang="fi-FI" u="none" strike="noStrike" dirty="0">
              <a:highlight>
                <a:srgbClr val="FFFFFF"/>
              </a:highlight>
              <a:latin typeface="system-ui"/>
              <a:hlinkClick r:id="rId2"/>
            </a:endParaRPr>
          </a:p>
          <a:p>
            <a:pPr marL="0" indent="0" algn="l">
              <a:buNone/>
            </a:pPr>
            <a:r>
              <a:rPr lang="fi-FI" b="0" i="0" dirty="0">
                <a:effectLst/>
                <a:highlight>
                  <a:srgbClr val="FFFFFF"/>
                </a:highlight>
                <a:latin typeface="system-ui"/>
                <a:hlinkClick r:id="rId2"/>
              </a:rPr>
              <a:t>Link : </a:t>
            </a:r>
            <a:r>
              <a:rPr lang="fi-FI" b="0" i="0" u="none" strike="noStrike" dirty="0"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https://www.kaggle.com/datasets/mikhail1681/airline-quality-ratings?resource=download</a:t>
            </a:r>
            <a:endParaRPr lang="fi-FI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br>
              <a:rPr lang="fi-FI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C482-CCEF-362C-DA26-DBCB7609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>
            <a:normAutofit fontScale="90000"/>
          </a:bodyPr>
          <a:lstStyle/>
          <a:p>
            <a:r>
              <a:rPr lang="en-US" dirty="0"/>
              <a:t>Passenger satisfaction percentile for the given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F6D14F-7E8D-BF4A-6893-DD8217E1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185" y="1571742"/>
            <a:ext cx="4898737" cy="51680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63480" rIns="63480" bIns="6348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45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D7EF5B-F250-365C-8DD3-905BF11C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57" y="1855822"/>
            <a:ext cx="4019550" cy="40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6A4B56-A73B-96ED-B746-2F30A05C58B3}"/>
              </a:ext>
            </a:extLst>
          </p:cNvPr>
          <p:cNvSpPr txBox="1"/>
          <p:nvPr/>
        </p:nvSpPr>
        <p:spPr>
          <a:xfrm>
            <a:off x="208256" y="1998070"/>
            <a:ext cx="6567929" cy="343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passenger satisfaction rate, calculated at 43.4% from the provided data,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that out of every hundred passengers, approximately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43 expressed satisfaction with the airline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05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59B3-B64B-C538-F808-8144B390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6B82-10AA-01F5-37B3-835E4666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65" y="1655458"/>
            <a:ext cx="6878782" cy="3311189"/>
          </a:xfrm>
        </p:spPr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dataset consists of 24 columns and 129488 records.</a:t>
            </a:r>
          </a:p>
          <a:p>
            <a:r>
              <a:rPr lang="en-US" dirty="0">
                <a:highlight>
                  <a:srgbClr val="FFFFFF"/>
                </a:highlight>
                <a:latin typeface="system-ui"/>
              </a:rPr>
              <a:t>No Null Values and data is clean</a:t>
            </a:r>
          </a:p>
          <a:p>
            <a:r>
              <a:rPr lang="en-US" dirty="0">
                <a:highlight>
                  <a:srgbClr val="FFFFFF"/>
                </a:highlight>
                <a:latin typeface="system-ui"/>
              </a:rPr>
              <a:t>satisfaction column is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nominal data. 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In-flight Entertainment column is ordinal  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660C6-E66C-01FF-1353-854D2338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094" y="109604"/>
            <a:ext cx="6537722" cy="259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F47DC-4E74-82AD-156A-AACD4227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76" y="4784339"/>
            <a:ext cx="5498618" cy="2414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EDCC0-F2C2-126E-08EF-7A93BD53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894" y="2886909"/>
            <a:ext cx="7076072" cy="36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7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F452-DE6F-0DA5-DFFB-2AED1F0F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passenger satisfaction?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A8FACB-CDF8-3B01-9496-7D2BD0263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12" y="2196010"/>
            <a:ext cx="79023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rioritizing passenger satisfaction is essential for airlines to build strong customer relationships, stay competitive, and sustain long-term success in the dynamic aviation industry.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53F1D2-98B8-337E-84B9-033DAD8FB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13" y="2971800"/>
            <a:ext cx="495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6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863-DBBA-6AE6-84D6-D93BA124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4083-C351-6036-9C64-F7E33F60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61421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Null Hypothesis (Ho): There is no significant relationship between passenger satisfaction and In-flight Entertainment airline service.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Alternate Hypothesis (Ha): There is a significant relationship between passenger satisfaction and In-flight Entertainment airline service.</a:t>
            </a:r>
          </a:p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The null hypothesis (H0) for the chi-squared test :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There is no significant association between passenger satisfaction and In-flight Entertainment airline services.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816DB-CFD6-0DF1-FF6E-208E571E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1584768"/>
            <a:ext cx="7600950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73AD-15EE-C614-3328-226CB0F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185B58-0E78-55E6-0094-D94E9255F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7291" y="1837765"/>
            <a:ext cx="8767618" cy="36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600" dirty="0"/>
              <a:t>The analysis of airline passenger satisfaction over In-flight Entertainment services</a:t>
            </a:r>
          </a:p>
          <a:p>
            <a:pPr marL="0" indent="0">
              <a:buNone/>
            </a:pPr>
            <a:r>
              <a:rPr lang="en-US" sz="1600" dirty="0"/>
              <a:t>using the Airline Quality Ratings dataset has provided valuable insights</a:t>
            </a:r>
          </a:p>
          <a:p>
            <a:pPr marL="0" indent="0">
              <a:buNone/>
            </a:pPr>
            <a:r>
              <a:rPr lang="en-US" sz="1600" dirty="0"/>
              <a:t> into the relationship between passenger satisfaction and this specific</a:t>
            </a:r>
          </a:p>
          <a:p>
            <a:pPr marL="0" indent="0">
              <a:buNone/>
            </a:pPr>
            <a:r>
              <a:rPr lang="en-US" sz="1600" dirty="0"/>
              <a:t> aspect of airline services.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research aimed to determine if there was a statistically significant association between passenger satisfaction and In-flight Entertainment services, with the null hypothesis stating that there was no significant relationship, and the alternative hypothesis proposing the existence of a significant relationship.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381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73AD-15EE-C614-3328-226CB0F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185B58-0E78-55E6-0094-D94E9255F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91222"/>
            <a:ext cx="10818091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Through the chi-square test for independence, it was found that the p-value was extremely low (p &lt; 0.05), indicating a statistically significant association between passenger satisfaction and In-flight Entertainment services. This suggests that In-flight Entertainment plays a crucial role in influencing passenger satisfaction levels.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conclusion, the findings underscore the significance of In-flight Entertainment services in shaping passenger satisfaction and emphasize the importance for airlines to prioritize and invest in this aspect of their offerings to ensure a positive passenger experience and maintain a competitive edge in the aviation industry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3236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3730</TotalTime>
  <Words>411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Impact</vt:lpstr>
      <vt:lpstr>Söhne</vt:lpstr>
      <vt:lpstr>system-ui</vt:lpstr>
      <vt:lpstr>Times New Roman</vt:lpstr>
      <vt:lpstr>var(--jp-content-font-family)</vt:lpstr>
      <vt:lpstr>Main Event</vt:lpstr>
      <vt:lpstr>Capstone project 1</vt:lpstr>
      <vt:lpstr>PowerPoint Presentation</vt:lpstr>
      <vt:lpstr>Data source</vt:lpstr>
      <vt:lpstr>Passenger satisfaction percentile for the given data</vt:lpstr>
      <vt:lpstr>Basic analysis</vt:lpstr>
      <vt:lpstr>Why passenger satisfaction?</vt:lpstr>
      <vt:lpstr>Statistic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sekhar talatam</dc:creator>
  <cp:lastModifiedBy>sekhar talatam</cp:lastModifiedBy>
  <cp:revision>2</cp:revision>
  <cp:lastPrinted>2024-05-10T09:25:55Z</cp:lastPrinted>
  <dcterms:created xsi:type="dcterms:W3CDTF">2024-05-10T07:57:24Z</dcterms:created>
  <dcterms:modified xsi:type="dcterms:W3CDTF">2024-05-12T22:07:28Z</dcterms:modified>
</cp:coreProperties>
</file>