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tlassian.com/git/tutorials/using-branches" TargetMode="External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lp.github.com/articles/changing-a-commit-messa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-scm.com/book/en/v2/Git-Basics-Undoing-Thing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hink-like-a-git.net/sections/rebase-from-the-ground-up/cherry-picking-explained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www.atlassian.com/git/tutorials/setting-up-a-repository" TargetMode="External"/><Relationship Id="rId5" Type="http://schemas.openxmlformats.org/officeDocument/2006/relationships/hyperlink" Target="http://think-like-a-git.net/" TargetMode="External"/><Relationship Id="rId6" Type="http://schemas.openxmlformats.org/officeDocument/2006/relationships/hyperlink" Target="https://training.github.com/kit/downloads/github-git-cheat-sheet.pdf" TargetMode="External"/><Relationship Id="rId7" Type="http://schemas.openxmlformats.org/officeDocument/2006/relationships/hyperlink" Target="http://ndpsoftware.com/git-cheatshee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tlassian.com/git/tutorials/comparing-workflows/centralized-workflow" TargetMode="External"/><Relationship Id="rId4" Type="http://schemas.openxmlformats.org/officeDocument/2006/relationships/hyperlink" Target="https://www.atlassian.com/git/tutorials/comparing-workflows/feature-branch-workflo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tlassian.com/blog/2015/12/tips-tools-to-solve-git-confli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 problems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Solutions to common problems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Before you pull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174100" y="1378650"/>
            <a:ext cx="1917300" cy="57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Have you committed your work?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79975" y="3175000"/>
            <a:ext cx="1021200" cy="39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Is it done?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09325" y="3979075"/>
            <a:ext cx="1021200" cy="39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Stash it!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849625" y="3979075"/>
            <a:ext cx="1021200" cy="39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Commit it!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97800" y="2725675"/>
            <a:ext cx="1705799" cy="57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can it auto merge or rebase?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48900" y="3838025"/>
            <a:ext cx="648899" cy="39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done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094325" y="3659275"/>
            <a:ext cx="1618499" cy="126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Merge manually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Compile and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Ok?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Commit changes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Pull again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14" idx="2"/>
            <a:endCxn id="115" idx="0"/>
          </p:cNvCxnSpPr>
          <p:nvPr/>
        </p:nvCxnSpPr>
        <p:spPr>
          <a:xfrm>
            <a:off x="4132750" y="1951349"/>
            <a:ext cx="2057700" cy="12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4" idx="2"/>
            <a:endCxn id="118" idx="0"/>
          </p:cNvCxnSpPr>
          <p:nvPr/>
        </p:nvCxnSpPr>
        <p:spPr>
          <a:xfrm flipH="1">
            <a:off x="1750750" y="1951349"/>
            <a:ext cx="2382000" cy="7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15" idx="2"/>
            <a:endCxn id="116" idx="0"/>
          </p:cNvCxnSpPr>
          <p:nvPr/>
        </p:nvCxnSpPr>
        <p:spPr>
          <a:xfrm>
            <a:off x="6190575" y="3567699"/>
            <a:ext cx="7293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15" idx="2"/>
            <a:endCxn id="117" idx="0"/>
          </p:cNvCxnSpPr>
          <p:nvPr/>
        </p:nvCxnSpPr>
        <p:spPr>
          <a:xfrm flipH="1">
            <a:off x="5360175" y="3567699"/>
            <a:ext cx="8304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8" idx="2"/>
            <a:endCxn id="120" idx="0"/>
          </p:cNvCxnSpPr>
          <p:nvPr/>
        </p:nvCxnSpPr>
        <p:spPr>
          <a:xfrm>
            <a:off x="1750699" y="3298374"/>
            <a:ext cx="11529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18" idx="2"/>
            <a:endCxn id="119" idx="0"/>
          </p:cNvCxnSpPr>
          <p:nvPr/>
        </p:nvCxnSpPr>
        <p:spPr>
          <a:xfrm flipH="1">
            <a:off x="573199" y="3298374"/>
            <a:ext cx="11775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2346925" y="2109700"/>
            <a:ext cx="5001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998850" y="3272875"/>
            <a:ext cx="5001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146125" y="3567700"/>
            <a:ext cx="5001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110175" y="2220650"/>
            <a:ext cx="5001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768175" y="3272875"/>
            <a:ext cx="5001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82025" y="3614025"/>
            <a:ext cx="500100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Branching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4800600" cy="38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Branching is a good way of keeping your project sane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Branching helps to keep code clean away from each other.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Merge branches once work is complete.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Merge from main branch to keep up to date.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Merge to main branch to release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using-branches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418" y="0"/>
            <a:ext cx="359326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merging of old n new versions is a pain in the rear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686450"/>
            <a:ext cx="8520599" cy="288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 might need better 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You need to read and understand the changes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Get the person who wrote the conflicting code to work with you.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Pull changes more often next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Blame the guy who did the mega commit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When your team members commit with some random message that isn't linked to the project. For example, member A commits "Allahu Akbar" and member B commits to reply to member A with "GGEZ"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3456250"/>
            <a:ext cx="8520599" cy="11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Troublesome to amend old commit messages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 code review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https://help.github.com/articles/changing-a-commit-message/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do we revert back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 should not be reverting back the changes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 a commit that undo that 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https://git-scm.com/book/en/v2/Git-Basics-Undoing-Things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remove weird commit messages like "commit (suicide)"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724925"/>
            <a:ext cx="8520599" cy="28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Prevention is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Code review helps to prevent stuff like this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Ultimately is your team’s decision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cherry picking works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Picking specific commits to incorporate into your branch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Hence you need to use branches for this.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Typically you want to pick the good commits from the mistakes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cherry-picking-explained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Member A and B commits and push then member A told everyone to pull. Member B pulled and realises his codes went missing and rage quit.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2507225"/>
            <a:ext cx="8520599" cy="20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Before you pull, fetch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stash or commit your change (if it is in the repository, it won’t go missing)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Or don’t pull first, wait till B is done, commit, then pull. Maybe some conflicts.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Member A and B are both working on their portion, and Member A commits. How does Member B get what Member A just pushed, but at the same time retaining his code?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2917625"/>
            <a:ext cx="8520599" cy="16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Is it that important to get A’s code like RIGHT NOW??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If it is, you can do a stash, pull, then stash apply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There are a lot of resources out there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https://www.codecademy.com/learn/learn-git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https://www.atlassian.com/git/tutorials/setting-up-a-repository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http://think-like-a-git.net/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https://training.github.com/kit/downloads/github-git-cheat-sheet.pdf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http://ndpsoftware.com/git-cheatsheet.html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 basics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init - initialize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add - add files to staging area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status - show changes in working directory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commit - save changes to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git diff - show changes in between working directory and staging area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log - show list of previous commits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More git basics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git checkout - restore working directory files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reset - unstage the file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 for teamwork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remote - a shared repository that resides on an external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git clone - make a clone of the repository into this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git push - push local commits to the remote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git fetch - get a preview of the changes in the remote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git pull - get the changes from the remote repository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do for SP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Set up a repository in Github/ Bitbucket / Gitlab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Clone the repository to your local machine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Copy your stuff to the local repository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add git ignore stuff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https://github.com/github/gitignore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commit and push to remote repository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get teammates to clone repository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…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profit!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 ways of working (actually more)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Centralized workflow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Everyone commits to a single branch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centralized-workflow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Feature workflow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Each feature has its own branch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feature-branch-workflow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done some work!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commit with sensible message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git pull to get latest work from the rest of the team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conflict?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Resolve conflict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commit conflict resolution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If this work is useful to the rest of the team, push it to the remote repository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Fetch/pull often, at least 2 times a day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8660"/>
            <a:ext cx="2364024" cy="23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699" y="970725"/>
            <a:ext cx="2986663" cy="37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6325" y="1725726"/>
            <a:ext cx="2986675" cy="226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 tips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Don’t do mega commits, commit often, commit when you have small wins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Have someone to do code review before commit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Introduce a “fine” for no code review, breaking the build. Then have a party with the money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stash is a good tool to learn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Try not to work on the same file at the same time. Weak tip.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learn your git merge tools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https://developer.atlassian.com/blog/2015/12/tips-tools-to-solve-git-conflicts/</a:t>
            </a:r>
            <a:br>
              <a:rPr lang="en-GB"/>
            </a:br>
            <a:r>
              <a:rPr lang="en-GB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