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3f55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3f55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9e7035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9e7035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fb043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fb043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40b2b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40b2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e70358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e70358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97450" y="1594100"/>
            <a:ext cx="69807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787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2249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0"/>
          </p:cNvCxnSpPr>
          <p:nvPr/>
        </p:nvCxnSpPr>
        <p:spPr>
          <a:xfrm flipH="1" rot="10800000">
            <a:off x="2860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439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856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822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6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4"/>
          <p:cNvCxnSpPr>
            <a:stCxn id="77" idx="3"/>
            <a:endCxn id="80" idx="0"/>
          </p:cNvCxnSpPr>
          <p:nvPr/>
        </p:nvCxnSpPr>
        <p:spPr>
          <a:xfrm>
            <a:off x="3280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2"/>
            <a:endCxn id="79" idx="3"/>
          </p:cNvCxnSpPr>
          <p:nvPr/>
        </p:nvCxnSpPr>
        <p:spPr>
          <a:xfrm rot="5400000">
            <a:off x="3359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2222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4"/>
          <p:cNvCxnSpPr>
            <a:stCxn id="77" idx="3"/>
            <a:endCxn id="83" idx="0"/>
          </p:cNvCxnSpPr>
          <p:nvPr/>
        </p:nvCxnSpPr>
        <p:spPr>
          <a:xfrm>
            <a:off x="3280775" y="1957700"/>
            <a:ext cx="27684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3" idx="2"/>
            <a:endCxn id="79" idx="3"/>
          </p:cNvCxnSpPr>
          <p:nvPr/>
        </p:nvCxnSpPr>
        <p:spPr>
          <a:xfrm rot="5400000">
            <a:off x="4300350" y="1877875"/>
            <a:ext cx="729300" cy="2768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4014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route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04800" y="2148200"/>
            <a:ext cx="18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subsequent routes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958175" y="2858700"/>
            <a:ext cx="21075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843150" y="5466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8431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5"/>
          <p:cNvCxnSpPr>
            <a:stCxn id="93" idx="2"/>
            <a:endCxn id="94" idx="0"/>
          </p:cNvCxnSpPr>
          <p:nvPr/>
        </p:nvCxnSpPr>
        <p:spPr>
          <a:xfrm>
            <a:off x="4572000" y="927600"/>
            <a:ext cx="0" cy="67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4" idx="2"/>
            <a:endCxn id="97" idx="0"/>
          </p:cNvCxnSpPr>
          <p:nvPr/>
        </p:nvCxnSpPr>
        <p:spPr>
          <a:xfrm flipH="1" rot="-5400000">
            <a:off x="4814850" y="1739825"/>
            <a:ext cx="8631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4" idx="2"/>
            <a:endCxn id="99" idx="0"/>
          </p:cNvCxnSpPr>
          <p:nvPr/>
        </p:nvCxnSpPr>
        <p:spPr>
          <a:xfrm rot="5400000">
            <a:off x="3466050" y="1739825"/>
            <a:ext cx="8631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5192050" y="28457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494250" y="28457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494250" y="37834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5"/>
          <p:cNvCxnSpPr>
            <a:stCxn id="99" idx="2"/>
            <a:endCxn id="100" idx="0"/>
          </p:cNvCxnSpPr>
          <p:nvPr/>
        </p:nvCxnSpPr>
        <p:spPr>
          <a:xfrm>
            <a:off x="3223100" y="32720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5192050" y="37835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5"/>
          <p:cNvCxnSpPr>
            <a:stCxn id="97" idx="2"/>
            <a:endCxn id="102" idx="0"/>
          </p:cNvCxnSpPr>
          <p:nvPr/>
        </p:nvCxnSpPr>
        <p:spPr>
          <a:xfrm>
            <a:off x="5920900" y="32267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3843150" y="5466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8431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6"/>
          <p:cNvCxnSpPr>
            <a:stCxn id="108" idx="2"/>
            <a:endCxn id="109" idx="0"/>
          </p:cNvCxnSpPr>
          <p:nvPr/>
        </p:nvCxnSpPr>
        <p:spPr>
          <a:xfrm>
            <a:off x="4572000" y="927600"/>
            <a:ext cx="0" cy="67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9" idx="2"/>
            <a:endCxn id="112" idx="0"/>
          </p:cNvCxnSpPr>
          <p:nvPr/>
        </p:nvCxnSpPr>
        <p:spPr>
          <a:xfrm flipH="1" rot="-5400000">
            <a:off x="4814850" y="1739825"/>
            <a:ext cx="8631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9" idx="2"/>
            <a:endCxn id="114" idx="0"/>
          </p:cNvCxnSpPr>
          <p:nvPr/>
        </p:nvCxnSpPr>
        <p:spPr>
          <a:xfrm rot="5400000">
            <a:off x="3466050" y="1739825"/>
            <a:ext cx="8631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5192050" y="28457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494250" y="28457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494250" y="37834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6"/>
          <p:cNvCxnSpPr>
            <a:stCxn id="114" idx="2"/>
            <a:endCxn id="115" idx="0"/>
          </p:cNvCxnSpPr>
          <p:nvPr/>
        </p:nvCxnSpPr>
        <p:spPr>
          <a:xfrm>
            <a:off x="3223100" y="32720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5192050" y="37835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6"/>
          <p:cNvCxnSpPr>
            <a:stCxn id="112" idx="2"/>
            <a:endCxn id="117" idx="0"/>
          </p:cNvCxnSpPr>
          <p:nvPr/>
        </p:nvCxnSpPr>
        <p:spPr>
          <a:xfrm>
            <a:off x="5920900" y="32267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7123421" y="2845775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ICSL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rot="5400000">
            <a:off x="6807175" y="2535275"/>
            <a:ext cx="600" cy="1383600"/>
          </a:xfrm>
          <a:prstGeom prst="curvedConnector3">
            <a:avLst>
              <a:gd fmla="val 75225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rot="5400000">
            <a:off x="6807175" y="2154275"/>
            <a:ext cx="600" cy="1383600"/>
          </a:xfrm>
          <a:prstGeom prst="curvedConnector3">
            <a:avLst>
              <a:gd fmla="val -77420833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550379" y="865150"/>
            <a:ext cx="6076800" cy="400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160700" y="3574700"/>
            <a:ext cx="2290800" cy="80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610500" y="3572606"/>
            <a:ext cx="17625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681898" y="3804537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037729" y="98175"/>
            <a:ext cx="1005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1" name="Google Shape;131;p17"/>
          <p:cNvCxnSpPr>
            <a:stCxn id="132" idx="2"/>
            <a:endCxn id="133" idx="0"/>
          </p:cNvCxnSpPr>
          <p:nvPr/>
        </p:nvCxnSpPr>
        <p:spPr>
          <a:xfrm>
            <a:off x="2502829" y="479175"/>
            <a:ext cx="0" cy="386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 rot="10800000">
            <a:off x="3359379" y="483575"/>
            <a:ext cx="0" cy="53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2595379" y="101877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 rot="10800000">
            <a:off x="2822904" y="1390900"/>
            <a:ext cx="0" cy="2961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3135929" y="4343425"/>
            <a:ext cx="1714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39504" y="2649650"/>
            <a:ext cx="2217600" cy="30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896536" y="31867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465129" y="24155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4844304" y="288215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258079" y="3757873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161154" y="3516004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379098" y="4001937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610498" y="3517952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6" name="Google Shape;146;p17"/>
          <p:cNvCxnSpPr>
            <a:stCxn id="132" idx="2"/>
          </p:cNvCxnSpPr>
          <p:nvPr/>
        </p:nvCxnSpPr>
        <p:spPr>
          <a:xfrm flipH="1" rot="-5400000">
            <a:off x="1200229" y="1781775"/>
            <a:ext cx="3858300" cy="1253100"/>
          </a:xfrm>
          <a:prstGeom prst="bentConnector3">
            <a:avLst>
              <a:gd fmla="val 76644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2082379" y="98175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7" name="Google Shape;147;p17"/>
          <p:cNvCxnSpPr>
            <a:stCxn id="148" idx="2"/>
          </p:cNvCxnSpPr>
          <p:nvPr/>
        </p:nvCxnSpPr>
        <p:spPr>
          <a:xfrm>
            <a:off x="4162429" y="2413038"/>
            <a:ext cx="3600" cy="191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 flipH="1" rot="10800000">
            <a:off x="3356979" y="1400775"/>
            <a:ext cx="4800" cy="294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7"/>
          <p:cNvSpPr txBox="1"/>
          <p:nvPr/>
        </p:nvSpPr>
        <p:spPr>
          <a:xfrm>
            <a:off x="2792979" y="1616975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3433579" y="203203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68829" y="434342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465129" y="2415500"/>
            <a:ext cx="2217600" cy="53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833925" y="2949550"/>
            <a:ext cx="2155800" cy="62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3" name="Google Shape;153;p17"/>
          <p:cNvCxnSpPr>
            <a:stCxn id="135" idx="3"/>
            <a:endCxn id="148" idx="0"/>
          </p:cNvCxnSpPr>
          <p:nvPr/>
        </p:nvCxnSpPr>
        <p:spPr>
          <a:xfrm>
            <a:off x="3663379" y="1209275"/>
            <a:ext cx="499200" cy="822900"/>
          </a:xfrm>
          <a:prstGeom prst="bent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557000" y="578825"/>
            <a:ext cx="6030000" cy="368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197550" y="1094600"/>
            <a:ext cx="12003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Planning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228675" y="61492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2559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1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80340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2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5059225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62784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2559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80340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2784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059225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9" name="Google Shape;169;p18"/>
          <p:cNvCxnSpPr>
            <a:stCxn id="161" idx="2"/>
            <a:endCxn id="165" idx="0"/>
          </p:cNvCxnSpPr>
          <p:nvPr/>
        </p:nvCxnSpPr>
        <p:spPr>
          <a:xfrm>
            <a:off x="27446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/>
          <p:nvPr/>
        </p:nvSpPr>
        <p:spPr>
          <a:xfrm>
            <a:off x="4143065" y="3808267"/>
            <a:ext cx="12678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Inference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1" name="Google Shape;171;p18"/>
          <p:cNvCxnSpPr>
            <a:stCxn id="159" idx="2"/>
            <a:endCxn id="161" idx="0"/>
          </p:cNvCxnSpPr>
          <p:nvPr/>
        </p:nvCxnSpPr>
        <p:spPr>
          <a:xfrm rot="5400000">
            <a:off x="3501700" y="718700"/>
            <a:ext cx="539100" cy="20529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59" idx="2"/>
            <a:endCxn id="162" idx="0"/>
          </p:cNvCxnSpPr>
          <p:nvPr/>
        </p:nvCxnSpPr>
        <p:spPr>
          <a:xfrm rot="5400000">
            <a:off x="4275400" y="1492400"/>
            <a:ext cx="539100" cy="505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>
            <a:stCxn id="159" idx="2"/>
            <a:endCxn id="164" idx="0"/>
          </p:cNvCxnSpPr>
          <p:nvPr/>
        </p:nvCxnSpPr>
        <p:spPr>
          <a:xfrm flipH="1" rot="-5400000">
            <a:off x="5512900" y="760400"/>
            <a:ext cx="539100" cy="1969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stCxn id="165" idx="2"/>
            <a:endCxn id="170" idx="0"/>
          </p:cNvCxnSpPr>
          <p:nvPr/>
        </p:nvCxnSpPr>
        <p:spPr>
          <a:xfrm flipH="1" rot="-5400000">
            <a:off x="3468550" y="2499842"/>
            <a:ext cx="584400" cy="2032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stCxn id="162" idx="2"/>
            <a:endCxn id="166" idx="0"/>
          </p:cNvCxnSpPr>
          <p:nvPr/>
        </p:nvCxnSpPr>
        <p:spPr>
          <a:xfrm>
            <a:off x="429210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64" idx="2"/>
            <a:endCxn id="167" idx="0"/>
          </p:cNvCxnSpPr>
          <p:nvPr/>
        </p:nvCxnSpPr>
        <p:spPr>
          <a:xfrm>
            <a:off x="67671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66" idx="2"/>
            <a:endCxn id="170" idx="0"/>
          </p:cNvCxnSpPr>
          <p:nvPr/>
        </p:nvCxnSpPr>
        <p:spPr>
          <a:xfrm flipH="1" rot="-5400000">
            <a:off x="4242300" y="3273542"/>
            <a:ext cx="584400" cy="4848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67" idx="2"/>
            <a:endCxn id="170" idx="0"/>
          </p:cNvCxnSpPr>
          <p:nvPr/>
        </p:nvCxnSpPr>
        <p:spPr>
          <a:xfrm rot="5400000">
            <a:off x="5479850" y="2520842"/>
            <a:ext cx="584400" cy="1990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/>
          <p:nvPr/>
        </p:nvSpPr>
        <p:spPr>
          <a:xfrm>
            <a:off x="3354250" y="61492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0" name="Google Shape;180;p18"/>
          <p:cNvCxnSpPr>
            <a:stCxn id="179" idx="2"/>
            <a:endCxn id="159" idx="0"/>
          </p:cNvCxnSpPr>
          <p:nvPr/>
        </p:nvCxnSpPr>
        <p:spPr>
          <a:xfrm flipH="1" rot="-5400000">
            <a:off x="3960100" y="257092"/>
            <a:ext cx="652200" cy="1023000"/>
          </a:xfrm>
          <a:prstGeom prst="bentConnector3">
            <a:avLst>
              <a:gd fmla="val 41124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>
            <a:stCxn id="160" idx="2"/>
            <a:endCxn id="159" idx="0"/>
          </p:cNvCxnSpPr>
          <p:nvPr/>
        </p:nvCxnSpPr>
        <p:spPr>
          <a:xfrm rot="5400000">
            <a:off x="5051525" y="188692"/>
            <a:ext cx="652200" cy="1159800"/>
          </a:xfrm>
          <a:prstGeom prst="bentConnector3">
            <a:avLst>
              <a:gd fmla="val 41124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8"/>
          <p:cNvSpPr/>
          <p:nvPr/>
        </p:nvSpPr>
        <p:spPr>
          <a:xfrm>
            <a:off x="5487142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913188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487142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913188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048115" y="4617299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18"/>
          <p:cNvCxnSpPr>
            <a:stCxn id="170" idx="2"/>
            <a:endCxn id="186" idx="0"/>
          </p:cNvCxnSpPr>
          <p:nvPr/>
        </p:nvCxnSpPr>
        <p:spPr>
          <a:xfrm>
            <a:off x="4776965" y="4189267"/>
            <a:ext cx="0" cy="42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8" name="Google Shape;188;p18"/>
          <p:cNvGrpSpPr/>
          <p:nvPr/>
        </p:nvGrpSpPr>
        <p:grpSpPr>
          <a:xfrm>
            <a:off x="1905280" y="438730"/>
            <a:ext cx="2229300" cy="3594620"/>
            <a:chOff x="1458695" y="471800"/>
            <a:chExt cx="2229300" cy="3594620"/>
          </a:xfrm>
        </p:grpSpPr>
        <p:cxnSp>
          <p:nvCxnSpPr>
            <p:cNvPr id="189" name="Google Shape;189;p18"/>
            <p:cNvCxnSpPr/>
            <p:nvPr/>
          </p:nvCxnSpPr>
          <p:spPr>
            <a:xfrm>
              <a:off x="3327050" y="471800"/>
              <a:ext cx="0" cy="883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478254" y="1340835"/>
              <a:ext cx="18555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466165" y="1322620"/>
              <a:ext cx="0" cy="2743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458695" y="4051860"/>
              <a:ext cx="22293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