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2" Type="http://schemas.openxmlformats.org/officeDocument/2006/relationships/font" Target="fonts/ProximaNova-boldItalic.fntdata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cd56f97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cd56f97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83f55de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83f55de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940b2b6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940b2b6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7376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7376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C4587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2608400" y="1594100"/>
            <a:ext cx="44034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692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4154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3"/>
          <p:cNvCxnSpPr>
            <a:stCxn id="63" idx="0"/>
          </p:cNvCxnSpPr>
          <p:nvPr/>
        </p:nvCxnSpPr>
        <p:spPr>
          <a:xfrm flipH="1" rot="10800000">
            <a:off x="4765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4344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10800000">
            <a:off x="4761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/>
          <p:nvPr/>
        </p:nvSpPr>
        <p:spPr>
          <a:xfrm>
            <a:off x="3727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901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7" name="Google Shape;67;p13"/>
          <p:cNvCxnSpPr>
            <a:stCxn id="63" idx="3"/>
            <a:endCxn id="66" idx="0"/>
          </p:cNvCxnSpPr>
          <p:nvPr/>
        </p:nvCxnSpPr>
        <p:spPr>
          <a:xfrm>
            <a:off x="5185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>
            <a:stCxn id="66" idx="2"/>
            <a:endCxn id="65" idx="3"/>
          </p:cNvCxnSpPr>
          <p:nvPr/>
        </p:nvCxnSpPr>
        <p:spPr>
          <a:xfrm rot="5400000">
            <a:off x="5264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/>
          <p:nvPr/>
        </p:nvSpPr>
        <p:spPr>
          <a:xfrm>
            <a:off x="1197450" y="1594100"/>
            <a:ext cx="69807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787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5" name="Google Shape;75;p14"/>
          <p:cNvCxnSpPr/>
          <p:nvPr/>
        </p:nvCxnSpPr>
        <p:spPr>
          <a:xfrm>
            <a:off x="2249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4"/>
          <p:cNvCxnSpPr>
            <a:stCxn id="77" idx="0"/>
          </p:cNvCxnSpPr>
          <p:nvPr/>
        </p:nvCxnSpPr>
        <p:spPr>
          <a:xfrm flipH="1" rot="10800000">
            <a:off x="2860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/>
          <p:nvPr/>
        </p:nvSpPr>
        <p:spPr>
          <a:xfrm>
            <a:off x="2439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8" name="Google Shape;78;p14"/>
          <p:cNvCxnSpPr/>
          <p:nvPr/>
        </p:nvCxnSpPr>
        <p:spPr>
          <a:xfrm rot="10800000">
            <a:off x="2856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4"/>
          <p:cNvSpPr/>
          <p:nvPr/>
        </p:nvSpPr>
        <p:spPr>
          <a:xfrm>
            <a:off x="1822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2996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14"/>
          <p:cNvCxnSpPr>
            <a:stCxn id="77" idx="3"/>
            <a:endCxn id="80" idx="0"/>
          </p:cNvCxnSpPr>
          <p:nvPr/>
        </p:nvCxnSpPr>
        <p:spPr>
          <a:xfrm>
            <a:off x="3280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stCxn id="80" idx="2"/>
            <a:endCxn id="79" idx="3"/>
          </p:cNvCxnSpPr>
          <p:nvPr/>
        </p:nvCxnSpPr>
        <p:spPr>
          <a:xfrm rot="5400000">
            <a:off x="3359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/>
          <p:nvPr/>
        </p:nvSpPr>
        <p:spPr>
          <a:xfrm>
            <a:off x="52222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4" name="Google Shape;84;p14"/>
          <p:cNvCxnSpPr>
            <a:stCxn id="77" idx="3"/>
            <a:endCxn id="83" idx="0"/>
          </p:cNvCxnSpPr>
          <p:nvPr/>
        </p:nvCxnSpPr>
        <p:spPr>
          <a:xfrm>
            <a:off x="3280775" y="1957700"/>
            <a:ext cx="27684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3" idx="2"/>
            <a:endCxn id="79" idx="3"/>
          </p:cNvCxnSpPr>
          <p:nvPr/>
        </p:nvCxnSpPr>
        <p:spPr>
          <a:xfrm rot="5400000">
            <a:off x="4300350" y="1877875"/>
            <a:ext cx="729300" cy="2768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" name="Google Shape;86;p14"/>
          <p:cNvSpPr txBox="1"/>
          <p:nvPr/>
        </p:nvSpPr>
        <p:spPr>
          <a:xfrm>
            <a:off x="4014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first route</a:t>
            </a:r>
            <a:endParaRPr/>
          </a:p>
        </p:txBody>
      </p:sp>
      <p:sp>
        <p:nvSpPr>
          <p:cNvPr id="87" name="Google Shape;87;p14"/>
          <p:cNvSpPr txBox="1"/>
          <p:nvPr/>
        </p:nvSpPr>
        <p:spPr>
          <a:xfrm>
            <a:off x="6004800" y="2148200"/>
            <a:ext cx="18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subsequent routes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5958175" y="2858700"/>
            <a:ext cx="21075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54450" y="1594100"/>
            <a:ext cx="9031500" cy="2410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Agent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365625" y="2653400"/>
            <a:ext cx="1653900" cy="243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44775" y="63157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User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5"/>
          <p:cNvCxnSpPr/>
          <p:nvPr/>
        </p:nvCxnSpPr>
        <p:spPr>
          <a:xfrm>
            <a:off x="1106375" y="1019900"/>
            <a:ext cx="14700" cy="24105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5"/>
          <p:cNvCxnSpPr>
            <a:stCxn id="98" idx="0"/>
          </p:cNvCxnSpPr>
          <p:nvPr/>
        </p:nvCxnSpPr>
        <p:spPr>
          <a:xfrm flipH="1" rot="10800000">
            <a:off x="1717325" y="1019900"/>
            <a:ext cx="4500" cy="7473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5"/>
          <p:cNvSpPr/>
          <p:nvPr/>
        </p:nvSpPr>
        <p:spPr>
          <a:xfrm>
            <a:off x="1296875" y="1767200"/>
            <a:ext cx="8409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QA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9" name="Google Shape;99;p15"/>
          <p:cNvCxnSpPr/>
          <p:nvPr/>
        </p:nvCxnSpPr>
        <p:spPr>
          <a:xfrm rot="10800000">
            <a:off x="1713600" y="2148325"/>
            <a:ext cx="0" cy="128790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5"/>
          <p:cNvSpPr/>
          <p:nvPr/>
        </p:nvSpPr>
        <p:spPr>
          <a:xfrm>
            <a:off x="679950" y="3436225"/>
            <a:ext cx="1457700" cy="3810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Research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853700" y="2549000"/>
            <a:ext cx="2037000" cy="50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route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make_research_query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2" name="Google Shape;102;p15"/>
          <p:cNvCxnSpPr>
            <a:stCxn id="98" idx="3"/>
            <a:endCxn id="101" idx="0"/>
          </p:cNvCxnSpPr>
          <p:nvPr/>
        </p:nvCxnSpPr>
        <p:spPr>
          <a:xfrm>
            <a:off x="2137775" y="1957700"/>
            <a:ext cx="734400" cy="5913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1" idx="2"/>
            <a:endCxn id="100" idx="3"/>
          </p:cNvCxnSpPr>
          <p:nvPr/>
        </p:nvCxnSpPr>
        <p:spPr>
          <a:xfrm rot="5400000">
            <a:off x="2216550" y="2970950"/>
            <a:ext cx="576900" cy="7344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3434082" y="2653325"/>
            <a:ext cx="2155800" cy="34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+  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date_range_updated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(その他クエリ変換)</a:t>
            </a:r>
            <a:endParaRPr b="1"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5"/>
          <p:cNvCxnSpPr>
            <a:stCxn id="98" idx="3"/>
            <a:endCxn id="104" idx="0"/>
          </p:cNvCxnSpPr>
          <p:nvPr/>
        </p:nvCxnSpPr>
        <p:spPr>
          <a:xfrm>
            <a:off x="2137775" y="1957700"/>
            <a:ext cx="2374200" cy="6957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4" idx="2"/>
            <a:endCxn id="100" idx="3"/>
          </p:cNvCxnSpPr>
          <p:nvPr/>
        </p:nvCxnSpPr>
        <p:spPr>
          <a:xfrm rot="5400000">
            <a:off x="3012732" y="2127575"/>
            <a:ext cx="624300" cy="23742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7" name="Google Shape;107;p15"/>
          <p:cNvSpPr txBox="1"/>
          <p:nvPr/>
        </p:nvSpPr>
        <p:spPr>
          <a:xfrm>
            <a:off x="287115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4511975" y="2148200"/>
            <a:ext cx="133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5450850" y="2605825"/>
            <a:ext cx="1653900" cy="29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function calling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0" name="Google Shape;110;p15"/>
          <p:cNvCxnSpPr>
            <a:stCxn id="98" idx="3"/>
            <a:endCxn id="109" idx="0"/>
          </p:cNvCxnSpPr>
          <p:nvPr/>
        </p:nvCxnSpPr>
        <p:spPr>
          <a:xfrm>
            <a:off x="2137775" y="1957700"/>
            <a:ext cx="4140000" cy="648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5"/>
          <p:cNvCxnSpPr>
            <a:stCxn id="109" idx="2"/>
            <a:endCxn id="100" idx="3"/>
          </p:cNvCxnSpPr>
          <p:nvPr/>
        </p:nvCxnSpPr>
        <p:spPr>
          <a:xfrm rot="5400000">
            <a:off x="3843150" y="1192075"/>
            <a:ext cx="729300" cy="41400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2" name="Google Shape;112;p15"/>
          <p:cNvSpPr/>
          <p:nvPr/>
        </p:nvSpPr>
        <p:spPr>
          <a:xfrm>
            <a:off x="6157825" y="2850800"/>
            <a:ext cx="14121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・qa+q2_doc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6289500" y="2148200"/>
            <a:ext cx="120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14" name="Google Shape;114;p15"/>
          <p:cNvCxnSpPr>
            <a:stCxn id="98" idx="3"/>
            <a:endCxn id="94" idx="0"/>
          </p:cNvCxnSpPr>
          <p:nvPr/>
        </p:nvCxnSpPr>
        <p:spPr>
          <a:xfrm>
            <a:off x="2137775" y="1957700"/>
            <a:ext cx="6054900" cy="6957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5"/>
          <p:cNvCxnSpPr>
            <a:stCxn id="94" idx="2"/>
            <a:endCxn id="100" idx="3"/>
          </p:cNvCxnSpPr>
          <p:nvPr/>
        </p:nvCxnSpPr>
        <p:spPr>
          <a:xfrm rot="5400000">
            <a:off x="4800475" y="234500"/>
            <a:ext cx="729300" cy="6054900"/>
          </a:xfrm>
          <a:prstGeom prst="curvedConnector2">
            <a:avLst/>
          </a:prstGeom>
          <a:noFill/>
          <a:ln cap="flat" cmpd="sng" w="38100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/>
          <p:nvPr/>
        </p:nvSpPr>
        <p:spPr>
          <a:xfrm>
            <a:off x="8062825" y="2850800"/>
            <a:ext cx="1005000" cy="291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・q2_doc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8062825" y="2148200"/>
            <a:ext cx="61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b="1" lang="ja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th+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F0F0F0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