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Proxima Nov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TriSum: Learning Summarization Ability from Large Language Models with Structured Rationale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riSumは、大規模言語モデル（LLM）のテキスト要約能力をよりコンパクトで局所的なモデルに抽出するために開発された新しいフレームワークであり、少ない学習データで様々な低リソース言語翻訳タスクのパフォーマンスを向上させる。このアプローチには3段階のプロセスが含まれる： 単純なタスクから複雑なタスクへと進むカリキュラム学習ストラテジーを用いて、LLM推論、黄金推論の選択、ローカルトレーニングを行います。本手法は、さまざまなベンチマークにおいて、BLEUスコアで一貫して既存の手法を凌駕しており、本質的な側面、重要なエンティティ、関係、およびこれらの側面と根拠から導かれる首尾一貫した要約を包含する構造化された要約を生成する有効性を実証してい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iSumフレームワークは、大規模言語モデル（LLM）のテキスト要約能力を小型のローカルモデルに蒸留するために設計されています。このフレームワークは、LLMの理由付け（rationale）探索、高品質（golden）理由付けの選択、およびローカルトレーニングの3つの主要なステップから構成されます。</a:t>
            </a:r>
            <a:endParaRPr sz="764"/>
          </a:p>
          <a:p>
            <a:pPr indent="0" lvl="0" marL="0" rtl="0" algn="l">
              <a:lnSpc>
                <a:spcPct val="100000"/>
              </a:lnSpc>
              <a:spcBef>
                <a:spcPts val="1200"/>
              </a:spcBef>
              <a:spcAft>
                <a:spcPts val="0"/>
              </a:spcAft>
              <a:buNone/>
            </a:pPr>
            <a:r>
              <a:rPr lang="ja" sz="764"/>
              <a:t>1. LLM理由付け探索 (LLM Rationale Probing):</a:t>
            </a:r>
            <a:br>
              <a:rPr lang="ja" sz="764"/>
            </a:br>
            <a:r>
              <a:rPr lang="ja" sz="764"/>
              <a:t>    - 目的: 文書から重要な側面-三重項の理由付けと要約を生成します。</a:t>
            </a:r>
            <a:br>
              <a:rPr lang="ja" sz="764"/>
            </a:br>
            <a:r>
              <a:rPr lang="ja" sz="764"/>
              <a:t>    - 処理の流れ:</a:t>
            </a:r>
            <a:br>
              <a:rPr lang="ja" sz="764"/>
            </a:br>
            <a:r>
              <a:rPr lang="ja" sz="764"/>
              <a:t>        1. 文書プロンプト: LLMに対して、与えられた文書と基準となる要約を用いてテンプレートベースのプロンプトを使用します。</a:t>
            </a:r>
            <a:br>
              <a:rPr lang="ja" sz="764"/>
            </a:br>
            <a:r>
              <a:rPr lang="ja" sz="764"/>
              <a:t>        2. 理由付けと要約の生成: LLMは、n回の繰り返しを通じて、一連の理由付けとそれに対応する要約を生成します。</a:t>
            </a:r>
            <a:br>
              <a:rPr lang="ja" sz="764"/>
            </a:br>
            <a:r>
              <a:rPr lang="ja" sz="764"/>
              <a:t>            各繰り返しで、文書の重要な側面に関する詳細な三重項と、これらの側面と三重項に基づいて組み立てられた要約が生成されます。</a:t>
            </a:r>
            <a:endParaRPr sz="764"/>
          </a:p>
          <a:p>
            <a:pPr indent="0" lvl="0" marL="0" rtl="0" algn="l">
              <a:lnSpc>
                <a:spcPct val="100000"/>
              </a:lnSpc>
              <a:spcBef>
                <a:spcPts val="1200"/>
              </a:spcBef>
              <a:spcAft>
                <a:spcPts val="0"/>
              </a:spcAft>
              <a:buNone/>
            </a:pPr>
            <a:r>
              <a:rPr lang="ja" sz="764"/>
              <a:t>2. 黄金の理由付け選択 (Golden Rationale Selection):</a:t>
            </a:r>
            <a:br>
              <a:rPr lang="ja" sz="764"/>
            </a:br>
            <a:r>
              <a:rPr lang="ja" sz="764"/>
              <a:t>    - 目的: 生成された候補の理由付けから品質が高いものを選択します。</a:t>
            </a:r>
            <a:br>
              <a:rPr lang="ja" sz="764"/>
            </a:br>
            <a:r>
              <a:rPr lang="ja" sz="764"/>
              <a:t>    - 処理のの流れ:</a:t>
            </a:r>
            <a:br>
              <a:rPr lang="ja" sz="764"/>
            </a:br>
            <a:r>
              <a:rPr lang="ja" sz="764"/>
              <a:t>        1. サマリースコア: 各理由付けに対して、生成された要約と基準要約、及び理由付け自体の間のセマンティックな類似性に基づいてサマリースコアを計算します。</a:t>
            </a:r>
            <a:br>
              <a:rPr lang="ja" sz="764"/>
            </a:br>
            <a:r>
              <a:rPr lang="ja" sz="764"/>
              <a:t>        2. 一貫性スコア: 文書、理由付け、およびその側面が持つ潜在的なトピックとの間の一貫性を評価します。これは、LDAモデルを使用して計算されます。</a:t>
            </a:r>
            <a:br>
              <a:rPr lang="ja" sz="764"/>
            </a:br>
            <a:r>
              <a:rPr lang="ja" sz="764"/>
              <a:t>        3. 最適な理由付けの選択: サマリースコアと一貫性スコアの組み合わせに基づいて最も品質の高い理由付けを選択します。</a:t>
            </a:r>
            <a:endParaRPr sz="764"/>
          </a:p>
          <a:p>
            <a:pPr indent="0" lvl="0" marL="0" rtl="0" algn="l">
              <a:lnSpc>
                <a:spcPct val="100000"/>
              </a:lnSpc>
              <a:spcBef>
                <a:spcPts val="1200"/>
              </a:spcBef>
              <a:spcAft>
                <a:spcPts val="0"/>
              </a:spcAft>
              <a:buNone/>
            </a:pPr>
            <a:r>
              <a:rPr lang="ja" sz="764"/>
              <a:t>3. カリキュラム学習によるローカルトレーニング:</a:t>
            </a:r>
            <a:br>
              <a:rPr lang="ja" sz="764"/>
            </a:br>
            <a:r>
              <a:rPr lang="ja" sz="764"/>
              <a:t>    - 目的: 選択された黄金の理由付けを監督として使用し、小型言語モデルを訓練します。</a:t>
            </a:r>
            <a:br>
              <a:rPr lang="ja" sz="764"/>
            </a:br>
            <a:r>
              <a:rPr lang="ja" sz="764"/>
              <a:t>    - 処理の流れ:</a:t>
            </a:r>
            <a:br>
              <a:rPr lang="ja" sz="764"/>
            </a:br>
            <a:r>
              <a:rPr lang="ja" sz="764"/>
              <a:t>        1. 単一タスク学習: 文書から側面を抽出し、側面から三重項を抽出し、そして側面と三重項から要約を生成する、それぞれのタスクに対してモデルを個別に訓練します。</a:t>
            </a:r>
            <a:br>
              <a:rPr lang="ja" sz="764"/>
            </a:br>
            <a:r>
              <a:rPr lang="ja" sz="764"/>
              <a:t>        2. 並行学習: 初期段階では、LLMからの出力を使用してモデルを訓練します。後期段階では、モデルが自身の予測を使用して、続くタスクの入力として機能させます。</a:t>
            </a:r>
            <a:br>
              <a:rPr lang="ja" sz="764"/>
            </a:br>
            <a:r>
              <a:rPr lang="ja" sz="764"/>
              <a:t>        3. 統合学習: モデルが文書から直接、理由付けと要約の両方を同時に生成するように訓練します。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