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Proxima Nova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roximaNova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italic.fntdata"/><Relationship Id="rId14" Type="http://schemas.openxmlformats.org/officeDocument/2006/relationships/font" Target="fonts/ProximaNova-bold.fntdata"/><Relationship Id="rId16" Type="http://schemas.openxmlformats.org/officeDocument/2006/relationships/font" Target="fonts/ProximaNova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b3cd56f974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b3cd56f974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b83f55de8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b83f55de8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69e703582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69e703582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69fb04395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69fb04395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b940b2b6a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b940b2b6a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bc7c1b344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bc7c1b344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69e7035825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69e7035825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07376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07376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1C4587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/>
          <p:nvPr/>
        </p:nvSpPr>
        <p:spPr>
          <a:xfrm>
            <a:off x="2608400" y="1594100"/>
            <a:ext cx="4403400" cy="24105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0000F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Agent</a:t>
            </a:r>
            <a:endParaRPr b="1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0" name="Google Shape;60;p13"/>
          <p:cNvSpPr/>
          <p:nvPr/>
        </p:nvSpPr>
        <p:spPr>
          <a:xfrm>
            <a:off x="3692775" y="631575"/>
            <a:ext cx="1457700" cy="381000"/>
          </a:xfrm>
          <a:prstGeom prst="roundRect">
            <a:avLst>
              <a:gd fmla="val 16667" name="adj"/>
            </a:avLst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User</a:t>
            </a:r>
            <a:endParaRPr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61" name="Google Shape;61;p13"/>
          <p:cNvCxnSpPr/>
          <p:nvPr/>
        </p:nvCxnSpPr>
        <p:spPr>
          <a:xfrm>
            <a:off x="4154375" y="1019900"/>
            <a:ext cx="14700" cy="241050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2" name="Google Shape;62;p13"/>
          <p:cNvCxnSpPr>
            <a:stCxn id="63" idx="0"/>
          </p:cNvCxnSpPr>
          <p:nvPr/>
        </p:nvCxnSpPr>
        <p:spPr>
          <a:xfrm flipH="1" rot="10800000">
            <a:off x="4765325" y="1019900"/>
            <a:ext cx="4500" cy="74730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3" name="Google Shape;63;p13"/>
          <p:cNvSpPr/>
          <p:nvPr/>
        </p:nvSpPr>
        <p:spPr>
          <a:xfrm>
            <a:off x="4344875" y="1767200"/>
            <a:ext cx="840900" cy="381000"/>
          </a:xfrm>
          <a:prstGeom prst="roundRect">
            <a:avLst>
              <a:gd fmla="val 16667" name="adj"/>
            </a:avLst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QA</a:t>
            </a:r>
            <a:endParaRPr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64" name="Google Shape;64;p13"/>
          <p:cNvCxnSpPr/>
          <p:nvPr/>
        </p:nvCxnSpPr>
        <p:spPr>
          <a:xfrm rot="10800000">
            <a:off x="4761600" y="2148325"/>
            <a:ext cx="0" cy="128790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5" name="Google Shape;65;p13"/>
          <p:cNvSpPr/>
          <p:nvPr/>
        </p:nvSpPr>
        <p:spPr>
          <a:xfrm>
            <a:off x="3727950" y="3436225"/>
            <a:ext cx="1457700" cy="381000"/>
          </a:xfrm>
          <a:prstGeom prst="roundRect">
            <a:avLst>
              <a:gd fmla="val 16667" name="adj"/>
            </a:avLst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Research</a:t>
            </a:r>
            <a:endParaRPr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6" name="Google Shape;66;p13"/>
          <p:cNvSpPr/>
          <p:nvPr/>
        </p:nvSpPr>
        <p:spPr>
          <a:xfrm>
            <a:off x="4901700" y="2549000"/>
            <a:ext cx="2037000" cy="500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route</a:t>
            </a:r>
            <a:endParaRPr b="1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make_research_query</a:t>
            </a:r>
            <a:endParaRPr b="1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67" name="Google Shape;67;p13"/>
          <p:cNvCxnSpPr>
            <a:stCxn id="63" idx="3"/>
            <a:endCxn id="66" idx="0"/>
          </p:cNvCxnSpPr>
          <p:nvPr/>
        </p:nvCxnSpPr>
        <p:spPr>
          <a:xfrm>
            <a:off x="5185775" y="1957700"/>
            <a:ext cx="734400" cy="591300"/>
          </a:xfrm>
          <a:prstGeom prst="curvedConnector2">
            <a:avLst/>
          </a:prstGeom>
          <a:noFill/>
          <a:ln cap="flat" cmpd="sng" w="38100">
            <a:solidFill>
              <a:srgbClr val="0000FF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68" name="Google Shape;68;p13"/>
          <p:cNvCxnSpPr>
            <a:stCxn id="66" idx="2"/>
            <a:endCxn id="65" idx="3"/>
          </p:cNvCxnSpPr>
          <p:nvPr/>
        </p:nvCxnSpPr>
        <p:spPr>
          <a:xfrm rot="5400000">
            <a:off x="5264550" y="2970950"/>
            <a:ext cx="576900" cy="734400"/>
          </a:xfrm>
          <a:prstGeom prst="curvedConnector2">
            <a:avLst/>
          </a:prstGeom>
          <a:noFill/>
          <a:ln cap="flat" cmpd="sng" w="38100">
            <a:solidFill>
              <a:srgbClr val="0000FF"/>
            </a:solidFill>
            <a:prstDash val="dash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/>
          <p:nvPr/>
        </p:nvSpPr>
        <p:spPr>
          <a:xfrm>
            <a:off x="1197450" y="1594100"/>
            <a:ext cx="6980700" cy="24105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0000F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Agent</a:t>
            </a:r>
            <a:endParaRPr b="1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4" name="Google Shape;74;p14"/>
          <p:cNvSpPr/>
          <p:nvPr/>
        </p:nvSpPr>
        <p:spPr>
          <a:xfrm>
            <a:off x="1787775" y="631575"/>
            <a:ext cx="1457700" cy="381000"/>
          </a:xfrm>
          <a:prstGeom prst="roundRect">
            <a:avLst>
              <a:gd fmla="val 16667" name="adj"/>
            </a:avLst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User</a:t>
            </a:r>
            <a:endParaRPr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75" name="Google Shape;75;p14"/>
          <p:cNvCxnSpPr/>
          <p:nvPr/>
        </p:nvCxnSpPr>
        <p:spPr>
          <a:xfrm>
            <a:off x="2249375" y="1019900"/>
            <a:ext cx="14700" cy="241050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6" name="Google Shape;76;p14"/>
          <p:cNvCxnSpPr>
            <a:stCxn id="77" idx="0"/>
          </p:cNvCxnSpPr>
          <p:nvPr/>
        </p:nvCxnSpPr>
        <p:spPr>
          <a:xfrm flipH="1" rot="10800000">
            <a:off x="2860325" y="1019900"/>
            <a:ext cx="4500" cy="74730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7" name="Google Shape;77;p14"/>
          <p:cNvSpPr/>
          <p:nvPr/>
        </p:nvSpPr>
        <p:spPr>
          <a:xfrm>
            <a:off x="2439875" y="1767200"/>
            <a:ext cx="840900" cy="381000"/>
          </a:xfrm>
          <a:prstGeom prst="roundRect">
            <a:avLst>
              <a:gd fmla="val 16667" name="adj"/>
            </a:avLst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QA</a:t>
            </a:r>
            <a:endParaRPr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78" name="Google Shape;78;p14"/>
          <p:cNvCxnSpPr/>
          <p:nvPr/>
        </p:nvCxnSpPr>
        <p:spPr>
          <a:xfrm rot="10800000">
            <a:off x="2856600" y="2148325"/>
            <a:ext cx="0" cy="128790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9" name="Google Shape;79;p14"/>
          <p:cNvSpPr/>
          <p:nvPr/>
        </p:nvSpPr>
        <p:spPr>
          <a:xfrm>
            <a:off x="1822950" y="3436225"/>
            <a:ext cx="1457700" cy="381000"/>
          </a:xfrm>
          <a:prstGeom prst="roundRect">
            <a:avLst>
              <a:gd fmla="val 16667" name="adj"/>
            </a:avLst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Research</a:t>
            </a:r>
            <a:endParaRPr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0" name="Google Shape;80;p14"/>
          <p:cNvSpPr/>
          <p:nvPr/>
        </p:nvSpPr>
        <p:spPr>
          <a:xfrm>
            <a:off x="2996700" y="2549000"/>
            <a:ext cx="2037000" cy="500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route</a:t>
            </a:r>
            <a:endParaRPr b="1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make_research_query</a:t>
            </a:r>
            <a:endParaRPr b="1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81" name="Google Shape;81;p14"/>
          <p:cNvCxnSpPr>
            <a:stCxn id="77" idx="3"/>
            <a:endCxn id="80" idx="0"/>
          </p:cNvCxnSpPr>
          <p:nvPr/>
        </p:nvCxnSpPr>
        <p:spPr>
          <a:xfrm>
            <a:off x="3280775" y="1957700"/>
            <a:ext cx="734400" cy="591300"/>
          </a:xfrm>
          <a:prstGeom prst="curvedConnector2">
            <a:avLst/>
          </a:prstGeom>
          <a:noFill/>
          <a:ln cap="flat" cmpd="sng" w="38100">
            <a:solidFill>
              <a:srgbClr val="0000FF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82" name="Google Shape;82;p14"/>
          <p:cNvCxnSpPr>
            <a:stCxn id="80" idx="2"/>
            <a:endCxn id="79" idx="3"/>
          </p:cNvCxnSpPr>
          <p:nvPr/>
        </p:nvCxnSpPr>
        <p:spPr>
          <a:xfrm rot="5400000">
            <a:off x="3359550" y="2970950"/>
            <a:ext cx="576900" cy="734400"/>
          </a:xfrm>
          <a:prstGeom prst="curvedConnector2">
            <a:avLst/>
          </a:prstGeom>
          <a:noFill/>
          <a:ln cap="flat" cmpd="sng" w="38100">
            <a:solidFill>
              <a:srgbClr val="0000FF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83" name="Google Shape;83;p14"/>
          <p:cNvSpPr/>
          <p:nvPr/>
        </p:nvSpPr>
        <p:spPr>
          <a:xfrm>
            <a:off x="5222250" y="2605825"/>
            <a:ext cx="1653900" cy="291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+  </a:t>
            </a:r>
            <a:r>
              <a:rPr b="1" lang="ja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function calling</a:t>
            </a:r>
            <a:endParaRPr b="1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84" name="Google Shape;84;p14"/>
          <p:cNvCxnSpPr>
            <a:stCxn id="77" idx="3"/>
            <a:endCxn id="83" idx="0"/>
          </p:cNvCxnSpPr>
          <p:nvPr/>
        </p:nvCxnSpPr>
        <p:spPr>
          <a:xfrm>
            <a:off x="3280775" y="1957700"/>
            <a:ext cx="2768400" cy="648000"/>
          </a:xfrm>
          <a:prstGeom prst="curvedConnector2">
            <a:avLst/>
          </a:prstGeom>
          <a:noFill/>
          <a:ln cap="flat" cmpd="sng" w="38100">
            <a:solidFill>
              <a:srgbClr val="0000FF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85" name="Google Shape;85;p14"/>
          <p:cNvCxnSpPr>
            <a:stCxn id="83" idx="2"/>
            <a:endCxn id="79" idx="3"/>
          </p:cNvCxnSpPr>
          <p:nvPr/>
        </p:nvCxnSpPr>
        <p:spPr>
          <a:xfrm rot="5400000">
            <a:off x="4300350" y="1877875"/>
            <a:ext cx="729300" cy="2768400"/>
          </a:xfrm>
          <a:prstGeom prst="curvedConnector2">
            <a:avLst/>
          </a:prstGeom>
          <a:noFill/>
          <a:ln cap="flat" cmpd="sng" w="38100">
            <a:solidFill>
              <a:srgbClr val="0000FF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86" name="Google Shape;86;p14"/>
          <p:cNvSpPr txBox="1"/>
          <p:nvPr/>
        </p:nvSpPr>
        <p:spPr>
          <a:xfrm>
            <a:off x="4014150" y="2148200"/>
            <a:ext cx="120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first route</a:t>
            </a:r>
            <a:endParaRPr/>
          </a:p>
        </p:txBody>
      </p:sp>
      <p:sp>
        <p:nvSpPr>
          <p:cNvPr id="87" name="Google Shape;87;p14"/>
          <p:cNvSpPr txBox="1"/>
          <p:nvPr/>
        </p:nvSpPr>
        <p:spPr>
          <a:xfrm>
            <a:off x="6004800" y="2148200"/>
            <a:ext cx="183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subsequent routes</a:t>
            </a:r>
            <a:endParaRPr/>
          </a:p>
        </p:txBody>
      </p:sp>
      <p:sp>
        <p:nvSpPr>
          <p:cNvPr id="88" name="Google Shape;88;p14"/>
          <p:cNvSpPr/>
          <p:nvPr/>
        </p:nvSpPr>
        <p:spPr>
          <a:xfrm>
            <a:off x="5958175" y="2858700"/>
            <a:ext cx="2107500" cy="2916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・</a:t>
            </a:r>
            <a:r>
              <a:rPr b="1" lang="ja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d</a:t>
            </a:r>
            <a:r>
              <a:rPr b="1" lang="ja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ate_range_updated</a:t>
            </a:r>
            <a:endParaRPr b="1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/>
          <p:nvPr/>
        </p:nvSpPr>
        <p:spPr>
          <a:xfrm>
            <a:off x="3843150" y="546600"/>
            <a:ext cx="1457700" cy="3810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rPr>
              <a:t>Input</a:t>
            </a:r>
            <a:endParaRPr b="1">
              <a:solidFill>
                <a:schemeClr val="accent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4" name="Google Shape;94;p15"/>
          <p:cNvSpPr/>
          <p:nvPr/>
        </p:nvSpPr>
        <p:spPr>
          <a:xfrm>
            <a:off x="3843150" y="1601675"/>
            <a:ext cx="1457700" cy="381000"/>
          </a:xfrm>
          <a:prstGeom prst="roundRect">
            <a:avLst>
              <a:gd fmla="val 16667" name="adj"/>
            </a:avLst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Judgment</a:t>
            </a:r>
            <a:endParaRPr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95" name="Google Shape;95;p15"/>
          <p:cNvCxnSpPr>
            <a:stCxn id="93" idx="2"/>
            <a:endCxn id="94" idx="0"/>
          </p:cNvCxnSpPr>
          <p:nvPr/>
        </p:nvCxnSpPr>
        <p:spPr>
          <a:xfrm>
            <a:off x="4572000" y="927600"/>
            <a:ext cx="0" cy="67410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6" name="Google Shape;96;p15"/>
          <p:cNvCxnSpPr>
            <a:stCxn id="94" idx="2"/>
            <a:endCxn id="97" idx="0"/>
          </p:cNvCxnSpPr>
          <p:nvPr/>
        </p:nvCxnSpPr>
        <p:spPr>
          <a:xfrm flipH="1" rot="-5400000">
            <a:off x="4814850" y="1739825"/>
            <a:ext cx="863100" cy="1348800"/>
          </a:xfrm>
          <a:prstGeom prst="bentConnector3">
            <a:avLst>
              <a:gd fmla="val 50000" name="adj1"/>
            </a:avLst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8" name="Google Shape;98;p15"/>
          <p:cNvCxnSpPr>
            <a:stCxn id="94" idx="2"/>
            <a:endCxn id="99" idx="0"/>
          </p:cNvCxnSpPr>
          <p:nvPr/>
        </p:nvCxnSpPr>
        <p:spPr>
          <a:xfrm rot="5400000">
            <a:off x="3466050" y="1739825"/>
            <a:ext cx="863100" cy="1348800"/>
          </a:xfrm>
          <a:prstGeom prst="bentConnector3">
            <a:avLst>
              <a:gd fmla="val 49999" name="adj1"/>
            </a:avLst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7" name="Google Shape;97;p15"/>
          <p:cNvSpPr/>
          <p:nvPr/>
        </p:nvSpPr>
        <p:spPr>
          <a:xfrm>
            <a:off x="5192050" y="2845775"/>
            <a:ext cx="1457700" cy="381000"/>
          </a:xfrm>
          <a:prstGeom prst="roundRect">
            <a:avLst>
              <a:gd fmla="val 16667" name="adj"/>
            </a:avLst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S</a:t>
            </a:r>
            <a:r>
              <a:rPr b="1" lang="ja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earch Agent</a:t>
            </a:r>
            <a:endParaRPr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9" name="Google Shape;99;p15"/>
          <p:cNvSpPr/>
          <p:nvPr/>
        </p:nvSpPr>
        <p:spPr>
          <a:xfrm>
            <a:off x="2494250" y="2845763"/>
            <a:ext cx="1457700" cy="426300"/>
          </a:xfrm>
          <a:prstGeom prst="roundRect">
            <a:avLst>
              <a:gd fmla="val 16667" name="adj"/>
            </a:avLst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Normal conversation</a:t>
            </a:r>
            <a:endParaRPr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0" name="Google Shape;100;p15"/>
          <p:cNvSpPr/>
          <p:nvPr/>
        </p:nvSpPr>
        <p:spPr>
          <a:xfrm>
            <a:off x="2494250" y="3783488"/>
            <a:ext cx="1457700" cy="3810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rPr>
              <a:t>Out</a:t>
            </a:r>
            <a:r>
              <a:rPr b="1" lang="ja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rPr>
              <a:t>put</a:t>
            </a:r>
            <a:endParaRPr b="1">
              <a:solidFill>
                <a:schemeClr val="accent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01" name="Google Shape;101;p15"/>
          <p:cNvCxnSpPr>
            <a:stCxn id="99" idx="2"/>
            <a:endCxn id="100" idx="0"/>
          </p:cNvCxnSpPr>
          <p:nvPr/>
        </p:nvCxnSpPr>
        <p:spPr>
          <a:xfrm>
            <a:off x="3223100" y="3272063"/>
            <a:ext cx="0" cy="51150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2" name="Google Shape;102;p15"/>
          <p:cNvSpPr/>
          <p:nvPr/>
        </p:nvSpPr>
        <p:spPr>
          <a:xfrm>
            <a:off x="5192050" y="3783500"/>
            <a:ext cx="1457700" cy="3810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rPr>
              <a:t>Output</a:t>
            </a:r>
            <a:endParaRPr b="1">
              <a:solidFill>
                <a:schemeClr val="accent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03" name="Google Shape;103;p15"/>
          <p:cNvCxnSpPr>
            <a:stCxn id="97" idx="2"/>
            <a:endCxn id="102" idx="0"/>
          </p:cNvCxnSpPr>
          <p:nvPr/>
        </p:nvCxnSpPr>
        <p:spPr>
          <a:xfrm>
            <a:off x="5920900" y="3226775"/>
            <a:ext cx="0" cy="55680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/>
          <p:nvPr/>
        </p:nvSpPr>
        <p:spPr>
          <a:xfrm>
            <a:off x="3309750" y="470400"/>
            <a:ext cx="1457700" cy="3810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rPr>
              <a:t>Input</a:t>
            </a:r>
            <a:endParaRPr b="1">
              <a:solidFill>
                <a:schemeClr val="accent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9" name="Google Shape;109;p16"/>
          <p:cNvSpPr/>
          <p:nvPr/>
        </p:nvSpPr>
        <p:spPr>
          <a:xfrm>
            <a:off x="3309750" y="1601675"/>
            <a:ext cx="1457700" cy="381000"/>
          </a:xfrm>
          <a:prstGeom prst="roundRect">
            <a:avLst>
              <a:gd fmla="val 16667" name="adj"/>
            </a:avLst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Judgment</a:t>
            </a:r>
            <a:endParaRPr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10" name="Google Shape;110;p16"/>
          <p:cNvCxnSpPr>
            <a:stCxn id="108" idx="2"/>
            <a:endCxn id="109" idx="0"/>
          </p:cNvCxnSpPr>
          <p:nvPr/>
        </p:nvCxnSpPr>
        <p:spPr>
          <a:xfrm>
            <a:off x="4038600" y="851400"/>
            <a:ext cx="0" cy="75030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1" name="Google Shape;111;p16"/>
          <p:cNvCxnSpPr>
            <a:stCxn id="109" idx="2"/>
            <a:endCxn id="112" idx="0"/>
          </p:cNvCxnSpPr>
          <p:nvPr/>
        </p:nvCxnSpPr>
        <p:spPr>
          <a:xfrm flipH="1" rot="-5400000">
            <a:off x="4243350" y="1777925"/>
            <a:ext cx="939300" cy="1348800"/>
          </a:xfrm>
          <a:prstGeom prst="bentConnector3">
            <a:avLst>
              <a:gd fmla="val 50000" name="adj1"/>
            </a:avLst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3" name="Google Shape;113;p16"/>
          <p:cNvCxnSpPr>
            <a:stCxn id="109" idx="2"/>
            <a:endCxn id="114" idx="0"/>
          </p:cNvCxnSpPr>
          <p:nvPr/>
        </p:nvCxnSpPr>
        <p:spPr>
          <a:xfrm rot="5400000">
            <a:off x="2894550" y="1777925"/>
            <a:ext cx="939300" cy="1348800"/>
          </a:xfrm>
          <a:prstGeom prst="bentConnector3">
            <a:avLst>
              <a:gd fmla="val 49999" name="adj1"/>
            </a:avLst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2" name="Google Shape;112;p16"/>
          <p:cNvSpPr/>
          <p:nvPr/>
        </p:nvSpPr>
        <p:spPr>
          <a:xfrm>
            <a:off x="4658650" y="2921975"/>
            <a:ext cx="1457700" cy="381000"/>
          </a:xfrm>
          <a:prstGeom prst="roundRect">
            <a:avLst>
              <a:gd fmla="val 16667" name="adj"/>
            </a:avLst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Search Agent</a:t>
            </a:r>
            <a:endParaRPr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4" name="Google Shape;114;p16"/>
          <p:cNvSpPr/>
          <p:nvPr/>
        </p:nvSpPr>
        <p:spPr>
          <a:xfrm>
            <a:off x="1960850" y="2921963"/>
            <a:ext cx="1457700" cy="426300"/>
          </a:xfrm>
          <a:prstGeom prst="roundRect">
            <a:avLst>
              <a:gd fmla="val 16667" name="adj"/>
            </a:avLst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Normal conversation</a:t>
            </a:r>
            <a:endParaRPr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5" name="Google Shape;115;p16"/>
          <p:cNvSpPr/>
          <p:nvPr/>
        </p:nvSpPr>
        <p:spPr>
          <a:xfrm>
            <a:off x="1960850" y="3859688"/>
            <a:ext cx="1457700" cy="3810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rPr>
              <a:t>Output</a:t>
            </a:r>
            <a:endParaRPr b="1">
              <a:solidFill>
                <a:schemeClr val="accent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16" name="Google Shape;116;p16"/>
          <p:cNvCxnSpPr>
            <a:stCxn id="114" idx="2"/>
            <a:endCxn id="115" idx="0"/>
          </p:cNvCxnSpPr>
          <p:nvPr/>
        </p:nvCxnSpPr>
        <p:spPr>
          <a:xfrm>
            <a:off x="2689700" y="3348263"/>
            <a:ext cx="0" cy="51150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7" name="Google Shape;117;p16"/>
          <p:cNvSpPr/>
          <p:nvPr/>
        </p:nvSpPr>
        <p:spPr>
          <a:xfrm>
            <a:off x="4658650" y="3859700"/>
            <a:ext cx="1457700" cy="3810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rPr>
              <a:t>Output</a:t>
            </a:r>
            <a:endParaRPr b="1">
              <a:solidFill>
                <a:schemeClr val="accent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18" name="Google Shape;118;p16"/>
          <p:cNvCxnSpPr>
            <a:stCxn id="112" idx="2"/>
            <a:endCxn id="117" idx="0"/>
          </p:cNvCxnSpPr>
          <p:nvPr/>
        </p:nvCxnSpPr>
        <p:spPr>
          <a:xfrm>
            <a:off x="5387500" y="3302975"/>
            <a:ext cx="0" cy="55680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9" name="Google Shape;119;p16"/>
          <p:cNvSpPr/>
          <p:nvPr/>
        </p:nvSpPr>
        <p:spPr>
          <a:xfrm>
            <a:off x="6894821" y="2921975"/>
            <a:ext cx="772200" cy="381000"/>
          </a:xfrm>
          <a:prstGeom prst="roundRect">
            <a:avLst>
              <a:gd fmla="val 16667" name="adj"/>
            </a:avLst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ICRL</a:t>
            </a:r>
            <a:endParaRPr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20" name="Google Shape;120;p16"/>
          <p:cNvCxnSpPr/>
          <p:nvPr/>
        </p:nvCxnSpPr>
        <p:spPr>
          <a:xfrm rot="5400000">
            <a:off x="6578575" y="2611475"/>
            <a:ext cx="600" cy="1383600"/>
          </a:xfrm>
          <a:prstGeom prst="curvedConnector3">
            <a:avLst>
              <a:gd fmla="val 75225000" name="adj1"/>
            </a:avLst>
          </a:prstGeom>
          <a:noFill/>
          <a:ln cap="flat" cmpd="sng" w="38100">
            <a:solidFill>
              <a:srgbClr val="0000FF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21" name="Google Shape;121;p16"/>
          <p:cNvCxnSpPr/>
          <p:nvPr/>
        </p:nvCxnSpPr>
        <p:spPr>
          <a:xfrm rot="5400000">
            <a:off x="6578575" y="2230475"/>
            <a:ext cx="600" cy="1383600"/>
          </a:xfrm>
          <a:prstGeom prst="curvedConnector3">
            <a:avLst>
              <a:gd fmla="val -77420833" name="adj1"/>
            </a:avLst>
          </a:prstGeom>
          <a:noFill/>
          <a:ln cap="flat" cmpd="sng" w="38100">
            <a:solidFill>
              <a:srgbClr val="0000FF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122" name="Google Shape;122;p16"/>
          <p:cNvSpPr/>
          <p:nvPr/>
        </p:nvSpPr>
        <p:spPr>
          <a:xfrm>
            <a:off x="5270171" y="1924038"/>
            <a:ext cx="772200" cy="381000"/>
          </a:xfrm>
          <a:prstGeom prst="roundRect">
            <a:avLst>
              <a:gd fmla="val 16667" name="adj"/>
            </a:avLst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ICSL</a:t>
            </a:r>
            <a:endParaRPr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23" name="Google Shape;123;p16"/>
          <p:cNvCxnSpPr>
            <a:stCxn id="109" idx="2"/>
            <a:endCxn id="122" idx="0"/>
          </p:cNvCxnSpPr>
          <p:nvPr/>
        </p:nvCxnSpPr>
        <p:spPr>
          <a:xfrm rot="-5400000">
            <a:off x="4818150" y="1144625"/>
            <a:ext cx="58500" cy="1617600"/>
          </a:xfrm>
          <a:prstGeom prst="bentConnector5">
            <a:avLst>
              <a:gd fmla="val -531026" name="adj1"/>
              <a:gd fmla="val 56981" name="adj2"/>
              <a:gd fmla="val 934359" name="adj3"/>
            </a:avLst>
          </a:prstGeom>
          <a:noFill/>
          <a:ln cap="flat" cmpd="sng" w="38100">
            <a:solidFill>
              <a:srgbClr val="0000FF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24" name="Google Shape;124;p16"/>
          <p:cNvCxnSpPr>
            <a:stCxn id="122" idx="2"/>
          </p:cNvCxnSpPr>
          <p:nvPr/>
        </p:nvCxnSpPr>
        <p:spPr>
          <a:xfrm>
            <a:off x="5656271" y="2305038"/>
            <a:ext cx="0" cy="62580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dash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7"/>
          <p:cNvSpPr/>
          <p:nvPr/>
        </p:nvSpPr>
        <p:spPr>
          <a:xfrm>
            <a:off x="1550379" y="865150"/>
            <a:ext cx="6076800" cy="40008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0000F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Search </a:t>
            </a:r>
            <a:endParaRPr b="1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Agent</a:t>
            </a:r>
            <a:endParaRPr b="1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0" name="Google Shape;130;p17"/>
          <p:cNvSpPr/>
          <p:nvPr/>
        </p:nvSpPr>
        <p:spPr>
          <a:xfrm>
            <a:off x="5160700" y="3574700"/>
            <a:ext cx="2290800" cy="8010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1" name="Google Shape;131;p17"/>
          <p:cNvSpPr/>
          <p:nvPr/>
        </p:nvSpPr>
        <p:spPr>
          <a:xfrm>
            <a:off x="5610500" y="3572606"/>
            <a:ext cx="1762500" cy="7254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2" name="Google Shape;132;p17"/>
          <p:cNvSpPr/>
          <p:nvPr/>
        </p:nvSpPr>
        <p:spPr>
          <a:xfrm>
            <a:off x="5681898" y="3804537"/>
            <a:ext cx="1653900" cy="243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+  function calling</a:t>
            </a:r>
            <a:endParaRPr b="1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3" name="Google Shape;133;p17"/>
          <p:cNvSpPr/>
          <p:nvPr/>
        </p:nvSpPr>
        <p:spPr>
          <a:xfrm>
            <a:off x="3037729" y="98175"/>
            <a:ext cx="1005000" cy="3810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rPr>
              <a:t>Output</a:t>
            </a:r>
            <a:endParaRPr b="1">
              <a:solidFill>
                <a:schemeClr val="accent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34" name="Google Shape;134;p17"/>
          <p:cNvCxnSpPr>
            <a:stCxn id="135" idx="2"/>
            <a:endCxn id="136" idx="0"/>
          </p:cNvCxnSpPr>
          <p:nvPr/>
        </p:nvCxnSpPr>
        <p:spPr>
          <a:xfrm>
            <a:off x="2502829" y="479175"/>
            <a:ext cx="0" cy="386430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7" name="Google Shape;137;p17"/>
          <p:cNvCxnSpPr/>
          <p:nvPr/>
        </p:nvCxnSpPr>
        <p:spPr>
          <a:xfrm rot="10800000">
            <a:off x="3359379" y="483575"/>
            <a:ext cx="0" cy="53520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8" name="Google Shape;138;p17"/>
          <p:cNvSpPr/>
          <p:nvPr/>
        </p:nvSpPr>
        <p:spPr>
          <a:xfrm>
            <a:off x="2595379" y="1018775"/>
            <a:ext cx="1068000" cy="381000"/>
          </a:xfrm>
          <a:prstGeom prst="roundRect">
            <a:avLst>
              <a:gd fmla="val 16667" name="adj"/>
            </a:avLst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QA</a:t>
            </a:r>
            <a:endParaRPr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39" name="Google Shape;139;p17"/>
          <p:cNvCxnSpPr/>
          <p:nvPr/>
        </p:nvCxnSpPr>
        <p:spPr>
          <a:xfrm rot="10800000">
            <a:off x="2822904" y="1390900"/>
            <a:ext cx="0" cy="296130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0" name="Google Shape;140;p17"/>
          <p:cNvSpPr/>
          <p:nvPr/>
        </p:nvSpPr>
        <p:spPr>
          <a:xfrm>
            <a:off x="3135929" y="4343425"/>
            <a:ext cx="1714500" cy="381000"/>
          </a:xfrm>
          <a:prstGeom prst="roundRect">
            <a:avLst>
              <a:gd fmla="val 16667" name="adj"/>
            </a:avLst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Reas</a:t>
            </a:r>
            <a:r>
              <a:rPr b="1" lang="ja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arch</a:t>
            </a:r>
            <a:endParaRPr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1" name="Google Shape;141;p17"/>
          <p:cNvSpPr/>
          <p:nvPr/>
        </p:nvSpPr>
        <p:spPr>
          <a:xfrm>
            <a:off x="4539504" y="2649650"/>
            <a:ext cx="2217600" cy="308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+ </a:t>
            </a:r>
            <a:r>
              <a:rPr b="1" lang="ja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make_research_query</a:t>
            </a:r>
            <a:endParaRPr b="1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2" name="Google Shape;142;p17"/>
          <p:cNvSpPr/>
          <p:nvPr/>
        </p:nvSpPr>
        <p:spPr>
          <a:xfrm>
            <a:off x="4896536" y="3186725"/>
            <a:ext cx="2155800" cy="3492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+  </a:t>
            </a:r>
            <a:r>
              <a:rPr b="1" lang="ja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date_range_updated</a:t>
            </a:r>
            <a:endParaRPr b="1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0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(その他クエリ変換)</a:t>
            </a:r>
            <a:endParaRPr b="1" sz="10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3" name="Google Shape;143;p17"/>
          <p:cNvSpPr txBox="1"/>
          <p:nvPr/>
        </p:nvSpPr>
        <p:spPr>
          <a:xfrm>
            <a:off x="4465129" y="2415500"/>
            <a:ext cx="120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2</a:t>
            </a:r>
            <a:r>
              <a:rPr b="1" lang="ja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th+</a:t>
            </a:r>
            <a:endParaRPr/>
          </a:p>
        </p:txBody>
      </p:sp>
      <p:sp>
        <p:nvSpPr>
          <p:cNvPr id="144" name="Google Shape;144;p17"/>
          <p:cNvSpPr txBox="1"/>
          <p:nvPr/>
        </p:nvSpPr>
        <p:spPr>
          <a:xfrm>
            <a:off x="4844304" y="2882150"/>
            <a:ext cx="133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3</a:t>
            </a:r>
            <a:r>
              <a:rPr b="1" lang="ja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th+</a:t>
            </a:r>
            <a:endParaRPr b="1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5" name="Google Shape;145;p17"/>
          <p:cNvSpPr/>
          <p:nvPr/>
        </p:nvSpPr>
        <p:spPr>
          <a:xfrm>
            <a:off x="5258079" y="3757873"/>
            <a:ext cx="1412100" cy="2916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qa</a:t>
            </a:r>
            <a:endParaRPr b="1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6" name="Google Shape;146;p17"/>
          <p:cNvSpPr txBox="1"/>
          <p:nvPr/>
        </p:nvSpPr>
        <p:spPr>
          <a:xfrm>
            <a:off x="5161154" y="3516004"/>
            <a:ext cx="120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4</a:t>
            </a:r>
            <a:r>
              <a:rPr b="1" lang="ja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th</a:t>
            </a:r>
            <a:endParaRPr b="1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7" name="Google Shape;147;p17"/>
          <p:cNvSpPr/>
          <p:nvPr/>
        </p:nvSpPr>
        <p:spPr>
          <a:xfrm>
            <a:off x="6379098" y="4001937"/>
            <a:ext cx="1005000" cy="2916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・q2_doc</a:t>
            </a:r>
            <a:endParaRPr b="1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8" name="Google Shape;148;p17"/>
          <p:cNvSpPr txBox="1"/>
          <p:nvPr/>
        </p:nvSpPr>
        <p:spPr>
          <a:xfrm>
            <a:off x="5610498" y="3517952"/>
            <a:ext cx="61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5</a:t>
            </a:r>
            <a:r>
              <a:rPr b="1" lang="ja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th+</a:t>
            </a:r>
            <a:endParaRPr b="1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49" name="Google Shape;149;p17"/>
          <p:cNvCxnSpPr>
            <a:stCxn id="135" idx="2"/>
          </p:cNvCxnSpPr>
          <p:nvPr/>
        </p:nvCxnSpPr>
        <p:spPr>
          <a:xfrm flipH="1" rot="-5400000">
            <a:off x="1200229" y="1781775"/>
            <a:ext cx="3858300" cy="1253100"/>
          </a:xfrm>
          <a:prstGeom prst="bentConnector3">
            <a:avLst>
              <a:gd fmla="val 76644" name="adj1"/>
            </a:avLst>
          </a:prstGeom>
          <a:noFill/>
          <a:ln cap="flat" cmpd="sng" w="38100">
            <a:solidFill>
              <a:srgbClr val="0000FF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135" name="Google Shape;135;p17"/>
          <p:cNvSpPr/>
          <p:nvPr/>
        </p:nvSpPr>
        <p:spPr>
          <a:xfrm>
            <a:off x="2082379" y="98175"/>
            <a:ext cx="840900" cy="3810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rPr>
              <a:t>Input</a:t>
            </a:r>
            <a:endParaRPr b="1">
              <a:solidFill>
                <a:schemeClr val="accent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50" name="Google Shape;150;p17"/>
          <p:cNvCxnSpPr>
            <a:stCxn id="151" idx="2"/>
          </p:cNvCxnSpPr>
          <p:nvPr/>
        </p:nvCxnSpPr>
        <p:spPr>
          <a:xfrm>
            <a:off x="4162429" y="2413038"/>
            <a:ext cx="3600" cy="191730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52" name="Google Shape;152;p17"/>
          <p:cNvCxnSpPr/>
          <p:nvPr/>
        </p:nvCxnSpPr>
        <p:spPr>
          <a:xfrm flipH="1" rot="10800000">
            <a:off x="3356979" y="1400775"/>
            <a:ext cx="4800" cy="294420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3" name="Google Shape;153;p17"/>
          <p:cNvSpPr txBox="1"/>
          <p:nvPr/>
        </p:nvSpPr>
        <p:spPr>
          <a:xfrm>
            <a:off x="2792979" y="1616975"/>
            <a:ext cx="120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r>
              <a:rPr b="1" lang="ja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th</a:t>
            </a:r>
            <a:endParaRPr/>
          </a:p>
        </p:txBody>
      </p:sp>
      <p:sp>
        <p:nvSpPr>
          <p:cNvPr id="151" name="Google Shape;151;p17"/>
          <p:cNvSpPr/>
          <p:nvPr/>
        </p:nvSpPr>
        <p:spPr>
          <a:xfrm>
            <a:off x="3433579" y="2032038"/>
            <a:ext cx="1457700" cy="381000"/>
          </a:xfrm>
          <a:prstGeom prst="roundRect">
            <a:avLst>
              <a:gd fmla="val 16667" name="adj"/>
            </a:avLst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S</a:t>
            </a:r>
            <a:r>
              <a:rPr b="1" lang="ja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earch query</a:t>
            </a:r>
            <a:endParaRPr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6" name="Google Shape;136;p17"/>
          <p:cNvSpPr/>
          <p:nvPr/>
        </p:nvSpPr>
        <p:spPr>
          <a:xfrm>
            <a:off x="1968829" y="4343425"/>
            <a:ext cx="1068000" cy="3810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rPr>
              <a:t>s</a:t>
            </a:r>
            <a:r>
              <a:rPr b="1" lang="ja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rPr>
              <a:t>earch</a:t>
            </a:r>
            <a:endParaRPr b="1">
              <a:solidFill>
                <a:schemeClr val="accent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4" name="Google Shape;154;p17"/>
          <p:cNvSpPr/>
          <p:nvPr/>
        </p:nvSpPr>
        <p:spPr>
          <a:xfrm>
            <a:off x="4465129" y="2415500"/>
            <a:ext cx="2217600" cy="5352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5" name="Google Shape;155;p17"/>
          <p:cNvSpPr/>
          <p:nvPr/>
        </p:nvSpPr>
        <p:spPr>
          <a:xfrm>
            <a:off x="4833925" y="2949550"/>
            <a:ext cx="2155800" cy="6225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56" name="Google Shape;156;p17"/>
          <p:cNvCxnSpPr>
            <a:stCxn id="138" idx="3"/>
            <a:endCxn id="151" idx="0"/>
          </p:cNvCxnSpPr>
          <p:nvPr/>
        </p:nvCxnSpPr>
        <p:spPr>
          <a:xfrm>
            <a:off x="3663379" y="1209275"/>
            <a:ext cx="499200" cy="822900"/>
          </a:xfrm>
          <a:prstGeom prst="bentConnector2">
            <a:avLst/>
          </a:prstGeom>
          <a:noFill/>
          <a:ln cap="flat" cmpd="sng" w="38100">
            <a:solidFill>
              <a:srgbClr val="0000FF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8"/>
          <p:cNvSpPr/>
          <p:nvPr/>
        </p:nvSpPr>
        <p:spPr>
          <a:xfrm>
            <a:off x="709250" y="865150"/>
            <a:ext cx="7782600" cy="40008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0000F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Search </a:t>
            </a:r>
            <a:endParaRPr b="1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Agent</a:t>
            </a:r>
            <a:endParaRPr b="1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2" name="Google Shape;162;p18"/>
          <p:cNvSpPr/>
          <p:nvPr/>
        </p:nvSpPr>
        <p:spPr>
          <a:xfrm>
            <a:off x="5984246" y="3574700"/>
            <a:ext cx="2290800" cy="8010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3" name="Google Shape;163;p18"/>
          <p:cNvSpPr/>
          <p:nvPr/>
        </p:nvSpPr>
        <p:spPr>
          <a:xfrm>
            <a:off x="6434046" y="3572606"/>
            <a:ext cx="1762500" cy="7254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4" name="Google Shape;164;p18"/>
          <p:cNvSpPr/>
          <p:nvPr/>
        </p:nvSpPr>
        <p:spPr>
          <a:xfrm>
            <a:off x="6505444" y="3804537"/>
            <a:ext cx="1653900" cy="243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+  function calling</a:t>
            </a:r>
            <a:endParaRPr b="1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5" name="Google Shape;165;p18"/>
          <p:cNvSpPr/>
          <p:nvPr/>
        </p:nvSpPr>
        <p:spPr>
          <a:xfrm>
            <a:off x="3094879" y="186098"/>
            <a:ext cx="1005000" cy="3810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rPr>
              <a:t>Output</a:t>
            </a:r>
            <a:endParaRPr b="1">
              <a:solidFill>
                <a:schemeClr val="accent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66" name="Google Shape;166;p18"/>
          <p:cNvCxnSpPr/>
          <p:nvPr/>
        </p:nvCxnSpPr>
        <p:spPr>
          <a:xfrm rot="10800000">
            <a:off x="3497125" y="567102"/>
            <a:ext cx="0" cy="53520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7" name="Google Shape;167;p18"/>
          <p:cNvSpPr/>
          <p:nvPr/>
        </p:nvSpPr>
        <p:spPr>
          <a:xfrm>
            <a:off x="2733125" y="1018775"/>
            <a:ext cx="1068000" cy="381000"/>
          </a:xfrm>
          <a:prstGeom prst="roundRect">
            <a:avLst>
              <a:gd fmla="val 16667" name="adj"/>
            </a:avLst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QA</a:t>
            </a:r>
            <a:endParaRPr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68" name="Google Shape;168;p18"/>
          <p:cNvCxnSpPr/>
          <p:nvPr/>
        </p:nvCxnSpPr>
        <p:spPr>
          <a:xfrm rot="10800000">
            <a:off x="2960650" y="1390900"/>
            <a:ext cx="0" cy="296130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9" name="Google Shape;169;p18"/>
          <p:cNvSpPr/>
          <p:nvPr/>
        </p:nvSpPr>
        <p:spPr>
          <a:xfrm>
            <a:off x="3273675" y="4343425"/>
            <a:ext cx="2056500" cy="381000"/>
          </a:xfrm>
          <a:prstGeom prst="roundRect">
            <a:avLst>
              <a:gd fmla="val 16667" name="adj"/>
            </a:avLst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Reasarch</a:t>
            </a:r>
            <a:endParaRPr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0" name="Google Shape;170;p18"/>
          <p:cNvSpPr/>
          <p:nvPr/>
        </p:nvSpPr>
        <p:spPr>
          <a:xfrm>
            <a:off x="5363050" y="2649650"/>
            <a:ext cx="2217600" cy="308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+ make_research_query</a:t>
            </a:r>
            <a:endParaRPr b="1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1" name="Google Shape;171;p18"/>
          <p:cNvSpPr/>
          <p:nvPr/>
        </p:nvSpPr>
        <p:spPr>
          <a:xfrm>
            <a:off x="5720082" y="3186725"/>
            <a:ext cx="2155800" cy="3492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+  date_range_updated</a:t>
            </a:r>
            <a:endParaRPr b="1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0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(その他クエリ変換)</a:t>
            </a:r>
            <a:endParaRPr b="1" sz="10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2" name="Google Shape;172;p18"/>
          <p:cNvSpPr txBox="1"/>
          <p:nvPr/>
        </p:nvSpPr>
        <p:spPr>
          <a:xfrm>
            <a:off x="5288675" y="2415500"/>
            <a:ext cx="120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2th+</a:t>
            </a:r>
            <a:endParaRPr/>
          </a:p>
        </p:txBody>
      </p:sp>
      <p:sp>
        <p:nvSpPr>
          <p:cNvPr id="173" name="Google Shape;173;p18"/>
          <p:cNvSpPr txBox="1"/>
          <p:nvPr/>
        </p:nvSpPr>
        <p:spPr>
          <a:xfrm>
            <a:off x="5667850" y="2882150"/>
            <a:ext cx="133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3th+</a:t>
            </a:r>
            <a:endParaRPr b="1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4" name="Google Shape;174;p18"/>
          <p:cNvSpPr/>
          <p:nvPr/>
        </p:nvSpPr>
        <p:spPr>
          <a:xfrm>
            <a:off x="6081625" y="3757873"/>
            <a:ext cx="1412100" cy="2916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qa</a:t>
            </a:r>
            <a:endParaRPr b="1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5" name="Google Shape;175;p18"/>
          <p:cNvSpPr txBox="1"/>
          <p:nvPr/>
        </p:nvSpPr>
        <p:spPr>
          <a:xfrm>
            <a:off x="5984700" y="3516004"/>
            <a:ext cx="120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4th</a:t>
            </a:r>
            <a:endParaRPr b="1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6" name="Google Shape;176;p18"/>
          <p:cNvSpPr/>
          <p:nvPr/>
        </p:nvSpPr>
        <p:spPr>
          <a:xfrm>
            <a:off x="7202644" y="4001937"/>
            <a:ext cx="1005000" cy="2916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・q2_doc</a:t>
            </a:r>
            <a:endParaRPr b="1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7" name="Google Shape;177;p18"/>
          <p:cNvSpPr txBox="1"/>
          <p:nvPr/>
        </p:nvSpPr>
        <p:spPr>
          <a:xfrm>
            <a:off x="6434044" y="3517952"/>
            <a:ext cx="61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5th+</a:t>
            </a:r>
            <a:endParaRPr b="1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78" name="Google Shape;178;p18"/>
          <p:cNvCxnSpPr/>
          <p:nvPr/>
        </p:nvCxnSpPr>
        <p:spPr>
          <a:xfrm flipH="1" rot="-5400000">
            <a:off x="1367094" y="1742298"/>
            <a:ext cx="3777900" cy="1427400"/>
          </a:xfrm>
          <a:prstGeom prst="bentConnector3">
            <a:avLst>
              <a:gd fmla="val 53839" name="adj1"/>
            </a:avLst>
          </a:prstGeom>
          <a:noFill/>
          <a:ln cap="flat" cmpd="sng" w="38100">
            <a:solidFill>
              <a:srgbClr val="0000FF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79" name="Google Shape;179;p18"/>
          <p:cNvCxnSpPr/>
          <p:nvPr/>
        </p:nvCxnSpPr>
        <p:spPr>
          <a:xfrm>
            <a:off x="5052054" y="2395463"/>
            <a:ext cx="0" cy="193170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80" name="Google Shape;180;p18"/>
          <p:cNvCxnSpPr/>
          <p:nvPr/>
        </p:nvCxnSpPr>
        <p:spPr>
          <a:xfrm flipH="1" rot="10800000">
            <a:off x="3494725" y="1400775"/>
            <a:ext cx="4800" cy="294420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1" name="Google Shape;181;p18"/>
          <p:cNvSpPr txBox="1"/>
          <p:nvPr/>
        </p:nvSpPr>
        <p:spPr>
          <a:xfrm>
            <a:off x="2930725" y="1616975"/>
            <a:ext cx="120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1th</a:t>
            </a:r>
            <a:endParaRPr/>
          </a:p>
        </p:txBody>
      </p:sp>
      <p:sp>
        <p:nvSpPr>
          <p:cNvPr id="182" name="Google Shape;182;p18"/>
          <p:cNvSpPr/>
          <p:nvPr/>
        </p:nvSpPr>
        <p:spPr>
          <a:xfrm>
            <a:off x="4752262" y="2040263"/>
            <a:ext cx="1339500" cy="381000"/>
          </a:xfrm>
          <a:prstGeom prst="roundRect">
            <a:avLst>
              <a:gd fmla="val 16667" name="adj"/>
            </a:avLst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Search query</a:t>
            </a:r>
            <a:endParaRPr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3" name="Google Shape;183;p18"/>
          <p:cNvSpPr/>
          <p:nvPr/>
        </p:nvSpPr>
        <p:spPr>
          <a:xfrm>
            <a:off x="1412069" y="4343425"/>
            <a:ext cx="1762500" cy="3810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rPr>
              <a:t>search</a:t>
            </a:r>
            <a:endParaRPr b="1">
              <a:solidFill>
                <a:schemeClr val="accent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4" name="Google Shape;184;p18"/>
          <p:cNvSpPr/>
          <p:nvPr/>
        </p:nvSpPr>
        <p:spPr>
          <a:xfrm>
            <a:off x="5288675" y="2415500"/>
            <a:ext cx="2217600" cy="5352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5" name="Google Shape;185;p18"/>
          <p:cNvSpPr/>
          <p:nvPr/>
        </p:nvSpPr>
        <p:spPr>
          <a:xfrm>
            <a:off x="5657471" y="2949550"/>
            <a:ext cx="2155800" cy="6225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86" name="Google Shape;186;p18"/>
          <p:cNvCxnSpPr>
            <a:stCxn id="167" idx="3"/>
          </p:cNvCxnSpPr>
          <p:nvPr/>
        </p:nvCxnSpPr>
        <p:spPr>
          <a:xfrm>
            <a:off x="3801125" y="1209275"/>
            <a:ext cx="414000" cy="831000"/>
          </a:xfrm>
          <a:prstGeom prst="bentConnector2">
            <a:avLst/>
          </a:prstGeom>
          <a:noFill/>
          <a:ln cap="flat" cmpd="sng" w="38100">
            <a:solidFill>
              <a:srgbClr val="0000FF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87" name="Google Shape;187;p18"/>
          <p:cNvSpPr/>
          <p:nvPr/>
        </p:nvSpPr>
        <p:spPr>
          <a:xfrm>
            <a:off x="2157885" y="186086"/>
            <a:ext cx="772200" cy="381000"/>
          </a:xfrm>
          <a:prstGeom prst="roundRect">
            <a:avLst>
              <a:gd fmla="val 16667" name="adj"/>
            </a:avLst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ICSL</a:t>
            </a:r>
            <a:endParaRPr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88" name="Google Shape;188;p18"/>
          <p:cNvCxnSpPr>
            <a:stCxn id="187" idx="2"/>
          </p:cNvCxnSpPr>
          <p:nvPr/>
        </p:nvCxnSpPr>
        <p:spPr>
          <a:xfrm>
            <a:off x="2543985" y="567086"/>
            <a:ext cx="4200" cy="378510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89" name="Google Shape;189;p18"/>
          <p:cNvCxnSpPr/>
          <p:nvPr/>
        </p:nvCxnSpPr>
        <p:spPr>
          <a:xfrm>
            <a:off x="1649375" y="479175"/>
            <a:ext cx="0" cy="386430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0" name="Google Shape;190;p18"/>
          <p:cNvCxnSpPr/>
          <p:nvPr/>
        </p:nvCxnSpPr>
        <p:spPr>
          <a:xfrm flipH="1" rot="-5400000">
            <a:off x="744725" y="1383825"/>
            <a:ext cx="3865800" cy="2056500"/>
          </a:xfrm>
          <a:prstGeom prst="bentConnector3">
            <a:avLst>
              <a:gd fmla="val 69482" name="adj1"/>
            </a:avLst>
          </a:prstGeom>
          <a:noFill/>
          <a:ln cap="flat" cmpd="sng" w="38100">
            <a:solidFill>
              <a:srgbClr val="0000FF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191" name="Google Shape;191;p18"/>
          <p:cNvSpPr/>
          <p:nvPr/>
        </p:nvSpPr>
        <p:spPr>
          <a:xfrm>
            <a:off x="1202029" y="186098"/>
            <a:ext cx="840900" cy="3810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rPr>
              <a:t>Input</a:t>
            </a:r>
            <a:endParaRPr b="1">
              <a:solidFill>
                <a:schemeClr val="accent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2" name="Google Shape;192;p18"/>
          <p:cNvSpPr/>
          <p:nvPr/>
        </p:nvSpPr>
        <p:spPr>
          <a:xfrm>
            <a:off x="3835336" y="2040285"/>
            <a:ext cx="772200" cy="381000"/>
          </a:xfrm>
          <a:prstGeom prst="roundRect">
            <a:avLst>
              <a:gd fmla="val 16667" name="adj"/>
            </a:avLst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ICRL</a:t>
            </a:r>
            <a:endParaRPr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93" name="Google Shape;193;p18"/>
          <p:cNvCxnSpPr/>
          <p:nvPr/>
        </p:nvCxnSpPr>
        <p:spPr>
          <a:xfrm>
            <a:off x="4074517" y="1209263"/>
            <a:ext cx="973800" cy="834900"/>
          </a:xfrm>
          <a:prstGeom prst="bentConnector3">
            <a:avLst>
              <a:gd fmla="val 100745" name="adj1"/>
            </a:avLst>
          </a:prstGeom>
          <a:noFill/>
          <a:ln cap="flat" cmpd="sng" w="38100">
            <a:solidFill>
              <a:srgbClr val="0000FF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94" name="Google Shape;194;p18"/>
          <p:cNvCxnSpPr/>
          <p:nvPr/>
        </p:nvCxnSpPr>
        <p:spPr>
          <a:xfrm>
            <a:off x="4234354" y="2395463"/>
            <a:ext cx="0" cy="193170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dash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9"/>
          <p:cNvSpPr/>
          <p:nvPr/>
        </p:nvSpPr>
        <p:spPr>
          <a:xfrm>
            <a:off x="1404600" y="578825"/>
            <a:ext cx="6691800" cy="36855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0000F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Research</a:t>
            </a:r>
            <a:r>
              <a:rPr b="1" lang="ja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b="1" lang="ja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node</a:t>
            </a:r>
            <a:endParaRPr b="1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00" name="Google Shape;200;p19"/>
          <p:cNvSpPr/>
          <p:nvPr/>
        </p:nvSpPr>
        <p:spPr>
          <a:xfrm>
            <a:off x="4045150" y="1094600"/>
            <a:ext cx="1200300" cy="381000"/>
          </a:xfrm>
          <a:prstGeom prst="roundRect">
            <a:avLst>
              <a:gd fmla="val 16667" name="adj"/>
            </a:avLst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Planning</a:t>
            </a:r>
            <a:endParaRPr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01" name="Google Shape;201;p19"/>
          <p:cNvSpPr/>
          <p:nvPr/>
        </p:nvSpPr>
        <p:spPr>
          <a:xfrm>
            <a:off x="3915698" y="61492"/>
            <a:ext cx="1457700" cy="381000"/>
          </a:xfrm>
          <a:prstGeom prst="roundRect">
            <a:avLst>
              <a:gd fmla="val 16667" name="adj"/>
            </a:avLst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S</a:t>
            </a:r>
            <a:r>
              <a:rPr b="1" lang="ja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earch query</a:t>
            </a:r>
            <a:endParaRPr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02" name="Google Shape;202;p19"/>
          <p:cNvSpPr/>
          <p:nvPr/>
        </p:nvSpPr>
        <p:spPr>
          <a:xfrm>
            <a:off x="2103550" y="2014617"/>
            <a:ext cx="977400" cy="4575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search target 1</a:t>
            </a:r>
            <a:endParaRPr b="1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03" name="Google Shape;203;p19"/>
          <p:cNvSpPr/>
          <p:nvPr/>
        </p:nvSpPr>
        <p:spPr>
          <a:xfrm>
            <a:off x="3651000" y="2014617"/>
            <a:ext cx="977400" cy="4575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search target 2</a:t>
            </a:r>
            <a:endParaRPr b="1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04" name="Google Shape;204;p19"/>
          <p:cNvSpPr/>
          <p:nvPr/>
        </p:nvSpPr>
        <p:spPr>
          <a:xfrm>
            <a:off x="4906825" y="2173167"/>
            <a:ext cx="102600" cy="1098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05" name="Google Shape;205;p19"/>
          <p:cNvSpPr/>
          <p:nvPr/>
        </p:nvSpPr>
        <p:spPr>
          <a:xfrm>
            <a:off x="6126050" y="2014617"/>
            <a:ext cx="977400" cy="4575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search target n</a:t>
            </a:r>
            <a:endParaRPr b="1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06" name="Google Shape;206;p19"/>
          <p:cNvSpPr/>
          <p:nvPr/>
        </p:nvSpPr>
        <p:spPr>
          <a:xfrm>
            <a:off x="2103550" y="2842742"/>
            <a:ext cx="977400" cy="3810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rPr>
              <a:t>search</a:t>
            </a:r>
            <a:endParaRPr b="1">
              <a:solidFill>
                <a:schemeClr val="accent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07" name="Google Shape;207;p19"/>
          <p:cNvSpPr/>
          <p:nvPr/>
        </p:nvSpPr>
        <p:spPr>
          <a:xfrm>
            <a:off x="3651000" y="2842742"/>
            <a:ext cx="977400" cy="3810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rPr>
              <a:t>search</a:t>
            </a:r>
            <a:endParaRPr b="1">
              <a:solidFill>
                <a:schemeClr val="accent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08" name="Google Shape;208;p19"/>
          <p:cNvSpPr/>
          <p:nvPr/>
        </p:nvSpPr>
        <p:spPr>
          <a:xfrm>
            <a:off x="6126050" y="2842742"/>
            <a:ext cx="977400" cy="3810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rPr>
              <a:t>search</a:t>
            </a:r>
            <a:endParaRPr b="1">
              <a:solidFill>
                <a:schemeClr val="accent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09" name="Google Shape;209;p19"/>
          <p:cNvSpPr/>
          <p:nvPr/>
        </p:nvSpPr>
        <p:spPr>
          <a:xfrm>
            <a:off x="4906825" y="2980542"/>
            <a:ext cx="102600" cy="1098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210" name="Google Shape;210;p19"/>
          <p:cNvCxnSpPr>
            <a:stCxn id="202" idx="2"/>
            <a:endCxn id="206" idx="0"/>
          </p:cNvCxnSpPr>
          <p:nvPr/>
        </p:nvCxnSpPr>
        <p:spPr>
          <a:xfrm>
            <a:off x="2592250" y="2472117"/>
            <a:ext cx="0" cy="37050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1" name="Google Shape;211;p19"/>
          <p:cNvSpPr/>
          <p:nvPr/>
        </p:nvSpPr>
        <p:spPr>
          <a:xfrm>
            <a:off x="3990665" y="3808267"/>
            <a:ext cx="1267800" cy="381000"/>
          </a:xfrm>
          <a:prstGeom prst="roundRect">
            <a:avLst>
              <a:gd fmla="val 16667" name="adj"/>
            </a:avLst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Inference</a:t>
            </a:r>
            <a:endParaRPr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212" name="Google Shape;212;p19"/>
          <p:cNvCxnSpPr>
            <a:stCxn id="200" idx="2"/>
            <a:endCxn id="202" idx="0"/>
          </p:cNvCxnSpPr>
          <p:nvPr/>
        </p:nvCxnSpPr>
        <p:spPr>
          <a:xfrm rot="5400000">
            <a:off x="3349300" y="718700"/>
            <a:ext cx="539100" cy="2052900"/>
          </a:xfrm>
          <a:prstGeom prst="bentConnector3">
            <a:avLst>
              <a:gd fmla="val 34799" name="adj1"/>
            </a:avLst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3" name="Google Shape;213;p19"/>
          <p:cNvCxnSpPr>
            <a:stCxn id="200" idx="2"/>
            <a:endCxn id="203" idx="0"/>
          </p:cNvCxnSpPr>
          <p:nvPr/>
        </p:nvCxnSpPr>
        <p:spPr>
          <a:xfrm rot="5400000">
            <a:off x="4123000" y="1492400"/>
            <a:ext cx="539100" cy="505500"/>
          </a:xfrm>
          <a:prstGeom prst="bentConnector3">
            <a:avLst>
              <a:gd fmla="val 34799" name="adj1"/>
            </a:avLst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4" name="Google Shape;214;p19"/>
          <p:cNvCxnSpPr>
            <a:stCxn id="200" idx="2"/>
            <a:endCxn id="205" idx="0"/>
          </p:cNvCxnSpPr>
          <p:nvPr/>
        </p:nvCxnSpPr>
        <p:spPr>
          <a:xfrm flipH="1" rot="-5400000">
            <a:off x="5360500" y="760400"/>
            <a:ext cx="539100" cy="1969500"/>
          </a:xfrm>
          <a:prstGeom prst="bentConnector3">
            <a:avLst>
              <a:gd fmla="val 34799" name="adj1"/>
            </a:avLst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5" name="Google Shape;215;p19"/>
          <p:cNvCxnSpPr>
            <a:stCxn id="206" idx="2"/>
            <a:endCxn id="211" idx="0"/>
          </p:cNvCxnSpPr>
          <p:nvPr/>
        </p:nvCxnSpPr>
        <p:spPr>
          <a:xfrm flipH="1" rot="-5400000">
            <a:off x="3316150" y="2499842"/>
            <a:ext cx="584400" cy="2032200"/>
          </a:xfrm>
          <a:prstGeom prst="bentConnector3">
            <a:avLst>
              <a:gd fmla="val 32616" name="adj1"/>
            </a:avLst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6" name="Google Shape;216;p19"/>
          <p:cNvCxnSpPr>
            <a:stCxn id="203" idx="2"/>
            <a:endCxn id="207" idx="0"/>
          </p:cNvCxnSpPr>
          <p:nvPr/>
        </p:nvCxnSpPr>
        <p:spPr>
          <a:xfrm>
            <a:off x="4139700" y="2472117"/>
            <a:ext cx="0" cy="37050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7" name="Google Shape;217;p19"/>
          <p:cNvCxnSpPr>
            <a:stCxn id="205" idx="2"/>
            <a:endCxn id="208" idx="0"/>
          </p:cNvCxnSpPr>
          <p:nvPr/>
        </p:nvCxnSpPr>
        <p:spPr>
          <a:xfrm>
            <a:off x="6614750" y="2472117"/>
            <a:ext cx="0" cy="37050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8" name="Google Shape;218;p19"/>
          <p:cNvCxnSpPr>
            <a:stCxn id="207" idx="2"/>
            <a:endCxn id="211" idx="0"/>
          </p:cNvCxnSpPr>
          <p:nvPr/>
        </p:nvCxnSpPr>
        <p:spPr>
          <a:xfrm flipH="1" rot="-5400000">
            <a:off x="4089900" y="3273542"/>
            <a:ext cx="584400" cy="484800"/>
          </a:xfrm>
          <a:prstGeom prst="bentConnector3">
            <a:avLst>
              <a:gd fmla="val 32616" name="adj1"/>
            </a:avLst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9" name="Google Shape;219;p19"/>
          <p:cNvCxnSpPr>
            <a:stCxn id="208" idx="2"/>
            <a:endCxn id="211" idx="0"/>
          </p:cNvCxnSpPr>
          <p:nvPr/>
        </p:nvCxnSpPr>
        <p:spPr>
          <a:xfrm rot="5400000">
            <a:off x="5327450" y="2520842"/>
            <a:ext cx="584400" cy="1990200"/>
          </a:xfrm>
          <a:prstGeom prst="bentConnector3">
            <a:avLst>
              <a:gd fmla="val 32616" name="adj1"/>
            </a:avLst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0" name="Google Shape;220;p19"/>
          <p:cNvSpPr/>
          <p:nvPr/>
        </p:nvSpPr>
        <p:spPr>
          <a:xfrm>
            <a:off x="2820850" y="61492"/>
            <a:ext cx="840900" cy="3810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rPr>
              <a:t>Input</a:t>
            </a:r>
            <a:endParaRPr b="1">
              <a:solidFill>
                <a:schemeClr val="accent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221" name="Google Shape;221;p19"/>
          <p:cNvCxnSpPr>
            <a:stCxn id="220" idx="2"/>
            <a:endCxn id="200" idx="0"/>
          </p:cNvCxnSpPr>
          <p:nvPr/>
        </p:nvCxnSpPr>
        <p:spPr>
          <a:xfrm flipH="1" rot="-5400000">
            <a:off x="3617200" y="66592"/>
            <a:ext cx="652200" cy="1404000"/>
          </a:xfrm>
          <a:prstGeom prst="bentConnector3">
            <a:avLst>
              <a:gd fmla="val 49993" name="adj1"/>
            </a:avLst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2" name="Google Shape;222;p19"/>
          <p:cNvCxnSpPr>
            <a:stCxn id="201" idx="2"/>
            <a:endCxn id="200" idx="0"/>
          </p:cNvCxnSpPr>
          <p:nvPr/>
        </p:nvCxnSpPr>
        <p:spPr>
          <a:xfrm flipH="1" rot="-5400000">
            <a:off x="4318898" y="768142"/>
            <a:ext cx="652200" cy="900"/>
          </a:xfrm>
          <a:prstGeom prst="bentConnector3">
            <a:avLst>
              <a:gd fmla="val 49993" name="adj1"/>
            </a:avLst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3" name="Google Shape;223;p19"/>
          <p:cNvSpPr/>
          <p:nvPr/>
        </p:nvSpPr>
        <p:spPr>
          <a:xfrm>
            <a:off x="5334742" y="2173167"/>
            <a:ext cx="102600" cy="1098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24" name="Google Shape;224;p19"/>
          <p:cNvSpPr/>
          <p:nvPr/>
        </p:nvSpPr>
        <p:spPr>
          <a:xfrm>
            <a:off x="5760788" y="2173167"/>
            <a:ext cx="102600" cy="1098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25" name="Google Shape;225;p19"/>
          <p:cNvSpPr/>
          <p:nvPr/>
        </p:nvSpPr>
        <p:spPr>
          <a:xfrm>
            <a:off x="5334742" y="2980542"/>
            <a:ext cx="102600" cy="1098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26" name="Google Shape;226;p19"/>
          <p:cNvSpPr/>
          <p:nvPr/>
        </p:nvSpPr>
        <p:spPr>
          <a:xfrm>
            <a:off x="5760788" y="2980542"/>
            <a:ext cx="102600" cy="1098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27" name="Google Shape;227;p19"/>
          <p:cNvSpPr/>
          <p:nvPr/>
        </p:nvSpPr>
        <p:spPr>
          <a:xfrm>
            <a:off x="3895715" y="4617299"/>
            <a:ext cx="1457700" cy="3810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rPr>
              <a:t>Output</a:t>
            </a:r>
            <a:endParaRPr b="1">
              <a:solidFill>
                <a:schemeClr val="accent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228" name="Google Shape;228;p19"/>
          <p:cNvCxnSpPr>
            <a:stCxn id="211" idx="2"/>
            <a:endCxn id="227" idx="0"/>
          </p:cNvCxnSpPr>
          <p:nvPr/>
        </p:nvCxnSpPr>
        <p:spPr>
          <a:xfrm>
            <a:off x="4624565" y="4189267"/>
            <a:ext cx="0" cy="42810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9" name="Google Shape;229;p19"/>
          <p:cNvSpPr/>
          <p:nvPr/>
        </p:nvSpPr>
        <p:spPr>
          <a:xfrm>
            <a:off x="5660521" y="61500"/>
            <a:ext cx="772200" cy="381000"/>
          </a:xfrm>
          <a:prstGeom prst="roundRect">
            <a:avLst>
              <a:gd fmla="val 16667" name="adj"/>
            </a:avLst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ICRL</a:t>
            </a:r>
            <a:endParaRPr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230" name="Google Shape;230;p19"/>
          <p:cNvGrpSpPr/>
          <p:nvPr/>
        </p:nvGrpSpPr>
        <p:grpSpPr>
          <a:xfrm>
            <a:off x="1988938" y="438730"/>
            <a:ext cx="2001727" cy="3569120"/>
            <a:chOff x="2075754" y="471800"/>
            <a:chExt cx="2001727" cy="3569120"/>
          </a:xfrm>
        </p:grpSpPr>
        <p:cxnSp>
          <p:nvCxnSpPr>
            <p:cNvPr id="231" name="Google Shape;231;p19"/>
            <p:cNvCxnSpPr/>
            <p:nvPr/>
          </p:nvCxnSpPr>
          <p:spPr>
            <a:xfrm>
              <a:off x="3327050" y="471800"/>
              <a:ext cx="0" cy="883500"/>
            </a:xfrm>
            <a:prstGeom prst="straightConnector1">
              <a:avLst/>
            </a:prstGeom>
            <a:noFill/>
            <a:ln cap="flat" cmpd="sng" w="38100">
              <a:solidFill>
                <a:srgbClr val="0000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2" name="Google Shape;232;p19"/>
            <p:cNvCxnSpPr/>
            <p:nvPr/>
          </p:nvCxnSpPr>
          <p:spPr>
            <a:xfrm>
              <a:off x="2075765" y="1322620"/>
              <a:ext cx="0" cy="2718300"/>
            </a:xfrm>
            <a:prstGeom prst="straightConnector1">
              <a:avLst/>
            </a:prstGeom>
            <a:noFill/>
            <a:ln cap="flat" cmpd="sng" w="38100">
              <a:solidFill>
                <a:srgbClr val="0000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3" name="Google Shape;233;p19"/>
            <p:cNvCxnSpPr>
              <a:endCxn id="211" idx="1"/>
            </p:cNvCxnSpPr>
            <p:nvPr/>
          </p:nvCxnSpPr>
          <p:spPr>
            <a:xfrm>
              <a:off x="2094181" y="4018938"/>
              <a:ext cx="1983300" cy="12900"/>
            </a:xfrm>
            <a:prstGeom prst="straightConnector1">
              <a:avLst/>
            </a:prstGeom>
            <a:noFill/>
            <a:ln cap="flat" cmpd="sng" w="38100">
              <a:solidFill>
                <a:srgbClr val="0000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34" name="Google Shape;234;p19"/>
            <p:cNvCxnSpPr/>
            <p:nvPr/>
          </p:nvCxnSpPr>
          <p:spPr>
            <a:xfrm>
              <a:off x="2075754" y="1340835"/>
              <a:ext cx="1258500" cy="0"/>
            </a:xfrm>
            <a:prstGeom prst="straightConnector1">
              <a:avLst/>
            </a:prstGeom>
            <a:noFill/>
            <a:ln cap="flat" cmpd="sng" w="38100">
              <a:solidFill>
                <a:srgbClr val="0000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35" name="Google Shape;235;p19"/>
          <p:cNvGrpSpPr/>
          <p:nvPr/>
        </p:nvGrpSpPr>
        <p:grpSpPr>
          <a:xfrm>
            <a:off x="5265427" y="444006"/>
            <a:ext cx="2032207" cy="3559849"/>
            <a:chOff x="2174703" y="471800"/>
            <a:chExt cx="2384100" cy="3547433"/>
          </a:xfrm>
        </p:grpSpPr>
        <p:cxnSp>
          <p:nvCxnSpPr>
            <p:cNvPr id="236" name="Google Shape;236;p19"/>
            <p:cNvCxnSpPr/>
            <p:nvPr/>
          </p:nvCxnSpPr>
          <p:spPr>
            <a:xfrm>
              <a:off x="3107472" y="471800"/>
              <a:ext cx="0" cy="883500"/>
            </a:xfrm>
            <a:prstGeom prst="straightConnector1">
              <a:avLst/>
            </a:prstGeom>
            <a:noFill/>
            <a:ln cap="flat" cmpd="sng" w="38100">
              <a:solidFill>
                <a:srgbClr val="0000FF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237" name="Google Shape;237;p19"/>
            <p:cNvCxnSpPr/>
            <p:nvPr/>
          </p:nvCxnSpPr>
          <p:spPr>
            <a:xfrm>
              <a:off x="4543473" y="1322620"/>
              <a:ext cx="0" cy="2642100"/>
            </a:xfrm>
            <a:prstGeom prst="straightConnector1">
              <a:avLst/>
            </a:prstGeom>
            <a:noFill/>
            <a:ln cap="flat" cmpd="sng" w="38100">
              <a:solidFill>
                <a:srgbClr val="0000FF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238" name="Google Shape;238;p19"/>
            <p:cNvCxnSpPr/>
            <p:nvPr/>
          </p:nvCxnSpPr>
          <p:spPr>
            <a:xfrm>
              <a:off x="2174703" y="4019233"/>
              <a:ext cx="2384100" cy="0"/>
            </a:xfrm>
            <a:prstGeom prst="straightConnector1">
              <a:avLst/>
            </a:prstGeom>
            <a:noFill/>
            <a:ln cap="flat" cmpd="sng" w="38100">
              <a:solidFill>
                <a:srgbClr val="0000FF"/>
              </a:solidFill>
              <a:prstDash val="dash"/>
              <a:round/>
              <a:headEnd len="med" w="med" type="triangle"/>
              <a:tailEnd len="med" w="med" type="none"/>
            </a:ln>
          </p:spPr>
        </p:cxnSp>
        <p:cxnSp>
          <p:nvCxnSpPr>
            <p:cNvPr id="239" name="Google Shape;239;p19"/>
            <p:cNvCxnSpPr/>
            <p:nvPr/>
          </p:nvCxnSpPr>
          <p:spPr>
            <a:xfrm>
              <a:off x="3122268" y="1340835"/>
              <a:ext cx="1436400" cy="0"/>
            </a:xfrm>
            <a:prstGeom prst="straightConnector1">
              <a:avLst/>
            </a:prstGeom>
            <a:noFill/>
            <a:ln cap="flat" cmpd="sng" w="38100">
              <a:solidFill>
                <a:srgbClr val="0000FF"/>
              </a:solidFill>
              <a:prstDash val="dash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F0F0F0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