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3cd56f97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3cd56f97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83f55d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83f55d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7376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7376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1C4587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2608400" y="1594100"/>
            <a:ext cx="4403400" cy="2410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Agent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692775" y="6315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4154375" y="1019900"/>
            <a:ext cx="14700" cy="241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63" idx="0"/>
          </p:cNvCxnSpPr>
          <p:nvPr/>
        </p:nvCxnSpPr>
        <p:spPr>
          <a:xfrm flipH="1" rot="10800000">
            <a:off x="4765325" y="1019900"/>
            <a:ext cx="4500" cy="747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/>
          <p:nvPr/>
        </p:nvSpPr>
        <p:spPr>
          <a:xfrm>
            <a:off x="4344875" y="1767200"/>
            <a:ext cx="8409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 rot="10800000">
            <a:off x="4761600" y="2148325"/>
            <a:ext cx="0" cy="1287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/>
          <p:nvPr/>
        </p:nvSpPr>
        <p:spPr>
          <a:xfrm>
            <a:off x="3727950" y="343622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901700" y="2549000"/>
            <a:ext cx="2037000" cy="500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route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make_research_query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7" name="Google Shape;67;p13"/>
          <p:cNvCxnSpPr>
            <a:stCxn id="63" idx="3"/>
            <a:endCxn id="66" idx="0"/>
          </p:cNvCxnSpPr>
          <p:nvPr/>
        </p:nvCxnSpPr>
        <p:spPr>
          <a:xfrm>
            <a:off x="5185775" y="1957700"/>
            <a:ext cx="734400" cy="5913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66" idx="2"/>
            <a:endCxn id="65" idx="3"/>
          </p:cNvCxnSpPr>
          <p:nvPr/>
        </p:nvCxnSpPr>
        <p:spPr>
          <a:xfrm rot="5400000">
            <a:off x="5264550" y="2970950"/>
            <a:ext cx="576900" cy="7344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1197450" y="1594100"/>
            <a:ext cx="6980700" cy="2410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Agent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787775" y="6315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2249375" y="1019900"/>
            <a:ext cx="14700" cy="241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77" idx="0"/>
          </p:cNvCxnSpPr>
          <p:nvPr/>
        </p:nvCxnSpPr>
        <p:spPr>
          <a:xfrm flipH="1" rot="10800000">
            <a:off x="2860325" y="1019900"/>
            <a:ext cx="4500" cy="747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/>
          <p:nvPr/>
        </p:nvSpPr>
        <p:spPr>
          <a:xfrm>
            <a:off x="2439875" y="1767200"/>
            <a:ext cx="8409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8" name="Google Shape;78;p14"/>
          <p:cNvCxnSpPr/>
          <p:nvPr/>
        </p:nvCxnSpPr>
        <p:spPr>
          <a:xfrm rot="10800000">
            <a:off x="2856600" y="2148325"/>
            <a:ext cx="0" cy="1287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/>
          <p:nvPr/>
        </p:nvSpPr>
        <p:spPr>
          <a:xfrm>
            <a:off x="1822950" y="343622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996700" y="2549000"/>
            <a:ext cx="2037000" cy="500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route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make_research_query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1" name="Google Shape;81;p14"/>
          <p:cNvCxnSpPr>
            <a:stCxn id="77" idx="3"/>
            <a:endCxn id="80" idx="0"/>
          </p:cNvCxnSpPr>
          <p:nvPr/>
        </p:nvCxnSpPr>
        <p:spPr>
          <a:xfrm>
            <a:off x="3280775" y="1957700"/>
            <a:ext cx="734400" cy="5913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>
            <a:stCxn id="80" idx="2"/>
            <a:endCxn id="79" idx="3"/>
          </p:cNvCxnSpPr>
          <p:nvPr/>
        </p:nvCxnSpPr>
        <p:spPr>
          <a:xfrm rot="5400000">
            <a:off x="3359550" y="2970950"/>
            <a:ext cx="576900" cy="7344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3" name="Google Shape;83;p14"/>
          <p:cNvSpPr/>
          <p:nvPr/>
        </p:nvSpPr>
        <p:spPr>
          <a:xfrm>
            <a:off x="5222250" y="2605825"/>
            <a:ext cx="1653900" cy="29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 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calling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4" name="Google Shape;84;p14"/>
          <p:cNvCxnSpPr>
            <a:stCxn id="77" idx="3"/>
            <a:endCxn id="83" idx="0"/>
          </p:cNvCxnSpPr>
          <p:nvPr/>
        </p:nvCxnSpPr>
        <p:spPr>
          <a:xfrm>
            <a:off x="3280775" y="1957700"/>
            <a:ext cx="2768400" cy="6480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>
            <a:stCxn id="83" idx="2"/>
            <a:endCxn id="79" idx="3"/>
          </p:cNvCxnSpPr>
          <p:nvPr/>
        </p:nvCxnSpPr>
        <p:spPr>
          <a:xfrm rot="5400000">
            <a:off x="4300350" y="1877875"/>
            <a:ext cx="729300" cy="27684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6" name="Google Shape;86;p14"/>
          <p:cNvSpPr txBox="1"/>
          <p:nvPr/>
        </p:nvSpPr>
        <p:spPr>
          <a:xfrm>
            <a:off x="4014150" y="2148200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first route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6004800" y="2148200"/>
            <a:ext cx="18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subsequent routes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5958175" y="2858700"/>
            <a:ext cx="2107500" cy="29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・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ate_range_updated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F0F0F0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