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3cd56f97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3cd56f97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83f55de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83f55de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9e70358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9e70358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9fb0439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9fb0439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940b2b6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940b2b6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c7c1b34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c7c1b34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9e703582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9e703582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7376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7376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1C4587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2608400" y="1594100"/>
            <a:ext cx="4403400" cy="2410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Agent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3692775" y="63157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User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4154375" y="1019900"/>
            <a:ext cx="14700" cy="2410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63" idx="0"/>
          </p:cNvCxnSpPr>
          <p:nvPr/>
        </p:nvCxnSpPr>
        <p:spPr>
          <a:xfrm flipH="1" rot="10800000">
            <a:off x="4765325" y="1019900"/>
            <a:ext cx="4500" cy="747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3"/>
          <p:cNvSpPr/>
          <p:nvPr/>
        </p:nvSpPr>
        <p:spPr>
          <a:xfrm>
            <a:off x="4344875" y="1767200"/>
            <a:ext cx="8409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QA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Google Shape;64;p13"/>
          <p:cNvCxnSpPr/>
          <p:nvPr/>
        </p:nvCxnSpPr>
        <p:spPr>
          <a:xfrm rot="10800000">
            <a:off x="4761600" y="2148325"/>
            <a:ext cx="0" cy="1287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/>
          <p:nvPr/>
        </p:nvSpPr>
        <p:spPr>
          <a:xfrm>
            <a:off x="3727950" y="343622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Research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4901700" y="2549000"/>
            <a:ext cx="2037000" cy="500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route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make_research_query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7" name="Google Shape;67;p13"/>
          <p:cNvCxnSpPr>
            <a:stCxn id="63" idx="3"/>
            <a:endCxn id="66" idx="0"/>
          </p:cNvCxnSpPr>
          <p:nvPr/>
        </p:nvCxnSpPr>
        <p:spPr>
          <a:xfrm>
            <a:off x="5185775" y="1957700"/>
            <a:ext cx="734400" cy="5913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>
            <a:stCxn id="66" idx="2"/>
            <a:endCxn id="65" idx="3"/>
          </p:cNvCxnSpPr>
          <p:nvPr/>
        </p:nvCxnSpPr>
        <p:spPr>
          <a:xfrm rot="5400000">
            <a:off x="5264550" y="2970950"/>
            <a:ext cx="576900" cy="7344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1197450" y="1594100"/>
            <a:ext cx="6980700" cy="2410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Agent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1787775" y="63157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User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5" name="Google Shape;75;p14"/>
          <p:cNvCxnSpPr/>
          <p:nvPr/>
        </p:nvCxnSpPr>
        <p:spPr>
          <a:xfrm>
            <a:off x="2249375" y="1019900"/>
            <a:ext cx="14700" cy="2410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>
            <a:stCxn id="77" idx="0"/>
          </p:cNvCxnSpPr>
          <p:nvPr/>
        </p:nvCxnSpPr>
        <p:spPr>
          <a:xfrm flipH="1" rot="10800000">
            <a:off x="2860325" y="1019900"/>
            <a:ext cx="4500" cy="747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/>
          <p:nvPr/>
        </p:nvSpPr>
        <p:spPr>
          <a:xfrm>
            <a:off x="2439875" y="1767200"/>
            <a:ext cx="8409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QA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8" name="Google Shape;78;p14"/>
          <p:cNvCxnSpPr/>
          <p:nvPr/>
        </p:nvCxnSpPr>
        <p:spPr>
          <a:xfrm rot="10800000">
            <a:off x="2856600" y="2148325"/>
            <a:ext cx="0" cy="1287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4"/>
          <p:cNvSpPr/>
          <p:nvPr/>
        </p:nvSpPr>
        <p:spPr>
          <a:xfrm>
            <a:off x="1822950" y="343622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Research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2996700" y="2549000"/>
            <a:ext cx="2037000" cy="500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route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make_research_query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1" name="Google Shape;81;p14"/>
          <p:cNvCxnSpPr>
            <a:stCxn id="77" idx="3"/>
            <a:endCxn id="80" idx="0"/>
          </p:cNvCxnSpPr>
          <p:nvPr/>
        </p:nvCxnSpPr>
        <p:spPr>
          <a:xfrm>
            <a:off x="3280775" y="1957700"/>
            <a:ext cx="734400" cy="5913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>
            <a:stCxn id="80" idx="2"/>
            <a:endCxn id="79" idx="3"/>
          </p:cNvCxnSpPr>
          <p:nvPr/>
        </p:nvCxnSpPr>
        <p:spPr>
          <a:xfrm rot="5400000">
            <a:off x="3359550" y="2970950"/>
            <a:ext cx="576900" cy="7344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3" name="Google Shape;83;p14"/>
          <p:cNvSpPr/>
          <p:nvPr/>
        </p:nvSpPr>
        <p:spPr>
          <a:xfrm>
            <a:off x="5222250" y="2605825"/>
            <a:ext cx="1653900" cy="29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+  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calling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4" name="Google Shape;84;p14"/>
          <p:cNvCxnSpPr>
            <a:stCxn id="77" idx="3"/>
            <a:endCxn id="83" idx="0"/>
          </p:cNvCxnSpPr>
          <p:nvPr/>
        </p:nvCxnSpPr>
        <p:spPr>
          <a:xfrm>
            <a:off x="3280775" y="1957700"/>
            <a:ext cx="2768400" cy="6480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>
            <a:stCxn id="83" idx="2"/>
            <a:endCxn id="79" idx="3"/>
          </p:cNvCxnSpPr>
          <p:nvPr/>
        </p:nvCxnSpPr>
        <p:spPr>
          <a:xfrm rot="5400000">
            <a:off x="4300350" y="1877875"/>
            <a:ext cx="729300" cy="27684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6" name="Google Shape;86;p14"/>
          <p:cNvSpPr txBox="1"/>
          <p:nvPr/>
        </p:nvSpPr>
        <p:spPr>
          <a:xfrm>
            <a:off x="4014150" y="2148200"/>
            <a:ext cx="12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first route</a:t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6004800" y="2148200"/>
            <a:ext cx="18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subsequent routes</a:t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5958175" y="2858700"/>
            <a:ext cx="2107500" cy="29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・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ate_range_updated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3843150" y="546600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Input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3843150" y="160167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Judgment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5" name="Google Shape;95;p15"/>
          <p:cNvCxnSpPr>
            <a:stCxn id="93" idx="2"/>
            <a:endCxn id="94" idx="0"/>
          </p:cNvCxnSpPr>
          <p:nvPr/>
        </p:nvCxnSpPr>
        <p:spPr>
          <a:xfrm>
            <a:off x="4572000" y="927600"/>
            <a:ext cx="0" cy="674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5"/>
          <p:cNvCxnSpPr>
            <a:stCxn id="94" idx="2"/>
            <a:endCxn id="97" idx="0"/>
          </p:cNvCxnSpPr>
          <p:nvPr/>
        </p:nvCxnSpPr>
        <p:spPr>
          <a:xfrm flipH="1" rot="-5400000">
            <a:off x="4814850" y="1739825"/>
            <a:ext cx="863100" cy="13488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5"/>
          <p:cNvCxnSpPr>
            <a:stCxn id="94" idx="2"/>
            <a:endCxn id="99" idx="0"/>
          </p:cNvCxnSpPr>
          <p:nvPr/>
        </p:nvCxnSpPr>
        <p:spPr>
          <a:xfrm rot="5400000">
            <a:off x="3466050" y="1739825"/>
            <a:ext cx="863100" cy="1348800"/>
          </a:xfrm>
          <a:prstGeom prst="bentConnector3">
            <a:avLst>
              <a:gd fmla="val 49999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5"/>
          <p:cNvSpPr/>
          <p:nvPr/>
        </p:nvSpPr>
        <p:spPr>
          <a:xfrm>
            <a:off x="5192050" y="284577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earch Agent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2494250" y="2845763"/>
            <a:ext cx="1457700" cy="426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Normal conversation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2494250" y="3783488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Out</a:t>
            </a: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1" name="Google Shape;101;p15"/>
          <p:cNvCxnSpPr>
            <a:stCxn id="99" idx="2"/>
            <a:endCxn id="100" idx="0"/>
          </p:cNvCxnSpPr>
          <p:nvPr/>
        </p:nvCxnSpPr>
        <p:spPr>
          <a:xfrm>
            <a:off x="3223100" y="3272063"/>
            <a:ext cx="0" cy="511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5"/>
          <p:cNvSpPr/>
          <p:nvPr/>
        </p:nvSpPr>
        <p:spPr>
          <a:xfrm>
            <a:off x="5192050" y="3783500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3" name="Google Shape;103;p15"/>
          <p:cNvCxnSpPr>
            <a:stCxn id="97" idx="2"/>
            <a:endCxn id="102" idx="0"/>
          </p:cNvCxnSpPr>
          <p:nvPr/>
        </p:nvCxnSpPr>
        <p:spPr>
          <a:xfrm>
            <a:off x="5920900" y="3226775"/>
            <a:ext cx="0" cy="556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3309750" y="470400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Input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3309750" y="160167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Judgment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0" name="Google Shape;110;p16"/>
          <p:cNvCxnSpPr>
            <a:stCxn id="108" idx="2"/>
            <a:endCxn id="109" idx="0"/>
          </p:cNvCxnSpPr>
          <p:nvPr/>
        </p:nvCxnSpPr>
        <p:spPr>
          <a:xfrm>
            <a:off x="4038600" y="851400"/>
            <a:ext cx="0" cy="750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6"/>
          <p:cNvCxnSpPr>
            <a:stCxn id="109" idx="2"/>
            <a:endCxn id="112" idx="0"/>
          </p:cNvCxnSpPr>
          <p:nvPr/>
        </p:nvCxnSpPr>
        <p:spPr>
          <a:xfrm flipH="1" rot="-5400000">
            <a:off x="4243350" y="1777925"/>
            <a:ext cx="939300" cy="13488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6"/>
          <p:cNvCxnSpPr>
            <a:stCxn id="109" idx="2"/>
            <a:endCxn id="114" idx="0"/>
          </p:cNvCxnSpPr>
          <p:nvPr/>
        </p:nvCxnSpPr>
        <p:spPr>
          <a:xfrm rot="5400000">
            <a:off x="2894550" y="1777925"/>
            <a:ext cx="939300" cy="1348800"/>
          </a:xfrm>
          <a:prstGeom prst="bentConnector3">
            <a:avLst>
              <a:gd fmla="val 49999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6"/>
          <p:cNvSpPr/>
          <p:nvPr/>
        </p:nvSpPr>
        <p:spPr>
          <a:xfrm>
            <a:off x="4658650" y="292197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Search Agent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1960850" y="2921963"/>
            <a:ext cx="1457700" cy="426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Normal conversation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1960850" y="3859688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6" name="Google Shape;116;p16"/>
          <p:cNvCxnSpPr>
            <a:stCxn id="114" idx="2"/>
            <a:endCxn id="115" idx="0"/>
          </p:cNvCxnSpPr>
          <p:nvPr/>
        </p:nvCxnSpPr>
        <p:spPr>
          <a:xfrm>
            <a:off x="2689700" y="3348263"/>
            <a:ext cx="0" cy="511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6"/>
          <p:cNvSpPr/>
          <p:nvPr/>
        </p:nvSpPr>
        <p:spPr>
          <a:xfrm>
            <a:off x="4658650" y="3859700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8" name="Google Shape;118;p16"/>
          <p:cNvCxnSpPr>
            <a:stCxn id="112" idx="2"/>
            <a:endCxn id="117" idx="0"/>
          </p:cNvCxnSpPr>
          <p:nvPr/>
        </p:nvCxnSpPr>
        <p:spPr>
          <a:xfrm>
            <a:off x="5387500" y="3302975"/>
            <a:ext cx="0" cy="556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6"/>
          <p:cNvSpPr/>
          <p:nvPr/>
        </p:nvSpPr>
        <p:spPr>
          <a:xfrm>
            <a:off x="6894821" y="2921975"/>
            <a:ext cx="7722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ICRL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0" name="Google Shape;120;p16"/>
          <p:cNvCxnSpPr/>
          <p:nvPr/>
        </p:nvCxnSpPr>
        <p:spPr>
          <a:xfrm rot="5400000">
            <a:off x="6578575" y="2611475"/>
            <a:ext cx="600" cy="1383600"/>
          </a:xfrm>
          <a:prstGeom prst="curvedConnector3">
            <a:avLst>
              <a:gd fmla="val 75225000" name="adj1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6"/>
          <p:cNvCxnSpPr/>
          <p:nvPr/>
        </p:nvCxnSpPr>
        <p:spPr>
          <a:xfrm rot="5400000">
            <a:off x="6578575" y="2230475"/>
            <a:ext cx="600" cy="1383600"/>
          </a:xfrm>
          <a:prstGeom prst="curvedConnector3">
            <a:avLst>
              <a:gd fmla="val -77420833" name="adj1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2" name="Google Shape;122;p16"/>
          <p:cNvSpPr/>
          <p:nvPr/>
        </p:nvSpPr>
        <p:spPr>
          <a:xfrm>
            <a:off x="5270171" y="1619238"/>
            <a:ext cx="7722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ICSL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3" name="Google Shape;123;p16"/>
          <p:cNvCxnSpPr>
            <a:stCxn id="108" idx="2"/>
            <a:endCxn id="122" idx="0"/>
          </p:cNvCxnSpPr>
          <p:nvPr/>
        </p:nvCxnSpPr>
        <p:spPr>
          <a:xfrm flipH="1" rot="-5400000">
            <a:off x="4463550" y="426450"/>
            <a:ext cx="767700" cy="1617600"/>
          </a:xfrm>
          <a:prstGeom prst="bentConnector3">
            <a:avLst>
              <a:gd fmla="val 32259" name="adj1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6"/>
          <p:cNvCxnSpPr>
            <a:stCxn id="122" idx="2"/>
          </p:cNvCxnSpPr>
          <p:nvPr/>
        </p:nvCxnSpPr>
        <p:spPr>
          <a:xfrm>
            <a:off x="5656271" y="2000238"/>
            <a:ext cx="0" cy="9306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1550379" y="865150"/>
            <a:ext cx="6076800" cy="4000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Search 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Agent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5160700" y="3574700"/>
            <a:ext cx="2290800" cy="80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5610500" y="3572606"/>
            <a:ext cx="1762500" cy="725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5681898" y="3804537"/>
            <a:ext cx="1653900" cy="243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+  function calling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3037729" y="98175"/>
            <a:ext cx="10050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4" name="Google Shape;134;p17"/>
          <p:cNvCxnSpPr>
            <a:stCxn id="135" idx="2"/>
            <a:endCxn id="136" idx="0"/>
          </p:cNvCxnSpPr>
          <p:nvPr/>
        </p:nvCxnSpPr>
        <p:spPr>
          <a:xfrm>
            <a:off x="2502829" y="479175"/>
            <a:ext cx="0" cy="3864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7"/>
          <p:cNvCxnSpPr/>
          <p:nvPr/>
        </p:nvCxnSpPr>
        <p:spPr>
          <a:xfrm rot="10800000">
            <a:off x="3359379" y="483575"/>
            <a:ext cx="0" cy="535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7"/>
          <p:cNvSpPr/>
          <p:nvPr/>
        </p:nvSpPr>
        <p:spPr>
          <a:xfrm>
            <a:off x="2595379" y="1018775"/>
            <a:ext cx="10680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QA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9" name="Google Shape;139;p17"/>
          <p:cNvCxnSpPr/>
          <p:nvPr/>
        </p:nvCxnSpPr>
        <p:spPr>
          <a:xfrm rot="10800000">
            <a:off x="2822904" y="1390900"/>
            <a:ext cx="0" cy="2961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7"/>
          <p:cNvSpPr/>
          <p:nvPr/>
        </p:nvSpPr>
        <p:spPr>
          <a:xfrm>
            <a:off x="3135929" y="4343425"/>
            <a:ext cx="17145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Reas</a:t>
            </a: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arch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4539504" y="2649650"/>
            <a:ext cx="2217600" cy="30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+ 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make_research_query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4896536" y="3186725"/>
            <a:ext cx="2155800" cy="34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+  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date_range_updated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(その他クエリ変換)</a:t>
            </a:r>
            <a:endParaRPr b="1"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4465129" y="2415500"/>
            <a:ext cx="12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th+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4844304" y="2882150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th+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5258079" y="3757873"/>
            <a:ext cx="1412100" cy="29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qa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5161154" y="3516004"/>
            <a:ext cx="12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6379098" y="4001937"/>
            <a:ext cx="1005000" cy="29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・q2_doc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5610498" y="3517952"/>
            <a:ext cx="6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th+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9" name="Google Shape;149;p17"/>
          <p:cNvCxnSpPr>
            <a:stCxn id="135" idx="2"/>
          </p:cNvCxnSpPr>
          <p:nvPr/>
        </p:nvCxnSpPr>
        <p:spPr>
          <a:xfrm flipH="1" rot="-5400000">
            <a:off x="1200229" y="1781775"/>
            <a:ext cx="3858300" cy="1253100"/>
          </a:xfrm>
          <a:prstGeom prst="bentConnector3">
            <a:avLst>
              <a:gd fmla="val 76644" name="adj1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5" name="Google Shape;135;p17"/>
          <p:cNvSpPr/>
          <p:nvPr/>
        </p:nvSpPr>
        <p:spPr>
          <a:xfrm>
            <a:off x="2082379" y="98175"/>
            <a:ext cx="8409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Input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0" name="Google Shape;150;p17"/>
          <p:cNvCxnSpPr>
            <a:stCxn id="151" idx="2"/>
          </p:cNvCxnSpPr>
          <p:nvPr/>
        </p:nvCxnSpPr>
        <p:spPr>
          <a:xfrm>
            <a:off x="4162429" y="2413038"/>
            <a:ext cx="3600" cy="1917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7"/>
          <p:cNvCxnSpPr/>
          <p:nvPr/>
        </p:nvCxnSpPr>
        <p:spPr>
          <a:xfrm flipH="1" rot="10800000">
            <a:off x="3356979" y="1400775"/>
            <a:ext cx="4800" cy="2944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7"/>
          <p:cNvSpPr txBox="1"/>
          <p:nvPr/>
        </p:nvSpPr>
        <p:spPr>
          <a:xfrm>
            <a:off x="2792979" y="1616975"/>
            <a:ext cx="12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</a:t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3433579" y="2032038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earch query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1968829" y="4343425"/>
            <a:ext cx="10680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earch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4465129" y="2415500"/>
            <a:ext cx="2217600" cy="535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4833925" y="2949550"/>
            <a:ext cx="2155800" cy="622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6" name="Google Shape;156;p17"/>
          <p:cNvCxnSpPr>
            <a:stCxn id="138" idx="3"/>
            <a:endCxn id="151" idx="0"/>
          </p:cNvCxnSpPr>
          <p:nvPr/>
        </p:nvCxnSpPr>
        <p:spPr>
          <a:xfrm>
            <a:off x="3663379" y="1209275"/>
            <a:ext cx="499200" cy="822900"/>
          </a:xfrm>
          <a:prstGeom prst="bent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876310" y="865150"/>
            <a:ext cx="7425000" cy="4000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Search 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Agent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5846500" y="3574700"/>
            <a:ext cx="2290800" cy="80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6296300" y="3572606"/>
            <a:ext cx="1762500" cy="725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6367698" y="3804537"/>
            <a:ext cx="1653900" cy="243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+  function calling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3642933" y="186098"/>
            <a:ext cx="10050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6" name="Google Shape;166;p18"/>
          <p:cNvCxnSpPr/>
          <p:nvPr/>
        </p:nvCxnSpPr>
        <p:spPr>
          <a:xfrm rot="10800000">
            <a:off x="4045179" y="567102"/>
            <a:ext cx="0" cy="535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8"/>
          <p:cNvSpPr/>
          <p:nvPr/>
        </p:nvSpPr>
        <p:spPr>
          <a:xfrm>
            <a:off x="3281179" y="1018775"/>
            <a:ext cx="10680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QA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8" name="Google Shape;168;p18"/>
          <p:cNvCxnSpPr/>
          <p:nvPr/>
        </p:nvCxnSpPr>
        <p:spPr>
          <a:xfrm rot="10800000">
            <a:off x="3508704" y="1390900"/>
            <a:ext cx="0" cy="2961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8"/>
          <p:cNvSpPr/>
          <p:nvPr/>
        </p:nvSpPr>
        <p:spPr>
          <a:xfrm>
            <a:off x="3821729" y="4343425"/>
            <a:ext cx="17145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Reasarch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5225304" y="2649650"/>
            <a:ext cx="2217600" cy="30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+ make_research_query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5582336" y="3186725"/>
            <a:ext cx="2155800" cy="34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+  date_range_updated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(その他クエリ変換)</a:t>
            </a:r>
            <a:endParaRPr b="1"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5150929" y="2415500"/>
            <a:ext cx="12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2th+</a:t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5530104" y="2882150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3th+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5943879" y="3757873"/>
            <a:ext cx="1412100" cy="29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qa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5846954" y="3516004"/>
            <a:ext cx="12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4th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7064898" y="4001937"/>
            <a:ext cx="1005000" cy="29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・q2_doc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6296298" y="3517952"/>
            <a:ext cx="6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5th+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8" name="Google Shape;178;p18"/>
          <p:cNvCxnSpPr/>
          <p:nvPr/>
        </p:nvCxnSpPr>
        <p:spPr>
          <a:xfrm flipH="1" rot="-5400000">
            <a:off x="1915148" y="1742298"/>
            <a:ext cx="3777900" cy="1427400"/>
          </a:xfrm>
          <a:prstGeom prst="bentConnector3">
            <a:avLst>
              <a:gd fmla="val 53839" name="adj1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8"/>
          <p:cNvCxnSpPr>
            <a:stCxn id="180" idx="2"/>
          </p:cNvCxnSpPr>
          <p:nvPr/>
        </p:nvCxnSpPr>
        <p:spPr>
          <a:xfrm>
            <a:off x="4848229" y="2413038"/>
            <a:ext cx="0" cy="1931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8"/>
          <p:cNvCxnSpPr/>
          <p:nvPr/>
        </p:nvCxnSpPr>
        <p:spPr>
          <a:xfrm flipH="1" rot="10800000">
            <a:off x="4042779" y="1400775"/>
            <a:ext cx="4800" cy="2944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18"/>
          <p:cNvSpPr txBox="1"/>
          <p:nvPr/>
        </p:nvSpPr>
        <p:spPr>
          <a:xfrm>
            <a:off x="3478779" y="1616975"/>
            <a:ext cx="12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1th</a:t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4119379" y="2032038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Search query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1960122" y="4343425"/>
            <a:ext cx="17625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search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5150929" y="2415500"/>
            <a:ext cx="2217600" cy="535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5519725" y="2949550"/>
            <a:ext cx="2155800" cy="622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6" name="Google Shape;186;p18"/>
          <p:cNvCxnSpPr>
            <a:endCxn id="180" idx="0"/>
          </p:cNvCxnSpPr>
          <p:nvPr/>
        </p:nvCxnSpPr>
        <p:spPr>
          <a:xfrm flipH="1" rot="-5400000">
            <a:off x="4240879" y="1424688"/>
            <a:ext cx="705600" cy="509100"/>
          </a:xfrm>
          <a:prstGeom prst="bentConnector3">
            <a:avLst>
              <a:gd fmla="val -37" name="adj1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7" name="Google Shape;187;p18"/>
          <p:cNvSpPr/>
          <p:nvPr/>
        </p:nvSpPr>
        <p:spPr>
          <a:xfrm>
            <a:off x="2705938" y="186086"/>
            <a:ext cx="7722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ICSL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8" name="Google Shape;188;p18"/>
          <p:cNvCxnSpPr>
            <a:stCxn id="187" idx="2"/>
          </p:cNvCxnSpPr>
          <p:nvPr/>
        </p:nvCxnSpPr>
        <p:spPr>
          <a:xfrm>
            <a:off x="3092038" y="567086"/>
            <a:ext cx="4200" cy="3785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8"/>
          <p:cNvCxnSpPr/>
          <p:nvPr/>
        </p:nvCxnSpPr>
        <p:spPr>
          <a:xfrm>
            <a:off x="2197429" y="479175"/>
            <a:ext cx="0" cy="3864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8"/>
          <p:cNvCxnSpPr/>
          <p:nvPr/>
        </p:nvCxnSpPr>
        <p:spPr>
          <a:xfrm flipH="1" rot="-5400000">
            <a:off x="1292779" y="1383825"/>
            <a:ext cx="3865800" cy="2056500"/>
          </a:xfrm>
          <a:prstGeom prst="bentConnector3">
            <a:avLst>
              <a:gd fmla="val 69482" name="adj1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91" name="Google Shape;191;p18"/>
          <p:cNvSpPr/>
          <p:nvPr/>
        </p:nvSpPr>
        <p:spPr>
          <a:xfrm>
            <a:off x="1750083" y="186098"/>
            <a:ext cx="8409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Input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5521271" y="1018785"/>
            <a:ext cx="7722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ICRL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3" name="Google Shape;193;p18"/>
          <p:cNvCxnSpPr/>
          <p:nvPr/>
        </p:nvCxnSpPr>
        <p:spPr>
          <a:xfrm>
            <a:off x="4349179" y="1169700"/>
            <a:ext cx="11721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/>
          <p:nvPr/>
        </p:nvSpPr>
        <p:spPr>
          <a:xfrm>
            <a:off x="1557000" y="578825"/>
            <a:ext cx="6030000" cy="3685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Research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node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4197550" y="1094600"/>
            <a:ext cx="12003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Planning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5228675" y="61492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earch query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2255950" y="2014617"/>
            <a:ext cx="977400" cy="457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search target 1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3803400" y="2014617"/>
            <a:ext cx="977400" cy="457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search target 2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5059225" y="2173167"/>
            <a:ext cx="102600" cy="109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6278450" y="2014617"/>
            <a:ext cx="977400" cy="457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search target n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" name="Google Shape;205;p19"/>
          <p:cNvSpPr/>
          <p:nvPr/>
        </p:nvSpPr>
        <p:spPr>
          <a:xfrm>
            <a:off x="2255950" y="2842742"/>
            <a:ext cx="9774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search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3803400" y="2842742"/>
            <a:ext cx="9774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search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6278450" y="2842742"/>
            <a:ext cx="9774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search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5059225" y="2980542"/>
            <a:ext cx="102600" cy="109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9" name="Google Shape;209;p19"/>
          <p:cNvCxnSpPr>
            <a:stCxn id="201" idx="2"/>
            <a:endCxn id="205" idx="0"/>
          </p:cNvCxnSpPr>
          <p:nvPr/>
        </p:nvCxnSpPr>
        <p:spPr>
          <a:xfrm>
            <a:off x="2744650" y="2472117"/>
            <a:ext cx="0" cy="370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19"/>
          <p:cNvSpPr/>
          <p:nvPr/>
        </p:nvSpPr>
        <p:spPr>
          <a:xfrm>
            <a:off x="4143065" y="3808267"/>
            <a:ext cx="12678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Inference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11" name="Google Shape;211;p19"/>
          <p:cNvCxnSpPr>
            <a:stCxn id="199" idx="2"/>
            <a:endCxn id="201" idx="0"/>
          </p:cNvCxnSpPr>
          <p:nvPr/>
        </p:nvCxnSpPr>
        <p:spPr>
          <a:xfrm rot="5400000">
            <a:off x="3501700" y="718700"/>
            <a:ext cx="539100" cy="2052900"/>
          </a:xfrm>
          <a:prstGeom prst="bentConnector3">
            <a:avLst>
              <a:gd fmla="val 34799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19"/>
          <p:cNvCxnSpPr>
            <a:stCxn id="199" idx="2"/>
            <a:endCxn id="202" idx="0"/>
          </p:cNvCxnSpPr>
          <p:nvPr/>
        </p:nvCxnSpPr>
        <p:spPr>
          <a:xfrm rot="5400000">
            <a:off x="4275400" y="1492400"/>
            <a:ext cx="539100" cy="505500"/>
          </a:xfrm>
          <a:prstGeom prst="bentConnector3">
            <a:avLst>
              <a:gd fmla="val 34799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19"/>
          <p:cNvCxnSpPr>
            <a:stCxn id="199" idx="2"/>
            <a:endCxn id="204" idx="0"/>
          </p:cNvCxnSpPr>
          <p:nvPr/>
        </p:nvCxnSpPr>
        <p:spPr>
          <a:xfrm flipH="1" rot="-5400000">
            <a:off x="5512900" y="760400"/>
            <a:ext cx="539100" cy="1969500"/>
          </a:xfrm>
          <a:prstGeom prst="bentConnector3">
            <a:avLst>
              <a:gd fmla="val 34799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19"/>
          <p:cNvCxnSpPr>
            <a:stCxn id="205" idx="2"/>
            <a:endCxn id="210" idx="0"/>
          </p:cNvCxnSpPr>
          <p:nvPr/>
        </p:nvCxnSpPr>
        <p:spPr>
          <a:xfrm flipH="1" rot="-5400000">
            <a:off x="3468550" y="2499842"/>
            <a:ext cx="584400" cy="2032200"/>
          </a:xfrm>
          <a:prstGeom prst="bentConnector3">
            <a:avLst>
              <a:gd fmla="val 32616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19"/>
          <p:cNvCxnSpPr>
            <a:stCxn id="202" idx="2"/>
            <a:endCxn id="206" idx="0"/>
          </p:cNvCxnSpPr>
          <p:nvPr/>
        </p:nvCxnSpPr>
        <p:spPr>
          <a:xfrm>
            <a:off x="4292100" y="2472117"/>
            <a:ext cx="0" cy="370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19"/>
          <p:cNvCxnSpPr>
            <a:stCxn id="204" idx="2"/>
            <a:endCxn id="207" idx="0"/>
          </p:cNvCxnSpPr>
          <p:nvPr/>
        </p:nvCxnSpPr>
        <p:spPr>
          <a:xfrm>
            <a:off x="6767150" y="2472117"/>
            <a:ext cx="0" cy="370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19"/>
          <p:cNvCxnSpPr>
            <a:stCxn id="206" idx="2"/>
            <a:endCxn id="210" idx="0"/>
          </p:cNvCxnSpPr>
          <p:nvPr/>
        </p:nvCxnSpPr>
        <p:spPr>
          <a:xfrm flipH="1" rot="-5400000">
            <a:off x="4242300" y="3273542"/>
            <a:ext cx="584400" cy="484800"/>
          </a:xfrm>
          <a:prstGeom prst="bentConnector3">
            <a:avLst>
              <a:gd fmla="val 32616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19"/>
          <p:cNvCxnSpPr>
            <a:stCxn id="207" idx="2"/>
            <a:endCxn id="210" idx="0"/>
          </p:cNvCxnSpPr>
          <p:nvPr/>
        </p:nvCxnSpPr>
        <p:spPr>
          <a:xfrm rot="5400000">
            <a:off x="5479850" y="2520842"/>
            <a:ext cx="584400" cy="1990200"/>
          </a:xfrm>
          <a:prstGeom prst="bentConnector3">
            <a:avLst>
              <a:gd fmla="val 32616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19"/>
          <p:cNvSpPr/>
          <p:nvPr/>
        </p:nvSpPr>
        <p:spPr>
          <a:xfrm>
            <a:off x="3354250" y="61492"/>
            <a:ext cx="8409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Input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0" name="Google Shape;220;p19"/>
          <p:cNvCxnSpPr>
            <a:stCxn id="219" idx="2"/>
            <a:endCxn id="199" idx="0"/>
          </p:cNvCxnSpPr>
          <p:nvPr/>
        </p:nvCxnSpPr>
        <p:spPr>
          <a:xfrm flipH="1" rot="-5400000">
            <a:off x="3960100" y="257092"/>
            <a:ext cx="652200" cy="1023000"/>
          </a:xfrm>
          <a:prstGeom prst="bentConnector3">
            <a:avLst>
              <a:gd fmla="val 41124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19"/>
          <p:cNvCxnSpPr>
            <a:stCxn id="200" idx="2"/>
            <a:endCxn id="199" idx="0"/>
          </p:cNvCxnSpPr>
          <p:nvPr/>
        </p:nvCxnSpPr>
        <p:spPr>
          <a:xfrm rot="5400000">
            <a:off x="5051525" y="188692"/>
            <a:ext cx="652200" cy="1159800"/>
          </a:xfrm>
          <a:prstGeom prst="bentConnector3">
            <a:avLst>
              <a:gd fmla="val 41124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19"/>
          <p:cNvSpPr/>
          <p:nvPr/>
        </p:nvSpPr>
        <p:spPr>
          <a:xfrm>
            <a:off x="5487142" y="2173167"/>
            <a:ext cx="102600" cy="109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5913188" y="2173167"/>
            <a:ext cx="102600" cy="109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5487142" y="2980542"/>
            <a:ext cx="102600" cy="109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5913188" y="2980542"/>
            <a:ext cx="102600" cy="109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4048115" y="4617299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7" name="Google Shape;227;p19"/>
          <p:cNvCxnSpPr>
            <a:stCxn id="210" idx="2"/>
            <a:endCxn id="226" idx="0"/>
          </p:cNvCxnSpPr>
          <p:nvPr/>
        </p:nvCxnSpPr>
        <p:spPr>
          <a:xfrm>
            <a:off x="4776965" y="4189267"/>
            <a:ext cx="0" cy="428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28" name="Google Shape;228;p19"/>
          <p:cNvGrpSpPr/>
          <p:nvPr/>
        </p:nvGrpSpPr>
        <p:grpSpPr>
          <a:xfrm>
            <a:off x="1905280" y="438730"/>
            <a:ext cx="2229300" cy="3594620"/>
            <a:chOff x="1458695" y="471800"/>
            <a:chExt cx="2229300" cy="3594620"/>
          </a:xfrm>
        </p:grpSpPr>
        <p:cxnSp>
          <p:nvCxnSpPr>
            <p:cNvPr id="229" name="Google Shape;229;p19"/>
            <p:cNvCxnSpPr/>
            <p:nvPr/>
          </p:nvCxnSpPr>
          <p:spPr>
            <a:xfrm>
              <a:off x="3327050" y="471800"/>
              <a:ext cx="0" cy="8835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19"/>
            <p:cNvCxnSpPr/>
            <p:nvPr/>
          </p:nvCxnSpPr>
          <p:spPr>
            <a:xfrm>
              <a:off x="1478254" y="1340835"/>
              <a:ext cx="1855500" cy="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19"/>
            <p:cNvCxnSpPr/>
            <p:nvPr/>
          </p:nvCxnSpPr>
          <p:spPr>
            <a:xfrm>
              <a:off x="1466165" y="1322620"/>
              <a:ext cx="0" cy="27438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19"/>
            <p:cNvCxnSpPr/>
            <p:nvPr/>
          </p:nvCxnSpPr>
          <p:spPr>
            <a:xfrm>
              <a:off x="1458695" y="4051860"/>
              <a:ext cx="2229300" cy="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F0F0F0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