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Proxima Nova"/>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ProximaNova-regular.fntdata"/><Relationship Id="rId10" Type="http://schemas.openxmlformats.org/officeDocument/2006/relationships/slide" Target="slides/slide5.xml"/><Relationship Id="rId13" Type="http://schemas.openxmlformats.org/officeDocument/2006/relationships/font" Target="fonts/ProximaNova-italic.fntdata"/><Relationship Id="rId12"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c7db499be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c7db499be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7db499b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7db499be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MagicLens : Self-Supervised Image Retrieval with Open-Ended Instructions MagicLens: 開放型指示を用いた自己教師あり画像検索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画像検索は、リファレンス画像を指定して必要な画像を見つけることを指し、複数の検索意図を含むため、画像ベースの尺度だけでは捉えにくい。最近の研究では、テキスト指示を利用してユーザーがより自由に検索意図を表現できるようにしている。また、画像ペアに焦点を当てた既存の研究は、視覚的に類似しているか、あるいは少数の事前定義された関係で特徴づけられる画像に主に焦点を当てている。</a:t>
            </a:r>
            <a:endParaRPr sz="764"/>
          </a:p>
          <a:p>
            <a:pPr indent="0" lvl="0" marL="0" rtl="0" algn="l">
              <a:lnSpc>
                <a:spcPct val="100000"/>
              </a:lnSpc>
              <a:spcBef>
                <a:spcPts val="1200"/>
              </a:spcBef>
              <a:spcAft>
                <a:spcPts val="0"/>
              </a:spcAft>
              <a:buNone/>
            </a:pPr>
            <a:r>
              <a:rPr lang="ja" sz="764"/>
              <a:t>テキスト指示によって視覚的な類似性を超えるより豊かな関係を持つ画像を取得できるというものである。そのため、本研究では、MagicLensという自己教師あり画像検索モデルシリーズを紹介し、オープンエンドの指示をサポートしている。MagicLensは、同じWebページで自然に発生する画像ペアには幅広い暗黙の関係が含まれており、大規模多モーダルモデル（LMMs）および大規模言語モデル（LLMs）を使用して、これらの暗黙の関係を明示化できるという新しい洞察に基づいて構築されている。</a:t>
            </a:r>
            <a:endParaRPr sz="764"/>
          </a:p>
          <a:p>
            <a:pPr indent="0" lvl="0" marL="0" rtl="0" algn="l">
              <a:lnSpc>
                <a:spcPct val="100000"/>
              </a:lnSpc>
              <a:spcBef>
                <a:spcPts val="1200"/>
              </a:spcBef>
              <a:spcAft>
                <a:spcPts val="0"/>
              </a:spcAft>
              <a:buNone/>
            </a:pPr>
            <a:r>
              <a:rPr lang="ja" sz="764"/>
              <a:t>Webから採掘された豊富な意味的関係を持つ36.7Mの（クエリ画像、指示、対象画像）トリプレットでトレーニングされたMagicLensは、8つのさまざまな画像検索タスクのベンチマークで、従来の最先端手法に比べて同等以上の結果を達成してい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1200"/>
              </a:spcAft>
              <a:buNone/>
            </a:pPr>
            <a:r>
              <a:rPr lang="ja" sz="764"/>
              <a:t>データの収集: ウェブページから画像を集めます。例えば、ある商品の画像とその商品の充電器の画像が同じページにあれば、この2つの画像は何かしらの関係があると考えます。</a:t>
            </a:r>
            <a:br>
              <a:rPr lang="ja" sz="764"/>
            </a:br>
            <a:r>
              <a:rPr lang="ja" sz="764"/>
              <a:t>データの整理: 収集した画像から、重要な情報を抽出します。この情報には、画像の説明（Alt-text）、画像に写っているもの（ラベル）、画像についての説明文などが含まれます。</a:t>
            </a:r>
            <a:br>
              <a:rPr lang="ja" sz="764"/>
            </a:br>
            <a:r>
              <a:rPr lang="ja" sz="764"/>
              <a:t>指示の生成: 次に、画像が持つ関係性を説明する指示を生成します。これには、大きな言語モデル（LLM）を使用して、人間が理解しやすい形で指示を書きます。例えば、「この商品の充電器を見つけて」という指示が生成されるかもしれません。</a:t>
            </a:r>
            <a:br>
              <a:rPr lang="ja" sz="764"/>
            </a:br>
            <a:r>
              <a:rPr lang="ja" sz="764"/>
              <a:t>モデルの訓練: 最後に、収集した画像、その関係性、そして生成した指示を使って、MagicLensモデルを訓練します。これにより、モデルは指示に基づいて関連する画像を見つける方法を学びます。</a:t>
            </a:r>
            <a:endParaRPr sz="1200"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LLMs as Academic Reading Companions: Extending HCI Through Synthetic Personae 学術読書コンパニオンとしてのLLMs：シンセティックパーソナを通じたHCIの拡張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論文を理解するための補助に使用できるかをAnthropicのClaude.aiを塩牛て調査しました</a:t>
            </a:r>
            <a:br>
              <a:rPr lang="ja" sz="764"/>
            </a:br>
            <a:r>
              <a:rPr lang="ja" sz="764"/>
              <a:t>AIエージェントを使用する参加者と未サポートの独立学習を行う参加者との間で実際に改善が見られた一方、過度の依存や倫理的考慮点が発見され、何とも言いづらい結果に</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2つのグループを使った実験を行いました。1つは実験グループで、Claude.aiを使って勉強を支援されました。もう1つはコントロールグループで、特別なサポートなしで勉強しました。研究参加者は、メリーランド大学のインタラクションデザインコースに登録している60人の学生でした。彼らの読解力と勉強への取り組みを測定するために、研究の前、途中、後でアンケートを行いました。また、実験グループの学生からは、Claude.aiとのやり取りのテキストログも収集しました。これにより、AIの助けが実際に学生の学習にどのような影響を与えたかを評価し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結果、Claude.aiを使用した実験グループの学生は、コントロールグループの学生に比べて、読解力と勉強への取り組みが顕著に向上したことがわかりました。つまり、AIを勉強の友達として使うことで、学生が文章をより深く理解し、より積極的に勉強に取り組むことができるようになる可能性があります。ただし、AIに頼りすぎるリスクや倫理的な問題もあるため、この技術を教育に組み込む際には慎重な検討が必要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Ungrammatical-syntax-based In-context Example Selection for Grammatical Error Correction 非文法的構文に基づく文法誤り訂正のためのインコンテキスト例選択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文脈学習（ICL）タスクで文章の文法誤りを修正するための新しい方法を提案。</a:t>
            </a:r>
            <a:br>
              <a:rPr lang="ja" sz="764"/>
            </a:br>
            <a:r>
              <a:rPr lang="ja" sz="764"/>
              <a:t>文章の構造（構文）に基づいて、修正が必要な文章に最も似た例を選び出すことができる戦略を考案しました。つまり、文の「形」を見て、どのように修正すればいいかを判断するのに役立つ例を選ぶ方法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非文法的文に対して特別に設計されたパーサー（GOPar）を使用して構文木を生成し、Tree KernelとPolynomial Distanceという2つのアルゴリズムを適用して構文の類似性を測定します。これにより、テスト入力に最も構文的に類似した訓練データ内の例を選択し、ICLで使用します。また、より関連性の高い候補セットから最良の例を選択するために、BM25またはBERT表現を用いた二段階選択メカニズムを設計しました。</a:t>
            </a:r>
            <a:endParaRPr sz="764"/>
          </a:p>
          <a:p>
            <a:pPr indent="0" lvl="0" marL="0" rtl="0" algn="l">
              <a:lnSpc>
                <a:spcPct val="100000"/>
              </a:lnSpc>
              <a:spcBef>
                <a:spcPts val="1200"/>
              </a:spcBef>
              <a:spcAft>
                <a:spcPts val="0"/>
              </a:spcAft>
              <a:buNone/>
            </a:pPr>
            <a:r>
              <a:rPr lang="ja" sz="764"/>
              <a:t>1. 文章を「構文木」という形に変換します。構文木とは、文章の文法的構造を木の形で表したものです。これにより、文章がどのように組み立てられているかをパソコンが理解できるようになります。</a:t>
            </a:r>
            <a:br>
              <a:rPr lang="ja" sz="764"/>
            </a:br>
            <a:r>
              <a:rPr lang="ja" sz="764"/>
              <a:t>2. 構文木の類似性を計算します。つまり、修正が必要な文章と似た構造を持つ例をデータベースから探し出すわけです。この過程で、特定のアルゴリズム（Tree KernelやPolynomial Distanceと呼ばれる方法）を使って、どれだけ似ているかを数値で評価します。</a:t>
            </a:r>
            <a:endParaRPr sz="764"/>
          </a:p>
          <a:p>
            <a:pPr indent="0" lvl="0" marL="0" rtl="0" algn="l">
              <a:lnSpc>
                <a:spcPct val="100000"/>
              </a:lnSpc>
              <a:spcBef>
                <a:spcPts val="1200"/>
              </a:spcBef>
              <a:spcAft>
                <a:spcPts val="0"/>
              </a:spcAft>
              <a:buNone/>
            </a:pPr>
            <a:r>
              <a:rPr lang="ja" sz="764"/>
              <a:t>構文木の類似性を計算する方法の一つに「Polynomial Distance」があります。</a:t>
            </a:r>
            <a:br>
              <a:rPr lang="ja" sz="764"/>
            </a:br>
            <a:r>
              <a:rPr lang="ja" sz="764"/>
              <a:t>この方法では、文章の構文木を多項式として表現し、その多項式間の距離（どれだけ違うか）を計算します。距離が小さいほど、より類似した構造を持つと判断されます。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手法をいくつかの文法誤り訂正のデータセットに適用したところ、従来の方法よりも良い結果が得られました。つまり、提案した方法で選んだ例を使って文法誤りを修正すると、より正確に修正できることがわかりました。また、二段階の選択プロセスを導入することで、選択の品質をさらに向上させることができ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