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cd56f97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cd56f97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7376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7376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C458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608400" y="1594100"/>
            <a:ext cx="44034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692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154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3" idx="0"/>
          </p:cNvCxnSpPr>
          <p:nvPr/>
        </p:nvCxnSpPr>
        <p:spPr>
          <a:xfrm flipH="1" rot="10800000">
            <a:off x="4765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4344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4761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3727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901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" name="Google Shape;67;p13"/>
          <p:cNvCxnSpPr>
            <a:stCxn id="63" idx="3"/>
            <a:endCxn id="66" idx="0"/>
          </p:cNvCxnSpPr>
          <p:nvPr/>
        </p:nvCxnSpPr>
        <p:spPr>
          <a:xfrm>
            <a:off x="5185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2"/>
            <a:endCxn id="65" idx="3"/>
          </p:cNvCxnSpPr>
          <p:nvPr/>
        </p:nvCxnSpPr>
        <p:spPr>
          <a:xfrm rot="5400000">
            <a:off x="5264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F0F0F0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