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42" name="Google Shape;142;p29"/>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43" name="Google Shape;143;p29"/>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9" name="Google Shape;159;p32"/>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