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9" r:id="rId6"/>
    <p:sldId id="260" r:id="rId7"/>
    <p:sldId id="262" r:id="rId8"/>
    <p:sldId id="263" r:id="rId9"/>
    <p:sldId id="264" r:id="rId10"/>
    <p:sldId id="265" r:id="rId11"/>
    <p:sldId id="26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68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rade-stocks.r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ex.com/a219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Проект симулятор фондового рынка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Публикация проекта в интернете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Проект опубликован по адресу </a:t>
            </a: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  <a:hlinkClick r:id="rId3"/>
              </a:rPr>
              <a:t>http://trade-stocks.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öhne"/>
                <a:hlinkClick r:id="rId3"/>
              </a:rPr>
              <a:t>r</a:t>
            </a: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  <a:hlinkClick r:id="rId3"/>
              </a:rPr>
              <a:t>u</a:t>
            </a:r>
            <a:endParaRPr lang="ru-RU" b="1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algn="l"/>
            <a:r>
              <a:rPr lang="ru-RU" b="1" dirty="0">
                <a:solidFill>
                  <a:schemeClr val="tx1"/>
                </a:solidFill>
                <a:latin typeface="Söhne"/>
              </a:rPr>
              <a:t>При публикации использовались технологии: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F0109C-6C69-4AB5-84B8-06559E7F2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626" y="2203815"/>
            <a:ext cx="5125165" cy="225774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3C27AD-BDAB-4E6A-8F89-C8474CB5AA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Дальнейшее развитие проекта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В дальнейшем путем добавления функционала проект может быть использован:</a:t>
            </a:r>
          </a:p>
          <a:p>
            <a:pPr marL="342900" indent="-342900" algn="l"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Для организации </a:t>
            </a:r>
            <a:r>
              <a:rPr lang="ru-RU" b="1" dirty="0">
                <a:solidFill>
                  <a:srgbClr val="374151"/>
                </a:solidFill>
                <a:latin typeface="Söhne"/>
              </a:rPr>
              <a:t>конкурсов на лучшего трейдера, участники получают тестовую сумму денег и в определенный период пытаются извлечь наибольшую прибыль из торговли, тот кто получит большую прибыль побеждает. В проект необходимо будет добавить страницу для администратора для просмотр итогов торговли всех пользователей на одной странице.</a:t>
            </a:r>
          </a:p>
          <a:p>
            <a:pPr marL="342900" indent="-342900" algn="l">
              <a:buAutoNum type="arabicPeriod"/>
            </a:pPr>
            <a:r>
              <a:rPr lang="ru-RU" b="1" dirty="0">
                <a:solidFill>
                  <a:srgbClr val="374151"/>
                </a:solidFill>
                <a:latin typeface="Söhne"/>
              </a:rPr>
              <a:t>Добавление различных алгоритмов торговли для тестирования наиболее прибыльных.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BEE4EA-52DF-42F7-8DBA-9E967BACDE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4905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Введение</a:t>
            </a:r>
            <a:endParaRPr lang="ru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400" dirty="0">
                <a:solidFill>
                  <a:srgbClr val="333333"/>
                </a:solidFill>
              </a:rPr>
              <a:t>Проект симулятор фондового рынка создан для демонстрации </a:t>
            </a:r>
            <a:r>
              <a:rPr lang="ru" sz="1400" b="1" dirty="0">
                <a:solidFill>
                  <a:srgbClr val="333333"/>
                </a:solidFill>
              </a:rPr>
              <a:t>торговли акциями на московской фондовой бирже.</a:t>
            </a:r>
          </a:p>
          <a:p>
            <a:pPr lvl="0">
              <a:spcBef>
                <a:spcPts val="0"/>
              </a:spcBef>
              <a:buNone/>
            </a:pPr>
            <a:r>
              <a:rPr lang="ru" sz="1400" dirty="0">
                <a:solidFill>
                  <a:srgbClr val="333333"/>
                </a:solidFill>
              </a:rPr>
              <a:t>Задача проекта продемонстрировать научить пользователей работе с акциями на реальных примерах и с актуальными ценами.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FB488B8-95B4-431A-A041-0B3242D00E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204826"/>
            <a:ext cx="8520600" cy="43640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600" dirty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4D366C-E1C5-4D3F-86E3-43C3E77AA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180" y="1067866"/>
            <a:ext cx="5477639" cy="3261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E6B125-1E20-49DC-9D75-4CED44A9F363}"/>
              </a:ext>
            </a:extLst>
          </p:cNvPr>
          <p:cNvSpPr txBox="1"/>
          <p:nvPr/>
        </p:nvSpPr>
        <p:spPr>
          <a:xfrm>
            <a:off x="631421" y="290922"/>
            <a:ext cx="759655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Используемые технологии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E9E213-3895-43E0-8A48-B7A4BB6044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Схема работы проекта</a:t>
            </a:r>
            <a:endParaRPr lang="ru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6985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9D96A5-2EB5-40DD-9D24-A426C429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6" y="1087049"/>
            <a:ext cx="7744055" cy="376630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ABE1A8-F4CE-42E0-8A25-B82576855E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Архитектура классов и пакетов проекта</a:t>
            </a:r>
            <a:endParaRPr lang="ru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91425" tIns="91425" rIns="91425" bIns="91425" anchor="t" anchorCtr="0">
            <a:noAutofit/>
          </a:bodyPr>
          <a:lstStyle/>
          <a:p>
            <a:pPr marL="101600" marR="101600" lvl="0" indent="-6985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CB6BA3-4FAA-41E1-855C-7916A3056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2" y="1152475"/>
            <a:ext cx="8666228" cy="347707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96FEB8-6063-48A5-96C6-351423D04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9752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353291"/>
            <a:ext cx="8520600" cy="625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Окно выбора акций	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246909"/>
            <a:ext cx="8520600" cy="354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>
                <a:solidFill>
                  <a:schemeClr val="bg1"/>
                </a:solidFill>
              </a:rPr>
              <a:t>,</a:t>
            </a:r>
            <a:endParaRPr lang="ru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01B32E-FAA7-4391-A9BF-1B94E0177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76" y="1298064"/>
            <a:ext cx="5627077" cy="3288504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38C47AE-636B-487B-807D-FBB3EC4EC5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Интерфейс покупки акций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</a:pPr>
            <a:r>
              <a:rPr lang="ru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3FBAE4-9AC3-432D-86E9-3A8AE45FC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33" y="1152475"/>
            <a:ext cx="4353533" cy="341640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4ADD99B-75D5-4162-9F29-70E8C0F431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Просмотр своих акций и денежных средств</a:t>
            </a:r>
            <a:endParaRPr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071623"/>
            <a:ext cx="8520600" cy="37601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600" dirty="0">
                <a:solidFill>
                  <a:srgbClr val="333333"/>
                </a:solidFill>
                <a:sym typeface="Courier New"/>
              </a:rPr>
              <a:t>После покупки акций пользователь видит, сколько акций какой компании куплены, сумму за которую они куплены, и прибыль</a:t>
            </a:r>
            <a:br>
              <a:rPr lang="ru" sz="1600" dirty="0">
                <a:solidFill>
                  <a:srgbClr val="333333"/>
                </a:solidFill>
                <a:sym typeface="Courier New"/>
              </a:rPr>
            </a:br>
            <a:r>
              <a:rPr lang="ru" sz="1600" dirty="0">
                <a:solidFill>
                  <a:srgbClr val="333333"/>
                </a:solidFill>
                <a:sym typeface="Courier New"/>
              </a:rPr>
              <a:t>убыток от процесса покупки при продаже акций по текущей стоимости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lang="ru" b="1" dirty="0">
              <a:solidFill>
                <a:srgbClr val="7F0055"/>
              </a:solidFill>
              <a:highlight>
                <a:srgbClr val="F8F8F8"/>
              </a:highlight>
              <a:latin typeface="Consolas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lang="ru" b="1" dirty="0">
              <a:solidFill>
                <a:srgbClr val="7F0055"/>
              </a:solidFill>
              <a:highlight>
                <a:srgbClr val="F8F8F8"/>
              </a:highlight>
              <a:latin typeface="Consolas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600" dirty="0">
                <a:solidFill>
                  <a:srgbClr val="333333"/>
                </a:solidFill>
                <a:sym typeface="Courier New"/>
              </a:rPr>
              <a:t>Прибыль или убыток высчитывается при каждом новом просмотре акций или покупке/продаже путем направленя запроса на московскую биржу с запросом актуальныц цен акций. В правом верхнем углу пользователь видит все свои свободные денежные средства с учетом купленных акций.</a:t>
            </a:r>
          </a:p>
          <a:p>
            <a:pPr lvl="0">
              <a:spcBef>
                <a:spcPts val="0"/>
              </a:spcBef>
              <a:buNone/>
            </a:pPr>
            <a:endParaRPr sz="1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4CA42D-FBA8-4984-8B37-220716B72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9" y="2025971"/>
            <a:ext cx="4324954" cy="1091557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768B8BD-BB84-4D73-910D-DF314BEC28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134283"/>
            <a:ext cx="8520600" cy="5930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Использование внешних данных в проекте</a:t>
            </a:r>
            <a:r>
              <a:rPr lang="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lvl="0" algn="ctr">
              <a:spcBef>
                <a:spcPts val="0"/>
              </a:spcBef>
              <a:buNone/>
            </a:pPr>
            <a:endParaRPr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727363"/>
            <a:ext cx="8520600" cy="384156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1600" dirty="0">
                <a:solidFill>
                  <a:srgbClr val="333333"/>
                </a:solidFill>
                <a:sym typeface="Courier New"/>
              </a:rPr>
              <a:t>Для запроса актуальных цен акций используется </a:t>
            </a:r>
            <a:r>
              <a:rPr lang="ru-RU" sz="1600" dirty="0">
                <a:solidFill>
                  <a:srgbClr val="333333"/>
                </a:solidFill>
                <a:sym typeface="Courier New"/>
              </a:rPr>
              <a:t>открытое </a:t>
            </a:r>
            <a:r>
              <a:rPr lang="en-US" sz="1600" dirty="0">
                <a:solidFill>
                  <a:srgbClr val="333333"/>
                </a:solidFill>
                <a:sym typeface="Courier New"/>
              </a:rPr>
              <a:t>API </a:t>
            </a:r>
            <a:r>
              <a:rPr lang="ru-RU" sz="1600" dirty="0">
                <a:solidFill>
                  <a:srgbClr val="333333"/>
                </a:solidFill>
                <a:sym typeface="Courier New"/>
              </a:rPr>
              <a:t>московской биржи,</a:t>
            </a:r>
            <a:r>
              <a:rPr lang="en-US" sz="1600" dirty="0">
                <a:solidFill>
                  <a:srgbClr val="333333"/>
                </a:solidFill>
                <a:sym typeface="Courier New"/>
              </a:rPr>
              <a:t> </a:t>
            </a:r>
            <a:r>
              <a:rPr lang="ru-RU" sz="1600" dirty="0">
                <a:solidFill>
                  <a:srgbClr val="333333"/>
                </a:solidFill>
                <a:sym typeface="Courier New"/>
              </a:rPr>
              <a:t>полное описание которого опубликовано по адресу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highlight>
                  <a:srgbClr val="F8F8F8"/>
                </a:highlight>
                <a:latin typeface="Consolas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https://www.moex.com/a2193</a:t>
            </a:r>
            <a:endParaRPr lang="ru-RU" b="1" dirty="0">
              <a:solidFill>
                <a:schemeClr val="accent2">
                  <a:lumMod val="75000"/>
                </a:schemeClr>
              </a:solidFill>
              <a:highlight>
                <a:srgbClr val="F8F8F8"/>
              </a:highlight>
              <a:latin typeface="Consolas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-RU" b="1" dirty="0">
                <a:solidFill>
                  <a:srgbClr val="0070C0"/>
                </a:solidFill>
                <a:highlight>
                  <a:srgbClr val="F8F8F8"/>
                </a:highlight>
                <a:latin typeface="Consolas"/>
                <a:sym typeface="Courier New"/>
              </a:rPr>
              <a:t>Пример данных в формате </a:t>
            </a:r>
            <a:r>
              <a:rPr lang="en-US" b="1" dirty="0">
                <a:solidFill>
                  <a:srgbClr val="0070C0"/>
                </a:solidFill>
                <a:highlight>
                  <a:srgbClr val="F8F8F8"/>
                </a:highlight>
                <a:latin typeface="Consolas"/>
                <a:sym typeface="Courier New"/>
              </a:rPr>
              <a:t>JSON</a:t>
            </a:r>
            <a:r>
              <a:rPr lang="ru-RU" b="1" dirty="0">
                <a:solidFill>
                  <a:srgbClr val="0070C0"/>
                </a:solidFill>
                <a:highlight>
                  <a:srgbClr val="F8F8F8"/>
                </a:highlight>
                <a:latin typeface="Consolas"/>
                <a:sym typeface="Courier New"/>
              </a:rPr>
              <a:t> возвращаемых </a:t>
            </a:r>
            <a:r>
              <a:rPr lang="en-US" b="1" dirty="0">
                <a:solidFill>
                  <a:srgbClr val="0070C0"/>
                </a:solidFill>
                <a:highlight>
                  <a:srgbClr val="F8F8F8"/>
                </a:highlight>
                <a:latin typeface="Consolas"/>
                <a:sym typeface="Courier New"/>
              </a:rPr>
              <a:t>API </a:t>
            </a:r>
            <a:r>
              <a:rPr lang="ru-RU" b="1" dirty="0">
                <a:solidFill>
                  <a:srgbClr val="0070C0"/>
                </a:solidFill>
                <a:highlight>
                  <a:srgbClr val="F8F8F8"/>
                </a:highlight>
                <a:latin typeface="Consolas"/>
                <a:sym typeface="Courier New"/>
              </a:rPr>
              <a:t>по тикеру акций сбербанка: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-RU" b="1" dirty="0">
                <a:solidFill>
                  <a:srgbClr val="7F0055"/>
                </a:solidFill>
                <a:highlight>
                  <a:srgbClr val="F8F8F8"/>
                </a:highlight>
                <a:latin typeface="Consolas"/>
                <a:sym typeface="Courier New"/>
              </a:rPr>
              <a:t> </a:t>
            </a:r>
            <a:endParaRPr sz="1600" dirty="0">
              <a:solidFill>
                <a:srgbClr val="33333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C82223-8CFD-485D-B47A-9B7A17F17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90" y="2276408"/>
            <a:ext cx="5935498" cy="229251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C84472-6F4E-4F77-BA46-E334BF6D6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276</Words>
  <Application>Microsoft Office PowerPoint</Application>
  <PresentationFormat>Экран (16:9)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Consolas</vt:lpstr>
      <vt:lpstr>Söhne</vt:lpstr>
      <vt:lpstr>simple-light-2</vt:lpstr>
      <vt:lpstr>Проект симулятор фондового рынка</vt:lpstr>
      <vt:lpstr>Введение</vt:lpstr>
      <vt:lpstr>Презентация PowerPoint</vt:lpstr>
      <vt:lpstr>Схема работы проекта</vt:lpstr>
      <vt:lpstr>Архитектура классов и пакетов проекта</vt:lpstr>
      <vt:lpstr>Окно выбора акций </vt:lpstr>
      <vt:lpstr>Интерфейс покупки акций</vt:lpstr>
      <vt:lpstr>Просмотр своих акций и денежных средств</vt:lpstr>
      <vt:lpstr>Использование внешних данных в проекте   </vt:lpstr>
      <vt:lpstr>Публикация проекта в интернете</vt:lpstr>
      <vt:lpstr>Дальнейшее 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Sergey Ivanov</dc:creator>
  <cp:lastModifiedBy>Сергей Киселев</cp:lastModifiedBy>
  <cp:revision>29</cp:revision>
  <dcterms:modified xsi:type="dcterms:W3CDTF">2023-10-30T17:45:50Z</dcterms:modified>
</cp:coreProperties>
</file>