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7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7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2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20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29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9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00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14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84FB-6C9D-498C-A788-F138A8538F07}" type="datetimeFigureOut">
              <a:rPr lang="fr-FR" smtClean="0"/>
              <a:t>05/02/2013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B44-BB42-4DE6-940E-F00FB106B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6195712" y="1087485"/>
            <a:ext cx="2283209" cy="1106572"/>
            <a:chOff x="2229989" y="2690237"/>
            <a:chExt cx="1797334" cy="1106572"/>
          </a:xfrm>
        </p:grpSpPr>
        <p:sp>
          <p:nvSpPr>
            <p:cNvPr id="6" name="Triangle isocèle 5"/>
            <p:cNvSpPr/>
            <p:nvPr/>
          </p:nvSpPr>
          <p:spPr>
            <a:xfrm rot="6646962">
              <a:off x="2628297" y="2397783"/>
              <a:ext cx="1106572" cy="1691480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229989" y="2790793"/>
              <a:ext cx="137695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</a:bodyPr>
            <a:lstStyle/>
            <a:p>
              <a:pPr algn="ctr"/>
              <a:r>
                <a:rPr lang="fr-FR" sz="32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</a:rPr>
                <a:t>Nouveau</a:t>
              </a:r>
              <a:endParaRPr lang="fr-FR" sz="48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474711" y="3837213"/>
            <a:ext cx="21034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L.S.I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264" y="5720511"/>
            <a:ext cx="3596313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Jeu de tir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8179" y="3837212"/>
            <a:ext cx="3596313" cy="112129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fr-FR" sz="1600" dirty="0" smtClean="0">
                <a:latin typeface="Bauhaus 93" pitchFamily="82" charset="0"/>
              </a:rPr>
              <a:t>Projet JAVA réalisé par</a:t>
            </a:r>
          </a:p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 DIOUBATE SEKOU</a:t>
            </a:r>
          </a:p>
          <a:p>
            <a:pPr algn="ctr"/>
            <a:r>
              <a:rPr lang="fr-FR" sz="1600" dirty="0" smtClean="0">
                <a:latin typeface="Bauhaus 93" pitchFamily="82" charset="0"/>
              </a:rPr>
              <a:t>Logiciel et Système Informatique</a:t>
            </a:r>
            <a:endParaRPr lang="fr-FR" sz="1600" dirty="0">
              <a:latin typeface="Bauhaus 93" pitchFamily="82" charset="0"/>
            </a:endParaRPr>
          </a:p>
        </p:txBody>
      </p:sp>
      <p:pic>
        <p:nvPicPr>
          <p:cNvPr id="1026" name="Picture 2" descr="F:\zLSI_3\java proj\JeuDeTir_vf\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15" y="593281"/>
            <a:ext cx="2603500" cy="28448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zLSI_3\java proj\JeuDeTir_vf\avionDro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71" y="4125543"/>
            <a:ext cx="1270000" cy="127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zLSI_3\java proj\JeuDeTir_vf\avionGau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50" y="3010024"/>
            <a:ext cx="1270000" cy="127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zLSI_3\java proj\JeuDeTir_vf\canon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14" y="4842100"/>
            <a:ext cx="698500" cy="7620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zLSI_3\java proj\JeuDeTir_vf\canon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71" y="4958511"/>
            <a:ext cx="698500" cy="7620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zLSI_3\java proj\JeuDeTir_vf\missi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3964" y="653373"/>
            <a:ext cx="190500" cy="1778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zperso\mesfotos\ico\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4" y="3447164"/>
            <a:ext cx="2971800" cy="30861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zperso\mesfotos\ico\Sans titre 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1642"/>
            <a:ext cx="2378779" cy="262890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66371" y="532371"/>
            <a:ext cx="2920385" cy="4198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Meilleur score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17986" y="1472333"/>
            <a:ext cx="2920385" cy="4198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Tous les scores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283382" y="2146469"/>
            <a:ext cx="2920385" cy="4198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QUITTER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sp>
        <p:nvSpPr>
          <p:cNvPr id="12" name="Rogner un rectangle avec un coin diagonal 11"/>
          <p:cNvSpPr/>
          <p:nvPr/>
        </p:nvSpPr>
        <p:spPr>
          <a:xfrm>
            <a:off x="2702306" y="3029376"/>
            <a:ext cx="4605997" cy="4177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prstTxWarp prst="textStop">
              <a:avLst/>
            </a:prstTxWarp>
            <a:spAutoFit/>
          </a:bodyPr>
          <a:lstStyle/>
          <a:p>
            <a:pPr algn="ctr"/>
            <a:endParaRPr lang="fr-FR" sz="32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6467" y="3461468"/>
            <a:ext cx="1644089" cy="3757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Votre nom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6038371" y="2252238"/>
            <a:ext cx="2294705" cy="1307929"/>
            <a:chOff x="6038371" y="2252238"/>
            <a:chExt cx="2294705" cy="1307929"/>
          </a:xfrm>
        </p:grpSpPr>
        <p:sp>
          <p:nvSpPr>
            <p:cNvPr id="29" name="Triangle isocèle 28"/>
            <p:cNvSpPr/>
            <p:nvPr/>
          </p:nvSpPr>
          <p:spPr>
            <a:xfrm rot="5819277">
              <a:off x="6574829" y="1801921"/>
              <a:ext cx="1307929" cy="2208564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38371" y="2522582"/>
              <a:ext cx="194079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</a:bodyPr>
            <a:lstStyle/>
            <a:p>
              <a:pPr algn="ctr"/>
              <a:r>
                <a:rPr lang="fr-FR" sz="32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</a:rPr>
                <a:t>Continuer </a:t>
              </a:r>
            </a:p>
          </p:txBody>
        </p:sp>
      </p:grpSp>
      <p:pic>
        <p:nvPicPr>
          <p:cNvPr id="3" name="Picture 2" descr="F:\zLSI_3\java proj\JeuDeTir_vf\rocket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5" y="5312000"/>
            <a:ext cx="254000" cy="2921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zLSI_3\java proj\JeuDeTir_vf\rocket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9" y="5720798"/>
            <a:ext cx="254000" cy="2921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7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36712"/>
            <a:ext cx="6902896" cy="4883799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3369361" y="1013085"/>
            <a:ext cx="1862734" cy="1106572"/>
            <a:chOff x="2229989" y="2538288"/>
            <a:chExt cx="1466338" cy="1106572"/>
          </a:xfrm>
        </p:grpSpPr>
        <p:sp>
          <p:nvSpPr>
            <p:cNvPr id="6" name="Triangle isocèle 5"/>
            <p:cNvSpPr/>
            <p:nvPr/>
          </p:nvSpPr>
          <p:spPr>
            <a:xfrm rot="5814335">
              <a:off x="2433482" y="2382014"/>
              <a:ext cx="1106572" cy="1419119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229989" y="2793963"/>
              <a:ext cx="137695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</a:bodyPr>
            <a:lstStyle/>
            <a:p>
              <a:pPr algn="ctr"/>
              <a:r>
                <a:rPr lang="fr-FR" sz="32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</a:rPr>
                <a:t>Nouveau</a:t>
              </a:r>
              <a:endParaRPr lang="fr-FR" sz="48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547664" y="3645024"/>
            <a:ext cx="21034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ooper Black" pitchFamily="18" charset="0"/>
                <a:ea typeface="Batang" pitchFamily="18" charset="-127"/>
              </a:rPr>
              <a:t>L.S.I</a:t>
            </a:r>
            <a:endParaRPr lang="fr-F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ooper Black" pitchFamily="18" charset="0"/>
              <a:ea typeface="Batang" pitchFamily="18" charset="-127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3266371" y="2186997"/>
            <a:ext cx="1940792" cy="635436"/>
            <a:chOff x="3266371" y="2186997"/>
            <a:chExt cx="1940792" cy="63543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266371" y="2186997"/>
              <a:ext cx="1852174" cy="6354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66371" y="2204864"/>
              <a:ext cx="194079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</a:bodyPr>
            <a:lstStyle/>
            <a:p>
              <a:pPr algn="ctr"/>
              <a:r>
                <a:rPr lang="fr-FR" sz="3200" b="1" cap="none" spc="0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Bauhaus 93" pitchFamily="82" charset="0"/>
                </a:rPr>
                <a:t>Continuer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599398" y="4549713"/>
            <a:ext cx="3596313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Jeu de tir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8021" y="4229798"/>
            <a:ext cx="3596313" cy="29238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fr-FR" sz="32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</a:rPr>
              <a:t>Par DIOUBATE SEKOU</a:t>
            </a:r>
            <a:endParaRPr lang="fr-FR" sz="48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</a:endParaRPr>
          </a:p>
        </p:txBody>
      </p:sp>
      <p:pic>
        <p:nvPicPr>
          <p:cNvPr id="1026" name="Picture 2" descr="F:\zLSI_3\java proj\JeuDeTir_vf\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19331"/>
            <a:ext cx="2603500" cy="28448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zLSI_3\java proj\JeuDeTir_vf\avionDro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71" y="4125543"/>
            <a:ext cx="1270000" cy="127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zLSI_3\java proj\JeuDeTir_vf\avionGauch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50" y="3010024"/>
            <a:ext cx="1270000" cy="1270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zLSI_3\java proj\JeuDeTir_vf\canon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14" y="4842100"/>
            <a:ext cx="698500" cy="7620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zLSI_3\java proj\JeuDeTir_vf\canon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71" y="4958511"/>
            <a:ext cx="698500" cy="7620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zLSI_3\java proj\JeuDeTir_vf\missi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95900" y="4332288"/>
            <a:ext cx="190500" cy="1778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69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prstTxWarp prst="textStop">
          <a:avLst/>
        </a:prstTxWarp>
        <a:spAutoFit/>
      </a:bodyPr>
      <a:lstStyle>
        <a:defPPr algn="ctr">
          <a:defRPr sz="3200" b="1" cap="none" spc="0" dirty="0" smtClean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latin typeface="Bauhaus 93" pitchFamily="82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34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sekouzed</dc:creator>
  <cp:lastModifiedBy>sekouzed</cp:lastModifiedBy>
  <cp:revision>23</cp:revision>
  <dcterms:created xsi:type="dcterms:W3CDTF">2012-12-05T09:44:10Z</dcterms:created>
  <dcterms:modified xsi:type="dcterms:W3CDTF">2013-02-05T17:00:21Z</dcterms:modified>
</cp:coreProperties>
</file>