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8F690-B910-A442-B121-72F6E3910368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DE598-3702-2B4C-8466-A2265872C9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50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DE598-3702-2B4C-8466-A2265872C9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36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F5287-2A83-E0CE-6283-11EB04F5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BD6B48-8BBB-07AE-2D85-85CB1EF15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82FCB-F72F-8789-E8E6-C070391D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574AF-428B-78FF-0D44-3E74E5F8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59413C-2592-387B-9D76-96334A97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A4300B-3390-8800-1E18-BD517C1D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21C200-F440-2807-FF94-92F204B0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1CEE1-67CC-FF9B-830A-557D2CE1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6D52B-84BC-4A62-6C2E-C247B77E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7622A-9D30-A39F-F63A-60D550B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48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CD6AEB-4884-926D-CD36-7FFB989C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CE471B-0539-2ED3-2370-A46F24E4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698C89-6AA5-AC5D-8532-7BC312E1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C7EBC-20CF-AC83-6657-624F9B6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D3CB0-9897-9B8C-93E0-F49615E4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1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1B498-D25B-D1A2-998F-03F2675E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CDBFD-16ED-505E-7F15-B107B361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F7CDF3-E368-19F5-69A7-6AA118AB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E293FF-F3FA-AF48-A38D-850B4614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5698FA-FDAF-9ED9-433A-9FF177FB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20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B533-AC73-B477-E45C-1DED8C17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D31B2-C2FA-3A20-6923-3753302EA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BD10E-9FF5-2DD8-95A8-4CD310F3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51F73-F938-D0DA-033D-4D354A4F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1478C-7745-29DE-5B39-509F09BC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9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5AE08-724E-C9A3-E747-43FF7D8F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1450F-258E-DF9E-B1BB-AA0DFAC7F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F9D233-390E-B01C-A11F-3D1FACCB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C6392-7FCA-FF49-DB40-84DC5D82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BA665-87E1-122C-2D5D-AF28E497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FD2D1F-C1FC-1A04-F752-BB75C993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8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BCAF1-324D-8B4F-2946-D947282E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2AD929-71ED-4888-008A-E0CA07E2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5A1AFB-60C9-2BA9-F396-32E46C44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971003-656F-F3D7-16C5-F502BAB6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944EAA-77FB-63CA-A313-BF9A3BC54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C8F520-3E43-4983-D76B-A6255F8A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406D70-8191-77A8-54AC-5886B244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6EBB97-49B9-3FD5-4C06-5AF03FAA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40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D10C8-CDCD-6D2C-98A6-807A46A8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4ECED0-0367-2E98-2897-877D832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56C6B7-6C46-1D8A-0827-22807F15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D5FCAC-3E24-E27C-E258-56AA7FAB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8CDBB2-AAE0-575C-BBF6-5BE9A5EF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EDB39C-FD36-F3B6-560B-4A79014F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86F479-77BD-C869-DE03-8E62E67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3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BD68-EFED-2C9A-7A89-DD5C8FAB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FFB96-E849-8E02-3812-C96198A3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B1CEA2-03FE-8EC4-1AD9-30BC5A097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7B88AB-4DDE-D5BA-991B-D84C67D2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28B2B7-DD2A-64CE-1E0E-D7849B3E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3E3CD-5E09-A2A0-587B-BDC44CC5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9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3CE1B-0AF2-D515-84DD-51B01162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A747D4-8954-28FF-2A65-E602193D0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B47474-F7AA-CE8C-8BD7-A4D9B36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A7632-58CB-BF2F-6E60-D1FEA362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377802-9C26-6679-247C-D0B0FECB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F01C0-43B0-4798-0AD7-82293FDA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8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5E6FC3-CECF-1900-45EF-9EEEEF16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6AFC7-37CE-3D2E-4712-64E37289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AA4180-EE03-999B-E8FE-DED515ACA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40B4-8709-0D43-8E29-ED14B8B0B962}" type="datetimeFigureOut">
              <a:rPr lang="de-DE" smtClean="0"/>
              <a:t>10.01.23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E328F-95DC-6CFD-856D-1C2F4F6D3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29F5CD-4FF2-84B7-D68C-7F2CB6979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88AD-E5D0-6248-82B2-9EEA2FC7F6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33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51E30-C93B-1C8F-6AD0-1DC39A15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6232B79-1893-A3C5-2165-23D5645A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6178"/>
            <a:ext cx="11108724" cy="6878467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0E4217B-0ED0-BFF5-D9B5-5F879D6387C4}"/>
              </a:ext>
            </a:extLst>
          </p:cNvPr>
          <p:cNvSpPr txBox="1"/>
          <p:nvPr/>
        </p:nvSpPr>
        <p:spPr>
          <a:xfrm>
            <a:off x="3110751" y="320301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Data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day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, e.g. 2021-07-19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D629CF2-17CC-F848-B74C-DEC2F292915B}"/>
              </a:ext>
            </a:extLst>
          </p:cNvPr>
          <p:cNvSpPr txBox="1"/>
          <p:nvPr/>
        </p:nvSpPr>
        <p:spPr>
          <a:xfrm>
            <a:off x="4598892" y="634424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List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 (English)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7A23DC-498E-208D-C466-6935AD85644B}"/>
              </a:ext>
            </a:extLst>
          </p:cNvPr>
          <p:cNvSpPr txBox="1"/>
          <p:nvPr/>
        </p:nvSpPr>
        <p:spPr>
          <a:xfrm>
            <a:off x="4598891" y="958932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List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 (German)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1C1C5D5-7454-5A1D-D80A-332C532B26DF}"/>
              </a:ext>
            </a:extLst>
          </p:cNvPr>
          <p:cNvSpPr txBox="1"/>
          <p:nvPr/>
        </p:nvSpPr>
        <p:spPr>
          <a:xfrm>
            <a:off x="4598891" y="1299950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List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2 (German)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82AA558-4573-3184-A958-AEEA46B878D7}"/>
              </a:ext>
            </a:extLst>
          </p:cNvPr>
          <p:cNvSpPr txBox="1"/>
          <p:nvPr/>
        </p:nvSpPr>
        <p:spPr>
          <a:xfrm>
            <a:off x="4598891" y="1622237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List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n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(German)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92225E-DC3D-7DA3-BDAE-4AED0F0F3FE5}"/>
              </a:ext>
            </a:extLst>
          </p:cNvPr>
          <p:cNvSpPr txBox="1"/>
          <p:nvPr/>
        </p:nvSpPr>
        <p:spPr>
          <a:xfrm>
            <a:off x="3110750" y="1959987"/>
            <a:ext cx="506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Additional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data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each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(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detail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page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)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BC70DF7-4D86-7FC1-71BB-59B7FDC3AB36}"/>
              </a:ext>
            </a:extLst>
          </p:cNvPr>
          <p:cNvSpPr txBox="1"/>
          <p:nvPr/>
        </p:nvSpPr>
        <p:spPr>
          <a:xfrm>
            <a:off x="9028912" y="3105834"/>
            <a:ext cx="41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Topic Details: </a:t>
            </a:r>
          </a:p>
          <a:p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One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file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per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D91FBB-0EEA-0EC0-9283-0B829F6007FF}"/>
              </a:ext>
            </a:extLst>
          </p:cNvPr>
          <p:cNvSpPr txBox="1"/>
          <p:nvPr/>
        </p:nvSpPr>
        <p:spPr>
          <a:xfrm>
            <a:off x="4598890" y="4750568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details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in CSV/JSON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343A04-A264-FA0A-3F01-E3084A0EA8B1}"/>
              </a:ext>
            </a:extLst>
          </p:cNvPr>
          <p:cNvSpPr txBox="1"/>
          <p:nvPr/>
        </p:nvSpPr>
        <p:spPr>
          <a:xfrm>
            <a:off x="4598890" y="5373384"/>
            <a:ext cx="415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Thesis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topics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in CSV/JSON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22AA332-9B03-A8DC-AAF1-617D84B4927D}"/>
              </a:ext>
            </a:extLst>
          </p:cNvPr>
          <p:cNvSpPr txBox="1"/>
          <p:nvPr/>
        </p:nvSpPr>
        <p:spPr>
          <a:xfrm>
            <a:off x="3307976" y="6223576"/>
            <a:ext cx="44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Equal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structure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for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all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other</a:t>
            </a:r>
            <a:r>
              <a:rPr lang="de-DE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de-DE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days</a:t>
            </a:r>
            <a:endParaRPr lang="de-DE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962C6742-9536-C770-09C0-B2C33F1073FC}"/>
              </a:ext>
            </a:extLst>
          </p:cNvPr>
          <p:cNvSpPr/>
          <p:nvPr/>
        </p:nvSpPr>
        <p:spPr>
          <a:xfrm>
            <a:off x="8597152" y="2329319"/>
            <a:ext cx="349623" cy="2233716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C3EE9D42-7098-DE04-15BA-0035A1F18794}"/>
              </a:ext>
            </a:extLst>
          </p:cNvPr>
          <p:cNvSpPr/>
          <p:nvPr/>
        </p:nvSpPr>
        <p:spPr>
          <a:xfrm>
            <a:off x="4004191" y="4621613"/>
            <a:ext cx="349623" cy="631704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724C2536-A9B9-694A-4BF8-D959FC6F1DF2}"/>
              </a:ext>
            </a:extLst>
          </p:cNvPr>
          <p:cNvSpPr/>
          <p:nvPr/>
        </p:nvSpPr>
        <p:spPr>
          <a:xfrm>
            <a:off x="4004191" y="5287023"/>
            <a:ext cx="349623" cy="631704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EC7F2C2C-6863-C343-4D52-46150441C873}"/>
              </a:ext>
            </a:extLst>
          </p:cNvPr>
          <p:cNvSpPr/>
          <p:nvPr/>
        </p:nvSpPr>
        <p:spPr>
          <a:xfrm>
            <a:off x="2776023" y="5961203"/>
            <a:ext cx="349623" cy="923441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e-DE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5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Breitbild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 2013–2022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Krupke</dc:creator>
  <cp:lastModifiedBy>Sebastian Krupke</cp:lastModifiedBy>
  <cp:revision>1</cp:revision>
  <dcterms:created xsi:type="dcterms:W3CDTF">2023-01-10T20:51:18Z</dcterms:created>
  <dcterms:modified xsi:type="dcterms:W3CDTF">2023-01-10T21:10:30Z</dcterms:modified>
</cp:coreProperties>
</file>