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65" r:id="rId5"/>
    <p:sldId id="266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28EB2-77C4-4AC7-BADD-3ED4950D6848}" v="8" dt="2022-09-13T19:37:49.531"/>
    <p1510:client id="{9552792D-427C-45F3-B55A-3B2885EEFB5D}" v="5" dt="2022-09-15T19:21:31.705"/>
    <p1510:client id="{FC65A514-CED3-470A-873B-FB68B3584F68}" v="251" dt="2022-09-15T19:18:57.866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 autoAdjust="0"/>
    <p:restoredTop sz="94660"/>
  </p:normalViewPr>
  <p:slideViewPr>
    <p:cSldViewPr showGuides="1">
      <p:cViewPr varScale="1">
        <p:scale>
          <a:sx n="128" d="100"/>
          <a:sy n="12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rupke" userId="S::sebastian.krupke@uni-oldenburg.de::63a5b696-e6f9-449c-89b1-7751b6c7fc09" providerId="AD" clId="Web-{0F928EB2-77C4-4AC7-BADD-3ED4950D6848}"/>
    <pc:docChg chg="modSld">
      <pc:chgData name="Sebastian Krupke" userId="S::sebastian.krupke@uni-oldenburg.de::63a5b696-e6f9-449c-89b1-7751b6c7fc09" providerId="AD" clId="Web-{0F928EB2-77C4-4AC7-BADD-3ED4950D6848}" dt="2022-09-13T19:37:48.906" v="6" actId="20577"/>
      <pc:docMkLst>
        <pc:docMk/>
      </pc:docMkLst>
      <pc:sldChg chg="modSp">
        <pc:chgData name="Sebastian Krupke" userId="S::sebastian.krupke@uni-oldenburg.de::63a5b696-e6f9-449c-89b1-7751b6c7fc09" providerId="AD" clId="Web-{0F928EB2-77C4-4AC7-BADD-3ED4950D6848}" dt="2022-09-13T19:37:48.906" v="6" actId="20577"/>
        <pc:sldMkLst>
          <pc:docMk/>
          <pc:sldMk cId="3694055343" sldId="265"/>
        </pc:sldMkLst>
        <pc:spChg chg="mod">
          <ac:chgData name="Sebastian Krupke" userId="S::sebastian.krupke@uni-oldenburg.de::63a5b696-e6f9-449c-89b1-7751b6c7fc09" providerId="AD" clId="Web-{0F928EB2-77C4-4AC7-BADD-3ED4950D6848}" dt="2022-09-13T19:37:48.906" v="6" actId="20577"/>
          <ac:spMkLst>
            <pc:docMk/>
            <pc:sldMk cId="3694055343" sldId="265"/>
            <ac:spMk id="2" creationId="{FAA2D7EF-B855-44BC-BBBF-9E54EB18F367}"/>
          </ac:spMkLst>
        </pc:spChg>
      </pc:sldChg>
    </pc:docChg>
  </pc:docChgLst>
  <pc:docChgLst>
    <pc:chgData name="Sebastian Krupke" userId="S::sebastian.krupke@uni-oldenburg.de::63a5b696-e6f9-449c-89b1-7751b6c7fc09" providerId="AD" clId="Web-{9552792D-427C-45F3-B55A-3B2885EEFB5D}"/>
    <pc:docChg chg="modSld">
      <pc:chgData name="Sebastian Krupke" userId="S::sebastian.krupke@uni-oldenburg.de::63a5b696-e6f9-449c-89b1-7751b6c7fc09" providerId="AD" clId="Web-{9552792D-427C-45F3-B55A-3B2885EEFB5D}" dt="2022-09-15T19:21:30.502" v="2" actId="20577"/>
      <pc:docMkLst>
        <pc:docMk/>
      </pc:docMkLst>
      <pc:sldChg chg="modSp">
        <pc:chgData name="Sebastian Krupke" userId="S::sebastian.krupke@uni-oldenburg.de::63a5b696-e6f9-449c-89b1-7751b6c7fc09" providerId="AD" clId="Web-{9552792D-427C-45F3-B55A-3B2885EEFB5D}" dt="2022-09-15T19:21:30.502" v="2" actId="20577"/>
        <pc:sldMkLst>
          <pc:docMk/>
          <pc:sldMk cId="2403427742" sldId="257"/>
        </pc:sldMkLst>
        <pc:spChg chg="mod">
          <ac:chgData name="Sebastian Krupke" userId="S::sebastian.krupke@uni-oldenburg.de::63a5b696-e6f9-449c-89b1-7751b6c7fc09" providerId="AD" clId="Web-{9552792D-427C-45F3-B55A-3B2885EEFB5D}" dt="2022-09-15T19:21:30.502" v="2" actId="20577"/>
          <ac:spMkLst>
            <pc:docMk/>
            <pc:sldMk cId="2403427742" sldId="257"/>
            <ac:spMk id="2" creationId="{CBE3D80E-3C59-E923-EEFD-0D37C7501A1D}"/>
          </ac:spMkLst>
        </pc:spChg>
      </pc:sldChg>
      <pc:sldChg chg="modSp">
        <pc:chgData name="Sebastian Krupke" userId="S::sebastian.krupke@uni-oldenburg.de::63a5b696-e6f9-449c-89b1-7751b6c7fc09" providerId="AD" clId="Web-{9552792D-427C-45F3-B55A-3B2885EEFB5D}" dt="2022-09-15T19:21:27.830" v="1" actId="20577"/>
        <pc:sldMkLst>
          <pc:docMk/>
          <pc:sldMk cId="2359709639" sldId="271"/>
        </pc:sldMkLst>
        <pc:spChg chg="mod">
          <ac:chgData name="Sebastian Krupke" userId="S::sebastian.krupke@uni-oldenburg.de::63a5b696-e6f9-449c-89b1-7751b6c7fc09" providerId="AD" clId="Web-{9552792D-427C-45F3-B55A-3B2885EEFB5D}" dt="2022-09-15T19:21:27.830" v="1" actId="20577"/>
          <ac:spMkLst>
            <pc:docMk/>
            <pc:sldMk cId="2359709639" sldId="271"/>
            <ac:spMk id="2" creationId="{CBE3D80E-3C59-E923-EEFD-0D37C7501A1D}"/>
          </ac:spMkLst>
        </pc:spChg>
      </pc:sldChg>
    </pc:docChg>
  </pc:docChgLst>
  <pc:docChgLst>
    <pc:chgData name="Sebastian Krupke" userId="S::sebastian.krupke@uni-oldenburg.de::63a5b696-e6f9-449c-89b1-7751b6c7fc09" providerId="AD" clId="Web-{FC65A514-CED3-470A-873B-FB68B3584F68}"/>
    <pc:docChg chg="addSld modSld sldOrd">
      <pc:chgData name="Sebastian Krupke" userId="S::sebastian.krupke@uni-oldenburg.de::63a5b696-e6f9-449c-89b1-7751b6c7fc09" providerId="AD" clId="Web-{FC65A514-CED3-470A-873B-FB68B3584F68}" dt="2022-09-15T19:18:57.866" v="149" actId="14100"/>
      <pc:docMkLst>
        <pc:docMk/>
      </pc:docMkLst>
      <pc:sldChg chg="modSp">
        <pc:chgData name="Sebastian Krupke" userId="S::sebastian.krupke@uni-oldenburg.de::63a5b696-e6f9-449c-89b1-7751b6c7fc09" providerId="AD" clId="Web-{FC65A514-CED3-470A-873B-FB68B3584F68}" dt="2022-09-15T19:18:57.866" v="149" actId="14100"/>
        <pc:sldMkLst>
          <pc:docMk/>
          <pc:sldMk cId="2403427742" sldId="257"/>
        </pc:sldMkLst>
        <pc:spChg chg="mod">
          <ac:chgData name="Sebastian Krupke" userId="S::sebastian.krupke@uni-oldenburg.de::63a5b696-e6f9-449c-89b1-7751b6c7fc09" providerId="AD" clId="Web-{FC65A514-CED3-470A-873B-FB68B3584F68}" dt="2022-09-15T19:18:52.647" v="148" actId="20577"/>
          <ac:spMkLst>
            <pc:docMk/>
            <pc:sldMk cId="2403427742" sldId="257"/>
            <ac:spMk id="2" creationId="{CBE3D80E-3C59-E923-EEFD-0D37C7501A1D}"/>
          </ac:spMkLst>
        </pc:spChg>
        <pc:picChg chg="mod">
          <ac:chgData name="Sebastian Krupke" userId="S::sebastian.krupke@uni-oldenburg.de::63a5b696-e6f9-449c-89b1-7751b6c7fc09" providerId="AD" clId="Web-{FC65A514-CED3-470A-873B-FB68B3584F68}" dt="2022-09-15T19:18:57.866" v="149" actId="14100"/>
          <ac:picMkLst>
            <pc:docMk/>
            <pc:sldMk cId="2403427742" sldId="257"/>
            <ac:picMk id="17" creationId="{8D49B90B-601B-B312-DF8D-C4A9A06B97E9}"/>
          </ac:picMkLst>
        </pc:picChg>
      </pc:sldChg>
      <pc:sldChg chg="addSp modSp ord">
        <pc:chgData name="Sebastian Krupke" userId="S::sebastian.krupke@uni-oldenburg.de::63a5b696-e6f9-449c-89b1-7751b6c7fc09" providerId="AD" clId="Web-{FC65A514-CED3-470A-873B-FB68B3584F68}" dt="2022-09-15T19:09:04.158" v="45" actId="20577"/>
        <pc:sldMkLst>
          <pc:docMk/>
          <pc:sldMk cId="2063290737" sldId="266"/>
        </pc:sldMkLst>
        <pc:spChg chg="mod">
          <ac:chgData name="Sebastian Krupke" userId="S::sebastian.krupke@uni-oldenburg.de::63a5b696-e6f9-449c-89b1-7751b6c7fc09" providerId="AD" clId="Web-{FC65A514-CED3-470A-873B-FB68B3584F68}" dt="2022-09-15T19:09:04.158" v="45" actId="20577"/>
          <ac:spMkLst>
            <pc:docMk/>
            <pc:sldMk cId="2063290737" sldId="266"/>
            <ac:spMk id="2" creationId="{CBE3D80E-3C59-E923-EEFD-0D37C7501A1D}"/>
          </ac:spMkLst>
        </pc:spChg>
        <pc:graphicFrameChg chg="add mod modGraphic">
          <ac:chgData name="Sebastian Krupke" userId="S::sebastian.krupke@uni-oldenburg.de::63a5b696-e6f9-449c-89b1-7751b6c7fc09" providerId="AD" clId="Web-{FC65A514-CED3-470A-873B-FB68B3584F68}" dt="2022-09-15T19:03:41.549" v="12" actId="1076"/>
          <ac:graphicFrameMkLst>
            <pc:docMk/>
            <pc:sldMk cId="2063290737" sldId="266"/>
            <ac:graphicFrameMk id="4" creationId="{24469BD1-4E40-1BAD-13D3-690EDA1328D4}"/>
          </ac:graphicFrameMkLst>
        </pc:graphicFrameChg>
      </pc:sldChg>
      <pc:sldChg chg="addSp modSp add ord replId">
        <pc:chgData name="Sebastian Krupke" userId="S::sebastian.krupke@uni-oldenburg.de::63a5b696-e6f9-449c-89b1-7751b6c7fc09" providerId="AD" clId="Web-{FC65A514-CED3-470A-873B-FB68B3584F68}" dt="2022-09-15T19:13:51.668" v="64" actId="20577"/>
        <pc:sldMkLst>
          <pc:docMk/>
          <pc:sldMk cId="1400424501" sldId="267"/>
        </pc:sldMkLst>
        <pc:spChg chg="mod">
          <ac:chgData name="Sebastian Krupke" userId="S::sebastian.krupke@uni-oldenburg.de::63a5b696-e6f9-449c-89b1-7751b6c7fc09" providerId="AD" clId="Web-{FC65A514-CED3-470A-873B-FB68B3584F68}" dt="2022-09-15T19:13:51.668" v="64" actId="20577"/>
          <ac:spMkLst>
            <pc:docMk/>
            <pc:sldMk cId="1400424501" sldId="267"/>
            <ac:spMk id="2" creationId="{CBE3D80E-3C59-E923-EEFD-0D37C7501A1D}"/>
          </ac:spMkLst>
        </pc:spChg>
        <pc:graphicFrameChg chg="add mod modGraphic">
          <ac:chgData name="Sebastian Krupke" userId="S::sebastian.krupke@uni-oldenburg.de::63a5b696-e6f9-449c-89b1-7751b6c7fc09" providerId="AD" clId="Web-{FC65A514-CED3-470A-873B-FB68B3584F68}" dt="2022-09-15T19:09:31.424" v="56" actId="1076"/>
          <ac:graphicFrameMkLst>
            <pc:docMk/>
            <pc:sldMk cId="1400424501" sldId="267"/>
            <ac:graphicFrameMk id="4" creationId="{8FBF844B-E85D-A39E-904B-895CF43C01C7}"/>
          </ac:graphicFrameMkLst>
        </pc:graphicFrameChg>
      </pc:sldChg>
      <pc:sldChg chg="addSp modSp add ord replId">
        <pc:chgData name="Sebastian Krupke" userId="S::sebastian.krupke@uni-oldenburg.de::63a5b696-e6f9-449c-89b1-7751b6c7fc09" providerId="AD" clId="Web-{FC65A514-CED3-470A-873B-FB68B3584F68}" dt="2022-09-15T19:09:11.533" v="50" actId="20577"/>
        <pc:sldMkLst>
          <pc:docMk/>
          <pc:sldMk cId="692861125" sldId="268"/>
        </pc:sldMkLst>
        <pc:spChg chg="mod">
          <ac:chgData name="Sebastian Krupke" userId="S::sebastian.krupke@uni-oldenburg.de::63a5b696-e6f9-449c-89b1-7751b6c7fc09" providerId="AD" clId="Web-{FC65A514-CED3-470A-873B-FB68B3584F68}" dt="2022-09-15T19:09:11.533" v="50" actId="20577"/>
          <ac:spMkLst>
            <pc:docMk/>
            <pc:sldMk cId="692861125" sldId="268"/>
            <ac:spMk id="2" creationId="{CBE3D80E-3C59-E923-EEFD-0D37C7501A1D}"/>
          </ac:spMkLst>
        </pc:spChg>
        <pc:graphicFrameChg chg="add mod modGraphic">
          <ac:chgData name="Sebastian Krupke" userId="S::sebastian.krupke@uni-oldenburg.de::63a5b696-e6f9-449c-89b1-7751b6c7fc09" providerId="AD" clId="Web-{FC65A514-CED3-470A-873B-FB68B3584F68}" dt="2022-09-15T19:06:54.560" v="27" actId="1076"/>
          <ac:graphicFrameMkLst>
            <pc:docMk/>
            <pc:sldMk cId="692861125" sldId="268"/>
            <ac:graphicFrameMk id="4" creationId="{707D03B6-5E26-1FEF-E242-4769E0571CCE}"/>
          </ac:graphicFrameMkLst>
        </pc:graphicFrameChg>
      </pc:sldChg>
      <pc:sldChg chg="addSp modSp add ord replId">
        <pc:chgData name="Sebastian Krupke" userId="S::sebastian.krupke@uni-oldenburg.de::63a5b696-e6f9-449c-89b1-7751b6c7fc09" providerId="AD" clId="Web-{FC65A514-CED3-470A-873B-FB68B3584F68}" dt="2022-09-15T19:13:53.058" v="65" actId="20577"/>
        <pc:sldMkLst>
          <pc:docMk/>
          <pc:sldMk cId="1028793565" sldId="269"/>
        </pc:sldMkLst>
        <pc:spChg chg="mod">
          <ac:chgData name="Sebastian Krupke" userId="S::sebastian.krupke@uni-oldenburg.de::63a5b696-e6f9-449c-89b1-7751b6c7fc09" providerId="AD" clId="Web-{FC65A514-CED3-470A-873B-FB68B3584F68}" dt="2022-09-15T19:13:53.058" v="65" actId="20577"/>
          <ac:spMkLst>
            <pc:docMk/>
            <pc:sldMk cId="1028793565" sldId="269"/>
            <ac:spMk id="2" creationId="{CBE3D80E-3C59-E923-EEFD-0D37C7501A1D}"/>
          </ac:spMkLst>
        </pc:spChg>
        <pc:graphicFrameChg chg="add mod modGraphic">
          <ac:chgData name="Sebastian Krupke" userId="S::sebastian.krupke@uni-oldenburg.de::63a5b696-e6f9-449c-89b1-7751b6c7fc09" providerId="AD" clId="Web-{FC65A514-CED3-470A-873B-FB68B3584F68}" dt="2022-09-15T19:10:49.021" v="61"/>
          <ac:graphicFrameMkLst>
            <pc:docMk/>
            <pc:sldMk cId="1028793565" sldId="269"/>
            <ac:graphicFrameMk id="4" creationId="{D1E6F9DD-8166-BB71-EC46-9A9421C56F8E}"/>
          </ac:graphicFrameMkLst>
        </pc:graphicFrameChg>
      </pc:sldChg>
      <pc:sldChg chg="addSp delSp modSp add replId">
        <pc:chgData name="Sebastian Krupke" userId="S::sebastian.krupke@uni-oldenburg.de::63a5b696-e6f9-449c-89b1-7751b6c7fc09" providerId="AD" clId="Web-{FC65A514-CED3-470A-873B-FB68B3584F68}" dt="2022-09-15T19:16:04.454" v="133" actId="1076"/>
        <pc:sldMkLst>
          <pc:docMk/>
          <pc:sldMk cId="3660966760" sldId="270"/>
        </pc:sldMkLst>
        <pc:spChg chg="mod">
          <ac:chgData name="Sebastian Krupke" userId="S::sebastian.krupke@uni-oldenburg.de::63a5b696-e6f9-449c-89b1-7751b6c7fc09" providerId="AD" clId="Web-{FC65A514-CED3-470A-873B-FB68B3584F68}" dt="2022-09-15T19:14:15.872" v="72" actId="20577"/>
          <ac:spMkLst>
            <pc:docMk/>
            <pc:sldMk cId="3660966760" sldId="270"/>
            <ac:spMk id="2" creationId="{CBE3D80E-3C59-E923-EEFD-0D37C7501A1D}"/>
          </ac:spMkLst>
        </pc:spChg>
        <pc:graphicFrameChg chg="del">
          <ac:chgData name="Sebastian Krupke" userId="S::sebastian.krupke@uni-oldenburg.de::63a5b696-e6f9-449c-89b1-7751b6c7fc09" providerId="AD" clId="Web-{FC65A514-CED3-470A-873B-FB68B3584F68}" dt="2022-09-15T19:14:21.934" v="73"/>
          <ac:graphicFrameMkLst>
            <pc:docMk/>
            <pc:sldMk cId="3660966760" sldId="270"/>
            <ac:graphicFrameMk id="4" creationId="{D1E6F9DD-8166-BB71-EC46-9A9421C56F8E}"/>
          </ac:graphicFrameMkLst>
        </pc:graphicFrameChg>
        <pc:graphicFrameChg chg="add mod modGraphic">
          <ac:chgData name="Sebastian Krupke" userId="S::sebastian.krupke@uni-oldenburg.de::63a5b696-e6f9-449c-89b1-7751b6c7fc09" providerId="AD" clId="Web-{FC65A514-CED3-470A-873B-FB68B3584F68}" dt="2022-09-15T19:16:04.454" v="133" actId="1076"/>
          <ac:graphicFrameMkLst>
            <pc:docMk/>
            <pc:sldMk cId="3660966760" sldId="270"/>
            <ac:graphicFrameMk id="5" creationId="{AD7DBE1C-10C3-BCDF-3612-CC18E351FE18}"/>
          </ac:graphicFrameMkLst>
        </pc:graphicFrameChg>
      </pc:sldChg>
      <pc:sldChg chg="addSp delSp modSp add replId">
        <pc:chgData name="Sebastian Krupke" userId="S::sebastian.krupke@uni-oldenburg.de::63a5b696-e6f9-449c-89b1-7751b6c7fc09" providerId="AD" clId="Web-{FC65A514-CED3-470A-873B-FB68B3584F68}" dt="2022-09-15T19:17:41.082" v="146" actId="1076"/>
        <pc:sldMkLst>
          <pc:docMk/>
          <pc:sldMk cId="2359709639" sldId="271"/>
        </pc:sldMkLst>
        <pc:spChg chg="mod">
          <ac:chgData name="Sebastian Krupke" userId="S::sebastian.krupke@uni-oldenburg.de::63a5b696-e6f9-449c-89b1-7751b6c7fc09" providerId="AD" clId="Web-{FC65A514-CED3-470A-873B-FB68B3584F68}" dt="2022-09-15T19:16:42.502" v="135" actId="20577"/>
          <ac:spMkLst>
            <pc:docMk/>
            <pc:sldMk cId="2359709639" sldId="271"/>
            <ac:spMk id="2" creationId="{CBE3D80E-3C59-E923-EEFD-0D37C7501A1D}"/>
          </ac:spMkLst>
        </pc:spChg>
        <pc:graphicFrameChg chg="del mod modGraphic">
          <ac:chgData name="Sebastian Krupke" userId="S::sebastian.krupke@uni-oldenburg.de::63a5b696-e6f9-449c-89b1-7751b6c7fc09" providerId="AD" clId="Web-{FC65A514-CED3-470A-873B-FB68B3584F68}" dt="2022-09-15T19:14:04.262" v="69"/>
          <ac:graphicFrameMkLst>
            <pc:docMk/>
            <pc:sldMk cId="2359709639" sldId="271"/>
            <ac:graphicFrameMk id="4" creationId="{D1E6F9DD-8166-BB71-EC46-9A9421C56F8E}"/>
          </ac:graphicFrameMkLst>
        </pc:graphicFrameChg>
        <pc:picChg chg="add del mod">
          <ac:chgData name="Sebastian Krupke" userId="S::sebastian.krupke@uni-oldenburg.de::63a5b696-e6f9-449c-89b1-7751b6c7fc09" providerId="AD" clId="Web-{FC65A514-CED3-470A-873B-FB68B3584F68}" dt="2022-09-15T19:17:28.285" v="139"/>
          <ac:picMkLst>
            <pc:docMk/>
            <pc:sldMk cId="2359709639" sldId="271"/>
            <ac:picMk id="3" creationId="{CFBEADAD-E562-6340-4930-4B252F7C369E}"/>
          </ac:picMkLst>
        </pc:picChg>
        <pc:picChg chg="add mod">
          <ac:chgData name="Sebastian Krupke" userId="S::sebastian.krupke@uni-oldenburg.de::63a5b696-e6f9-449c-89b1-7751b6c7fc09" providerId="AD" clId="Web-{FC65A514-CED3-470A-873B-FB68B3584F68}" dt="2022-09-15T19:17:41.082" v="146" actId="1076"/>
          <ac:picMkLst>
            <pc:docMk/>
            <pc:sldMk cId="2359709639" sldId="271"/>
            <ac:picMk id="5" creationId="{E4BD616D-592F-B688-83EF-D59E019B2E0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2B97DA8-8E6C-4064-8555-1AB8580FC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A4DB5-C154-4FD3-A336-A980009B1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4539-BE40-4D76-BE24-73DA343E3F8A}" type="datetimeFigureOut">
              <a:rPr lang="de-DE" smtClean="0"/>
              <a:t>05.01.23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13036-6DEF-43C7-9422-9C904683C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5D172E-3B7F-4B35-8E38-6D92867A5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627C-7C34-4443-AA3A-CB9806E781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229A-CF15-496D-915A-3C3AC47BA8F3}" type="datetimeFigureOut">
              <a:rPr lang="de-DE" smtClean="0"/>
              <a:t>05.01.23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E915-6F63-475F-AEF3-292EDAD54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21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3AA6084-5A17-4DF0-99FA-9B12FE16AC92}"/>
              </a:ext>
            </a:extLst>
          </p:cNvPr>
          <p:cNvSpPr/>
          <p:nvPr userDrawn="1"/>
        </p:nvSpPr>
        <p:spPr>
          <a:xfrm>
            <a:off x="4770534" y="2024845"/>
            <a:ext cx="7421467" cy="4833157"/>
          </a:xfrm>
          <a:custGeom>
            <a:avLst/>
            <a:gdLst>
              <a:gd name="connsiteX0" fmla="*/ 7411942 w 7421467"/>
              <a:gd name="connsiteY0" fmla="*/ 0 h 4833157"/>
              <a:gd name="connsiteX1" fmla="*/ 7421467 w 7421467"/>
              <a:gd name="connsiteY1" fmla="*/ 241 h 4833157"/>
              <a:gd name="connsiteX2" fmla="*/ 7421467 w 7421467"/>
              <a:gd name="connsiteY2" fmla="*/ 4833157 h 4833157"/>
              <a:gd name="connsiteX3" fmla="*/ 0 w 7421467"/>
              <a:gd name="connsiteY3" fmla="*/ 4833157 h 4833157"/>
              <a:gd name="connsiteX4" fmla="*/ 110690 w 7421467"/>
              <a:gd name="connsiteY4" fmla="*/ 4588316 h 4833157"/>
              <a:gd name="connsiteX5" fmla="*/ 7411942 w 7421467"/>
              <a:gd name="connsiteY5" fmla="*/ 0 h 48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7" h="4833157">
                <a:moveTo>
                  <a:pt x="7411942" y="0"/>
                </a:moveTo>
                <a:lnTo>
                  <a:pt x="7421467" y="241"/>
                </a:lnTo>
                <a:lnTo>
                  <a:pt x="7421467" y="4833157"/>
                </a:lnTo>
                <a:lnTo>
                  <a:pt x="0" y="4833157"/>
                </a:lnTo>
                <a:lnTo>
                  <a:pt x="110690" y="4588316"/>
                </a:lnTo>
                <a:cubicBezTo>
                  <a:pt x="1418845" y="1873453"/>
                  <a:pt x="4196610" y="0"/>
                  <a:pt x="7411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BC08468-0CA3-47F9-BB7C-6D01CE3C79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0535" y="2024846"/>
            <a:ext cx="7421466" cy="4833155"/>
          </a:xfrm>
          <a:custGeom>
            <a:avLst/>
            <a:gdLst>
              <a:gd name="connsiteX0" fmla="*/ 7411941 w 7421466"/>
              <a:gd name="connsiteY0" fmla="*/ 0 h 4833155"/>
              <a:gd name="connsiteX1" fmla="*/ 7421466 w 7421466"/>
              <a:gd name="connsiteY1" fmla="*/ 241 h 4833155"/>
              <a:gd name="connsiteX2" fmla="*/ 7421466 w 7421466"/>
              <a:gd name="connsiteY2" fmla="*/ 4833155 h 4833155"/>
              <a:gd name="connsiteX3" fmla="*/ 0 w 7421466"/>
              <a:gd name="connsiteY3" fmla="*/ 4833155 h 4833155"/>
              <a:gd name="connsiteX4" fmla="*/ 110689 w 7421466"/>
              <a:gd name="connsiteY4" fmla="*/ 4588316 h 4833155"/>
              <a:gd name="connsiteX5" fmla="*/ 7411941 w 7421466"/>
              <a:gd name="connsiteY5" fmla="*/ 0 h 48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6" h="4833155">
                <a:moveTo>
                  <a:pt x="7411941" y="0"/>
                </a:moveTo>
                <a:lnTo>
                  <a:pt x="7421466" y="241"/>
                </a:lnTo>
                <a:lnTo>
                  <a:pt x="7421466" y="4833155"/>
                </a:lnTo>
                <a:lnTo>
                  <a:pt x="0" y="4833155"/>
                </a:lnTo>
                <a:lnTo>
                  <a:pt x="110689" y="4588316"/>
                </a:lnTo>
                <a:cubicBezTo>
                  <a:pt x="1418844" y="1873453"/>
                  <a:pt x="4196609" y="0"/>
                  <a:pt x="74119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268760"/>
            <a:ext cx="8604250" cy="1476164"/>
          </a:xfrm>
        </p:spPr>
        <p:txBody>
          <a:bodyPr/>
          <a:lstStyle>
            <a:lvl1pPr>
              <a:defRPr sz="4400" spc="8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0CC760-EBF5-4E69-B01B-A0CE7B6B9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750" y="2881610"/>
            <a:ext cx="8604250" cy="123146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29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24"/>
            <a:ext cx="8604250" cy="558010"/>
          </a:xfrm>
        </p:spPr>
        <p:txBody>
          <a:bodyPr/>
          <a:lstStyle>
            <a:lvl1pPr>
              <a:defRPr sz="3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Bildplatzhalter 7">
            <a:extLst>
              <a:ext uri="{FF2B5EF4-FFF2-40B4-BE49-F238E27FC236}">
                <a16:creationId xmlns:a16="http://schemas.microsoft.com/office/drawing/2014/main" id="{AAA3DF5A-AAAE-4747-B95D-44DDC7CBEB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3750" y="1484784"/>
            <a:ext cx="10128251" cy="417646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319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52" y="1557338"/>
            <a:ext cx="4103949" cy="4608513"/>
          </a:xfrm>
        </p:spPr>
        <p:txBody>
          <a:bodyPr/>
          <a:lstStyle>
            <a:lvl1pPr>
              <a:defRPr spc="30" baseline="0"/>
            </a:lvl1pPr>
            <a:lvl2pPr>
              <a:defRPr spc="30" baseline="0"/>
            </a:lvl2pPr>
            <a:lvl3pPr>
              <a:defRPr spc="30" baseline="0"/>
            </a:lvl3pPr>
            <a:lvl4pPr>
              <a:defRPr spc="30" baseline="0"/>
            </a:lvl4pPr>
            <a:lvl5pPr>
              <a:defRPr spc="3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CA90898-2F68-4C13-9E2E-E02AF4DD7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0057" y="1557336"/>
            <a:ext cx="5591944" cy="37078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746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5832450" cy="460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448A72F-7758-4846-BF2E-9F2F2C0FD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20236" y="0"/>
            <a:ext cx="3971764" cy="602128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88B8F-7465-465A-92A9-85A1AB07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5832450" cy="438398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7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9E07F4F-6376-4EE4-AB3E-76EA17C18ECD}"/>
              </a:ext>
            </a:extLst>
          </p:cNvPr>
          <p:cNvSpPr/>
          <p:nvPr userDrawn="1"/>
        </p:nvSpPr>
        <p:spPr>
          <a:xfrm>
            <a:off x="0" y="0"/>
            <a:ext cx="14509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72AF8F0-8DAD-4538-BC1D-E3B87187CF41}"/>
              </a:ext>
            </a:extLst>
          </p:cNvPr>
          <p:cNvSpPr/>
          <p:nvPr userDrawn="1"/>
        </p:nvSpPr>
        <p:spPr>
          <a:xfrm>
            <a:off x="0" y="2977768"/>
            <a:ext cx="1450975" cy="3880232"/>
          </a:xfrm>
          <a:custGeom>
            <a:avLst/>
            <a:gdLst>
              <a:gd name="connsiteX0" fmla="*/ 1450975 w 1450975"/>
              <a:gd name="connsiteY0" fmla="*/ 0 h 3880232"/>
              <a:gd name="connsiteX1" fmla="*/ 1450975 w 1450975"/>
              <a:gd name="connsiteY1" fmla="*/ 3880232 h 3880232"/>
              <a:gd name="connsiteX2" fmla="*/ 0 w 1450975"/>
              <a:gd name="connsiteY2" fmla="*/ 3880232 h 3880232"/>
              <a:gd name="connsiteX3" fmla="*/ 0 w 1450975"/>
              <a:gd name="connsiteY3" fmla="*/ 982332 h 3880232"/>
              <a:gd name="connsiteX4" fmla="*/ 80748 w 1450975"/>
              <a:gd name="connsiteY4" fmla="*/ 912387 h 3880232"/>
              <a:gd name="connsiteX5" fmla="*/ 1372159 w 1450975"/>
              <a:gd name="connsiteY5" fmla="*/ 40367 h 388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975" h="3880232">
                <a:moveTo>
                  <a:pt x="1450975" y="0"/>
                </a:moveTo>
                <a:lnTo>
                  <a:pt x="1450975" y="3880232"/>
                </a:lnTo>
                <a:lnTo>
                  <a:pt x="0" y="3880232"/>
                </a:lnTo>
                <a:lnTo>
                  <a:pt x="0" y="982332"/>
                </a:lnTo>
                <a:lnTo>
                  <a:pt x="80748" y="912387"/>
                </a:lnTo>
                <a:cubicBezTo>
                  <a:pt x="480793" y="582240"/>
                  <a:pt x="913073" y="289757"/>
                  <a:pt x="1372159" y="40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1557338"/>
            <a:ext cx="8604251" cy="4608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872A42-BB1C-49BB-A53E-DC69F0F431DE}"/>
              </a:ext>
            </a:extLst>
          </p:cNvPr>
          <p:cNvSpPr/>
          <p:nvPr userDrawn="1"/>
        </p:nvSpPr>
        <p:spPr>
          <a:xfrm>
            <a:off x="299357" y="6302177"/>
            <a:ext cx="1044116" cy="1511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>
                <a:solidFill>
                  <a:schemeClr val="bg1"/>
                </a:solidFill>
              </a:rPr>
              <a:t>Page </a:t>
            </a:r>
            <a:fld id="{B68CA67E-C928-4610-8613-D29F25DDB709}" type="slidenum">
              <a:rPr lang="de-DE" sz="900" b="1" spc="20" baseline="0" smtClean="0">
                <a:solidFill>
                  <a:schemeClr val="bg1"/>
                </a:solidFill>
              </a:rPr>
              <a:t>‹Nr.›</a:t>
            </a:fld>
            <a:r>
              <a:rPr lang="de-DE" sz="900" b="1" spc="2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396C9F-CB52-4AE4-A123-8AA538C7CCC4}"/>
              </a:ext>
            </a:extLst>
          </p:cNvPr>
          <p:cNvSpPr/>
          <p:nvPr userDrawn="1"/>
        </p:nvSpPr>
        <p:spPr>
          <a:xfrm>
            <a:off x="2063552" y="6302177"/>
            <a:ext cx="8604448" cy="36512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/>
              <a:t>BI Mini Project P02 – Business </a:t>
            </a:r>
            <a:r>
              <a:rPr lang="de-DE" sz="900" b="1" spc="20" baseline="0" dirty="0" err="1"/>
              <a:t>Intelligence</a:t>
            </a:r>
            <a:r>
              <a:rPr lang="de-DE" sz="900" b="1" spc="20" baseline="0" dirty="0"/>
              <a:t> I</a:t>
            </a:r>
            <a:endParaRPr lang="de-DE" sz="900" b="0" spc="20" baseline="0" dirty="0"/>
          </a:p>
          <a:p>
            <a:pPr>
              <a:lnSpc>
                <a:spcPts val="1200"/>
              </a:lnSpc>
            </a:pPr>
            <a:r>
              <a:rPr lang="de-DE" sz="900" b="0" spc="20" baseline="0" dirty="0">
                <a:solidFill>
                  <a:schemeClr val="bg2"/>
                </a:solidFill>
              </a:rPr>
              <a:t>Sebastian </a:t>
            </a:r>
            <a:r>
              <a:rPr lang="de-DE" sz="900" b="0" spc="20" baseline="0" dirty="0" err="1">
                <a:solidFill>
                  <a:schemeClr val="bg2"/>
                </a:solidFill>
              </a:rPr>
              <a:t>Krupke</a:t>
            </a:r>
            <a:endParaRPr lang="de-DE" sz="900" b="0" spc="20" baseline="0" dirty="0">
              <a:solidFill>
                <a:schemeClr val="bg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C3931-080E-49C4-BBA5-6BE341C11BF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299033"/>
            <a:ext cx="911476" cy="59154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EC744-5975-4C66-8B94-18F60448BD0F}"/>
              </a:ext>
            </a:extLst>
          </p:cNvPr>
          <p:cNvSpPr/>
          <p:nvPr userDrawn="1"/>
        </p:nvSpPr>
        <p:spPr>
          <a:xfrm>
            <a:off x="299357" y="6459686"/>
            <a:ext cx="900411" cy="20761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fld id="{9DA6B11C-08A4-4714-94B2-B07C9C1922F9}" type="datetime1">
              <a:rPr lang="de-DE" sz="900" b="0" spc="20" baseline="0" smtClean="0">
                <a:solidFill>
                  <a:schemeClr val="bg1"/>
                </a:solidFill>
              </a:rPr>
              <a:t>05.01.23</a:t>
            </a:fld>
            <a:endParaRPr lang="de-DE" sz="900" b="0" spc="2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0" r:id="rId3"/>
    <p:sldLayoutId id="2147483669" r:id="rId4"/>
    <p:sldLayoutId id="2147483662" r:id="rId5"/>
    <p:sldLayoutId id="2147483664" r:id="rId6"/>
    <p:sldLayoutId id="2147483672" r:id="rId7"/>
    <p:sldLayoutId id="2147483668" r:id="rId8"/>
    <p:sldLayoutId id="2147483666" r:id="rId9"/>
    <p:sldLayoutId id="214748366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177800" algn="l" defTabSz="62865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00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9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2D7EF-B855-44BC-BBBF-9E54EB18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dirty="0"/>
              <a:t>BI Mini Project P02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3B4205-E97E-4306-984B-C3F766069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Intelligence</a:t>
            </a:r>
            <a:r>
              <a:rPr lang="de-DE" dirty="0"/>
              <a:t> I </a:t>
            </a:r>
          </a:p>
          <a:p>
            <a:r>
              <a:rPr lang="de-DE" dirty="0"/>
              <a:t>(Wintersemester 2022/2023)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8BCF9E-8C19-41F2-B174-50A262AD3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Sebastian </a:t>
            </a:r>
            <a:r>
              <a:rPr lang="de-DE" dirty="0" err="1"/>
              <a:t>Krupke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0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1EF8B4-DC1E-1F1C-2598-3E038589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/>
          <a:lstStyle/>
          <a:p>
            <a:r>
              <a:rPr lang="en-US" dirty="0" err="1"/>
              <a:t>Gliederung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D90B57-F7CE-F6B3-4BDA-5673008D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1557338"/>
            <a:ext cx="8604251" cy="4608512"/>
          </a:xfrm>
        </p:spPr>
        <p:txBody>
          <a:bodyPr/>
          <a:lstStyle/>
          <a:p>
            <a:r>
              <a:rPr lang="en-US" dirty="0" err="1"/>
              <a:t>Einführung</a:t>
            </a:r>
            <a:r>
              <a:rPr lang="en-US" dirty="0"/>
              <a:t> und Motivation</a:t>
            </a:r>
          </a:p>
          <a:p>
            <a:r>
              <a:rPr lang="en-US" dirty="0" err="1"/>
              <a:t>Hauptteil</a:t>
            </a:r>
            <a:endParaRPr lang="en-US" dirty="0"/>
          </a:p>
          <a:p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0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8D49B90B-601B-B312-DF8D-C4A9A06B9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61" y="1436526"/>
            <a:ext cx="5165969" cy="460033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6B49A71-82EB-309F-8FDA-5F5E6074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427742"/>
      </p:ext>
    </p:extLst>
  </p:cSld>
  <p:clrMapOvr>
    <a:masterClrMapping/>
  </p:clrMapOvr>
</p:sld>
</file>

<file path=ppt/theme/theme1.xml><?xml version="1.0" encoding="utf-8"?>
<a:theme xmlns:a="http://schemas.openxmlformats.org/drawingml/2006/main" name="UOL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110000"/>
          </a:lnSpc>
          <a:defRPr spc="3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10000"/>
          </a:lnSpc>
          <a:defRPr spc="30" dirty="0" err="1" smtClean="0"/>
        </a:defPPr>
      </a:lstStyle>
    </a:txDef>
  </a:objectDefaults>
  <a:extraClrSchemeLst/>
  <a:custClrLst>
    <a:custClr name="Grün 1">
      <a:srgbClr val="00786B"/>
    </a:custClr>
    <a:custClr name="Grün 2">
      <a:srgbClr val="00A97A"/>
    </a:custClr>
    <a:custClr name="Grün 3">
      <a:srgbClr val="95C11F"/>
    </a:custClr>
    <a:custClr name="Grün 4">
      <a:srgbClr val="C8D300"/>
    </a:custClr>
    <a:custClr name="Orange 1">
      <a:srgbClr val="D53D0E"/>
    </a:custClr>
    <a:custClr name="Orange 2">
      <a:srgbClr val="EE7203"/>
    </a:custClr>
    <a:custClr name="Orange 3">
      <a:srgbClr val="F39200"/>
    </a:custClr>
    <a:custClr name="Orange 4">
      <a:srgbClr val="FDC300"/>
    </a:custClr>
  </a:custClrLst>
  <a:extLst>
    <a:ext uri="{05A4C25C-085E-4340-85A3-A5531E510DB2}">
      <thm15:themeFamily xmlns:thm15="http://schemas.microsoft.com/office/thememl/2012/main" name="UOL_PowerPoint_16x9.potx" id="{F374DE9F-0D6B-4D2F-A18F-ABD4DBD5F391}" vid="{4E2C0FA1-9A88-4104-B52A-031F2A7C2746}"/>
    </a:ext>
  </a:extLst>
</a:theme>
</file>

<file path=ppt/theme/theme2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70B59A70AE534BA01040B9AA16F22C" ma:contentTypeVersion="4" ma:contentTypeDescription="Ein neues Dokument erstellen." ma:contentTypeScope="" ma:versionID="3290ef4482bc346a6b1ca4832b8b4ca7">
  <xsd:schema xmlns:xsd="http://www.w3.org/2001/XMLSchema" xmlns:xs="http://www.w3.org/2001/XMLSchema" xmlns:p="http://schemas.microsoft.com/office/2006/metadata/properties" xmlns:ns2="d30f2f90-4bb7-45fe-9332-6ea53df47359" targetNamespace="http://schemas.microsoft.com/office/2006/metadata/properties" ma:root="true" ma:fieldsID="54d5b98191383c1f5893624fdc4b46e5" ns2:_="">
    <xsd:import namespace="d30f2f90-4bb7-45fe-9332-6ea53df47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f2f90-4bb7-45fe-9332-6ea53df47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9C449C-121B-4FDA-B2C2-E6331898D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0f2f90-4bb7-45fe-9332-6ea53df473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C3C737-B41B-46C2-850B-DF86387275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EE6437-C9F2-498F-BC86-2A44B60970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</Template>
  <TotalTime>0</TotalTime>
  <Words>19</Words>
  <Application>Microsoft Macintosh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UOL</vt:lpstr>
      <vt:lpstr>BI Mini Project P02</vt:lpstr>
      <vt:lpstr>Gliederung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Social Responsibility</dc:title>
  <dc:creator>Sebastian Krupke</dc:creator>
  <cp:lastModifiedBy>Sebastian Krupke</cp:lastModifiedBy>
  <cp:revision>102</cp:revision>
  <dcterms:created xsi:type="dcterms:W3CDTF">2022-07-04T18:57:58Z</dcterms:created>
  <dcterms:modified xsi:type="dcterms:W3CDTF">2023-01-05T12:25:04Z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0x010100F770B59A70AE534BA01040B9AA16F22C</vt:lpwstr>
  </property>
</Properties>
</file>