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78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FBA9C-A7E8-4620-9A6B-B31F305D6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7BE133-BA9F-4440-A4F8-4E125FFDD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9A322B-273C-4DB7-8729-117BCA17D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C1CE-81DA-4EF5-A5EA-E39CE6DE8EDB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74E14-9318-4C09-A809-60570E00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FC5E6-F8F5-44E3-BF9E-9281AE8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00AB-3202-4316-B8EB-F2B73B0B2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88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90646-D475-464B-A788-95A35444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4CAC68-A9DC-4302-923C-917B54929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6E8E3-2E0D-4531-96BD-F80ED2B1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C1CE-81DA-4EF5-A5EA-E39CE6DE8EDB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FEDFE9-6EA0-44D4-B854-E17ED726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562F06-4ECD-4502-8B45-5AE9EB83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00AB-3202-4316-B8EB-F2B73B0B2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46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1F87CB-1D2D-44EF-B371-747174EEB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0CDF61-4052-40BA-B633-88B1D1473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6F61EE-97A0-465C-BE25-972A8199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C1CE-81DA-4EF5-A5EA-E39CE6DE8EDB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C9F92-1D85-458C-8385-38B31CEB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5C1D29-57DF-4554-B709-7FBFA874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00AB-3202-4316-B8EB-F2B73B0B2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47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A0F74-E076-4368-B9D7-CF3D5499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0849EB-EF37-4822-8BF7-91C1E5667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9D6384-0F6A-438F-B3FD-C9C364BB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C1CE-81DA-4EF5-A5EA-E39CE6DE8EDB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2A2FE-0565-4E00-BD3B-C62C7DAD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53E775-EA43-42AD-B3C7-7BD5A87B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00AB-3202-4316-B8EB-F2B73B0B2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62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10ED5-F26D-4DDF-BB55-4088C6501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5F560C-0558-4AB9-8388-25E7910EA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F3AFCD-20A8-4115-823F-680A796D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C1CE-81DA-4EF5-A5EA-E39CE6DE8EDB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03CF8-5658-4893-BFE9-54D2C614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12484-787B-4714-BC54-F1B643C9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00AB-3202-4316-B8EB-F2B73B0B2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18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055B2-E55E-4A2D-A2A7-FB795CBA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B2AD9-A783-4836-83DC-372C39CBB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49BFD7-580F-4DFD-B0D6-01221713A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CF0B92-9950-452B-8ECD-ADB16708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C1CE-81DA-4EF5-A5EA-E39CE6DE8EDB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9F918E-3432-4CEF-A536-47A9BF00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3F961F-9100-4F06-BF37-E94074F4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00AB-3202-4316-B8EB-F2B73B0B2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5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07069-21B5-4455-BBB9-FE7456BB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BD2BA6-4EE2-4440-BD0D-FDA848499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9AD3D5-0317-4781-91C6-0B5395F1A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8F4F8A-4E64-4890-A3B6-A8AD33D93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1532B6-8BFD-4CE5-9EE1-14BD6907E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B262B7-A539-4C73-88E1-34E90D89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C1CE-81DA-4EF5-A5EA-E39CE6DE8EDB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9AB760-A324-437E-9515-06C64A1F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E1432F-6CE4-4909-AE63-998C3F2E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00AB-3202-4316-B8EB-F2B73B0B2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04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98BAC-972F-4A84-B7F8-849EE749B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948E35-0A5F-4077-8946-14B9375E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C1CE-81DA-4EF5-A5EA-E39CE6DE8EDB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EF301-8F41-4F01-BE90-8024F8AF5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96FA81-C814-4894-A04C-4FC4D18A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00AB-3202-4316-B8EB-F2B73B0B2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8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900339-29E9-4D08-8A0B-E7B0C83C2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C1CE-81DA-4EF5-A5EA-E39CE6DE8EDB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8C936A-ABFA-44F4-A2C2-5F480F245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E8985D-B9C7-444D-A2D2-8A6BC51B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00AB-3202-4316-B8EB-F2B73B0B2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86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D15CC-C565-4E4A-9271-15188244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1B8BF4-00FE-4059-B91E-C3A19BE9C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A8E713-1AAC-44F3-95A7-941D3E6A7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D62D-ACAD-4230-BFB2-60D0B08E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C1CE-81DA-4EF5-A5EA-E39CE6DE8EDB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5B5FEB-E9D9-4C3B-8916-71EAC892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19923A-0156-444C-B7EF-C84BFC18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00AB-3202-4316-B8EB-F2B73B0B2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C6AFD-E14C-41B3-B3C8-BBD8E038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8B1D70-5A8C-467F-8721-9868E3A60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3C11A2-2C5D-4C3F-96E1-49BE8C115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98149B-DDC2-42E7-AB22-B58F9D9C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C1CE-81DA-4EF5-A5EA-E39CE6DE8EDB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BA311B-0EC7-4607-A5EF-377AC8D6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EEE845-1894-4E51-8511-63692465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00AB-3202-4316-B8EB-F2B73B0B2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6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A29F0B-88F4-4548-A49C-AFCDBD133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D0ECF7-C5E1-4EAD-B94D-C70411C38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15C36-EF5A-434D-B382-3F41BA446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6C1CE-81DA-4EF5-A5EA-E39CE6DE8EDB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82EE7C-E9D4-4F01-AA61-66194254B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27A6CA-D6E4-4F06-B18C-99F785275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500AB-3202-4316-B8EB-F2B73B0B2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77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25E8B2-5EDD-42F9-B5C8-06A24C74E5B0}"/>
              </a:ext>
            </a:extLst>
          </p:cNvPr>
          <p:cNvSpPr txBox="1"/>
          <p:nvPr/>
        </p:nvSpPr>
        <p:spPr>
          <a:xfrm>
            <a:off x="388189" y="258793"/>
            <a:ext cx="5355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Reactive </a:t>
            </a:r>
            <a:r>
              <a:rPr lang="en-US" altLang="ko-KR" sz="28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BackEnd</a:t>
            </a:r>
            <a:r>
              <a:rPr lang="en-US" altLang="ko-KR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 Rest Service</a:t>
            </a:r>
            <a:endParaRPr lang="ko-KR" alt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26" name="Picture 2" descr="msi ë¸í¸ë¶ì ëí ì´ë¯¸ì§ ê²ìê²°ê³¼">
            <a:extLst>
              <a:ext uri="{FF2B5EF4-FFF2-40B4-BE49-F238E27FC236}">
                <a16:creationId xmlns:a16="http://schemas.microsoft.com/office/drawing/2014/main" id="{E3134FE2-B789-40F2-9342-F8BA451EE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977" y="2394009"/>
            <a:ext cx="1690418" cy="169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ë°ì¤í¬íì ëí ì´ë¯¸ì§ ê²ìê²°ê³¼">
            <a:extLst>
              <a:ext uri="{FF2B5EF4-FFF2-40B4-BE49-F238E27FC236}">
                <a16:creationId xmlns:a16="http://schemas.microsoft.com/office/drawing/2014/main" id="{EA181D60-2EE1-4EF2-B580-18A0F6CEF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87" y="2394008"/>
            <a:ext cx="1690419" cy="169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ë°ì¤í¬íì ëí ì´ë¯¸ì§ ê²ìê²°ê³¼">
            <a:extLst>
              <a:ext uri="{FF2B5EF4-FFF2-40B4-BE49-F238E27FC236}">
                <a16:creationId xmlns:a16="http://schemas.microsoft.com/office/drawing/2014/main" id="{977DC3B2-A796-4C6D-8A7F-8D4C09B95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98" y="1865038"/>
            <a:ext cx="3604404" cy="274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AA997A-FE2F-45AA-89D5-1D202AB0255E}"/>
              </a:ext>
            </a:extLst>
          </p:cNvPr>
          <p:cNvSpPr txBox="1"/>
          <p:nvPr/>
        </p:nvSpPr>
        <p:spPr>
          <a:xfrm>
            <a:off x="10158142" y="3918171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MBM</a:t>
            </a:r>
            <a:endParaRPr lang="ko-KR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9718AD-34F3-4BFE-8763-CEDF3BF38FFC}"/>
              </a:ext>
            </a:extLst>
          </p:cNvPr>
          <p:cNvSpPr txBox="1"/>
          <p:nvPr/>
        </p:nvSpPr>
        <p:spPr>
          <a:xfrm>
            <a:off x="5392278" y="4428730"/>
            <a:ext cx="1430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PMS</a:t>
            </a:r>
          </a:p>
          <a:p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CI / CD</a:t>
            </a:r>
          </a:p>
          <a:p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Kubernetes</a:t>
            </a:r>
            <a:endParaRPr lang="ko-KR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27805D-6094-415B-8374-BE2D1F59A798}"/>
              </a:ext>
            </a:extLst>
          </p:cNvPr>
          <p:cNvSpPr txBox="1"/>
          <p:nvPr/>
        </p:nvSpPr>
        <p:spPr>
          <a:xfrm>
            <a:off x="1073433" y="422249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IAM</a:t>
            </a:r>
            <a:endParaRPr lang="ko-KR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7AABA63-0646-4BFE-A476-42D0BDD0B330}"/>
              </a:ext>
            </a:extLst>
          </p:cNvPr>
          <p:cNvCxnSpPr>
            <a:cxnSpLocks/>
          </p:cNvCxnSpPr>
          <p:nvPr/>
        </p:nvCxnSpPr>
        <p:spPr>
          <a:xfrm>
            <a:off x="2424023" y="3273721"/>
            <a:ext cx="1690777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1CA7E47-C419-4FBA-A80E-D73518D2A159}"/>
              </a:ext>
            </a:extLst>
          </p:cNvPr>
          <p:cNvSpPr txBox="1"/>
          <p:nvPr/>
        </p:nvSpPr>
        <p:spPr>
          <a:xfrm>
            <a:off x="2967629" y="2920549"/>
            <a:ext cx="603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MQTT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02B0E24-CB42-42ED-B5F9-CD45F2E8A74D}"/>
              </a:ext>
            </a:extLst>
          </p:cNvPr>
          <p:cNvCxnSpPr>
            <a:cxnSpLocks/>
          </p:cNvCxnSpPr>
          <p:nvPr/>
        </p:nvCxnSpPr>
        <p:spPr>
          <a:xfrm>
            <a:off x="8027141" y="3273721"/>
            <a:ext cx="1690777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178A822-F277-4DEA-97E0-ECD662EE7D64}"/>
              </a:ext>
            </a:extLst>
          </p:cNvPr>
          <p:cNvSpPr txBox="1"/>
          <p:nvPr/>
        </p:nvSpPr>
        <p:spPr>
          <a:xfrm>
            <a:off x="8570747" y="2920549"/>
            <a:ext cx="603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MQTT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18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BE032B-2A55-4FE1-BEA4-194FA047A690}"/>
              </a:ext>
            </a:extLst>
          </p:cNvPr>
          <p:cNvSpPr txBox="1"/>
          <p:nvPr/>
        </p:nvSpPr>
        <p:spPr>
          <a:xfrm>
            <a:off x="388189" y="258793"/>
            <a:ext cx="5355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Reactive </a:t>
            </a:r>
            <a:r>
              <a:rPr lang="en-US" altLang="ko-KR" sz="28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BackEnd</a:t>
            </a:r>
            <a:r>
              <a:rPr lang="en-US" altLang="ko-KR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 Rest Service</a:t>
            </a:r>
            <a:endParaRPr lang="ko-KR" alt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050" name="Picture 2" descr="devops toolchainì ëí ì´ë¯¸ì§ ê²ìê²°ê³¼">
            <a:extLst>
              <a:ext uri="{FF2B5EF4-FFF2-40B4-BE49-F238E27FC236}">
                <a16:creationId xmlns:a16="http://schemas.microsoft.com/office/drawing/2014/main" id="{0F2116EE-BCE7-4882-AC8B-6F1F106EC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1293243"/>
            <a:ext cx="59817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ê´ë ¨ ì´ë¯¸ì§">
            <a:extLst>
              <a:ext uri="{FF2B5EF4-FFF2-40B4-BE49-F238E27FC236}">
                <a16:creationId xmlns:a16="http://schemas.microsoft.com/office/drawing/2014/main" id="{A7020C79-EECD-4B5B-A013-44FB65D89D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3" r="11205" b="4795"/>
          <a:stretch/>
        </p:blipFill>
        <p:spPr bwMode="auto">
          <a:xfrm>
            <a:off x="5387679" y="1561381"/>
            <a:ext cx="1126009" cy="46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271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Aharoni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User33</dc:creator>
  <cp:lastModifiedBy>User33</cp:lastModifiedBy>
  <cp:revision>2</cp:revision>
  <dcterms:created xsi:type="dcterms:W3CDTF">2019-02-11T23:33:28Z</dcterms:created>
  <dcterms:modified xsi:type="dcterms:W3CDTF">2019-02-11T23:49:58Z</dcterms:modified>
</cp:coreProperties>
</file>