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1" r:id="rId7"/>
    <p:sldId id="260" r:id="rId8"/>
    <p:sldId id="262" r:id="rId9"/>
    <p:sldId id="264" r:id="rId10"/>
    <p:sldId id="265" r:id="rId11"/>
    <p:sldId id="263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12462-D6BF-47C9-A4E6-0B5D596B1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028097-6D92-4311-9855-186B1160C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CE564-C724-40CE-B159-AA883B6F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78F4-FA60-4BD1-AEBE-B2E08629CB48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67332-D0C6-419B-9074-B3A1BD48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24182-7F27-4D86-BE87-9277B37F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8EB-A429-49EA-A1CF-D097BB045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06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741E2-6F9B-4874-8352-94AFE7B2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3713C4-D9D0-4BDA-85B7-8408231BC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FCA25-42EA-4411-8029-C1F9B18D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78F4-FA60-4BD1-AEBE-B2E08629CB48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5B5E7-D43C-489C-831D-5DE1386A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248CF-6600-4135-AA31-36D4CA09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8EB-A429-49EA-A1CF-D097BB045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7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E44756-7E04-4248-904B-DDFD05F8D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7E21DE-57C0-4FFA-B2EC-87E03FDC9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1FEB4-DA29-489B-AA33-B291359B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78F4-FA60-4BD1-AEBE-B2E08629CB48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F5D3D-2D19-458E-A59A-D891A9D9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C3055-3A58-4994-80B3-68AF96E3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8EB-A429-49EA-A1CF-D097BB045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52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7CFDC-A71D-427D-8368-19C87AF2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05D7F-9667-4B55-A5E0-A10B46D21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1320C-2924-4E0D-BB00-16D21AD9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78F4-FA60-4BD1-AEBE-B2E08629CB48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49DE1-AD0B-49EC-8BF8-245D5788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7ED50-F408-4698-A76E-3B7476EA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8EB-A429-49EA-A1CF-D097BB045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8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100A4-DB79-4A0B-86FC-F0AF68DF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76B8B9-AD63-45A8-BC54-4AFE85E78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F1622A-4078-419B-A63A-FD0C2ABB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78F4-FA60-4BD1-AEBE-B2E08629CB48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1A284-BAE0-46DE-A404-6705A0AF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7C776-43CA-4CB1-B5FB-C12A3808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8EB-A429-49EA-A1CF-D097BB045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71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DF131-327D-4ED3-B33E-CF5FAB336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D3FDC-E720-4F42-8A6C-BD2795CC6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44C4B4-B799-4B27-99E7-D1359B2D2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2C137C-403B-4504-A789-BED1356D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78F4-FA60-4BD1-AEBE-B2E08629CB48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1D389A-234F-4BD4-B97A-9C998AF9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12E18-4B95-46F4-B3A1-5F70C21F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8EB-A429-49EA-A1CF-D097BB045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5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6C2CD-1ED4-4B58-8CAF-5E84FECE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67FC2-3443-4138-9130-D04AD4629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A28A1E-130B-4DD6-BE4D-8B35A86EE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F4A050-066B-4760-8B25-551EBDA52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7A9D72-4D7A-45BF-A4BB-B0C009184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AA8494-B6A9-4D3E-B7D3-13574EAA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78F4-FA60-4BD1-AEBE-B2E08629CB48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29E9D1-21D1-4CC1-9865-EBFEBE90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E67011-1CC3-410E-884A-4E73A9E8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8EB-A429-49EA-A1CF-D097BB045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2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FE8CE-37F8-4598-B96F-6F275485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88D8C6-7710-45D8-A21F-33FDAA8B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78F4-FA60-4BD1-AEBE-B2E08629CB48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416B30-4FCF-4C7F-8BD2-3F318E4F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6FCE58-76C4-4897-AB37-52557091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8EB-A429-49EA-A1CF-D097BB045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3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2BE086-CA1B-47BD-A580-737AFBD5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78F4-FA60-4BD1-AEBE-B2E08629CB48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5BD3D5-14D1-45BA-96CA-234ECAC7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CCC4E8-89F2-49D3-BDEC-F68B6BC6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8EB-A429-49EA-A1CF-D097BB045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6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7F496-0628-4F2A-8D31-BDC76B78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D1E55-6B8A-456A-8C48-8D89CD10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50C8B5-ADF9-4A0B-9E93-227D39571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95FE1-9F0D-47AA-A12E-165BF72E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78F4-FA60-4BD1-AEBE-B2E08629CB48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A2220E-ECFD-4951-AC77-9677FC52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B946F7-8BFF-48D2-AC23-2E0B1DB6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8EB-A429-49EA-A1CF-D097BB045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1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1718D-9963-4FC8-85E4-E5C42C5A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2EC530-4F56-413B-AE4A-D0750B42A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3EC5C5-3BEA-40FE-B6E2-11DE41DB8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6870C9-E3DD-4555-A1E5-F5710387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78F4-FA60-4BD1-AEBE-B2E08629CB48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610903-0D84-4385-B773-3F8831E9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AF00BE-B20D-415A-9AB9-D21F5F0B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8EB-A429-49EA-A1CF-D097BB045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7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D4767D-90DD-4EBD-864E-AF910D6A2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E3E94E-6250-4213-8A11-AC7F2A86F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7D6B3-5E75-47FE-B459-FDD4C68B2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78F4-FA60-4BD1-AEBE-B2E08629CB48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C2282-2644-4669-89B9-D0D1E5DDF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07569-97C5-4852-964B-34CCA2AC3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508EB-A429-49EA-A1CF-D097BB045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88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devopslinks/quick-and-easy-ci-cd-with-gitlab-and-jenkins-ba7821032e9c" TargetMode="Externa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lab logoì ëí ì´ë¯¸ì§ ê²ìê²°ê³¼">
            <a:extLst>
              <a:ext uri="{FF2B5EF4-FFF2-40B4-BE49-F238E27FC236}">
                <a16:creationId xmlns:a16="http://schemas.microsoft.com/office/drawing/2014/main" id="{7EADE726-E6EA-41B8-8712-43CAA81B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147" y="2822754"/>
            <a:ext cx="2746075" cy="121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enkins logoì ëí ì´ë¯¸ì§ ê²ìê²°ê³¼">
            <a:extLst>
              <a:ext uri="{FF2B5EF4-FFF2-40B4-BE49-F238E27FC236}">
                <a16:creationId xmlns:a16="http://schemas.microsoft.com/office/drawing/2014/main" id="{AD7DC206-82E9-49F5-B175-0721FF90C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63" y="2985458"/>
            <a:ext cx="2758274" cy="88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8EB9187-1CBF-46A1-8BF1-D4DE5D01F914}"/>
              </a:ext>
            </a:extLst>
          </p:cNvPr>
          <p:cNvSpPr/>
          <p:nvPr/>
        </p:nvSpPr>
        <p:spPr>
          <a:xfrm>
            <a:off x="5859016" y="3105833"/>
            <a:ext cx="508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/>
              <a:t>+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39947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C8069DE-FE2A-4C8D-B774-7C3113AE3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09" y="1611894"/>
            <a:ext cx="10095781" cy="4499434"/>
          </a:xfrm>
          <a:prstGeom prst="rect">
            <a:avLst/>
          </a:prstGeom>
        </p:spPr>
      </p:pic>
      <p:pic>
        <p:nvPicPr>
          <p:cNvPr id="5" name="Picture 4" descr="jenkins logoì ëí ì´ë¯¸ì§ ê²ìê²°ê³¼">
            <a:extLst>
              <a:ext uri="{FF2B5EF4-FFF2-40B4-BE49-F238E27FC236}">
                <a16:creationId xmlns:a16="http://schemas.microsoft.com/office/drawing/2014/main" id="{956E402A-667A-42B0-A076-790946A96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" y="94891"/>
            <a:ext cx="2320169" cy="74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BDE8D0-E9B2-4C8E-8A28-3D8D4BA57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638" y="1153401"/>
            <a:ext cx="5575558" cy="1109393"/>
          </a:xfrm>
          <a:prstGeom prst="rect">
            <a:avLst/>
          </a:prstGeom>
        </p:spPr>
      </p:pic>
      <p:pic>
        <p:nvPicPr>
          <p:cNvPr id="8" name="Picture 2" descr="gitlab logoì ëí ì´ë¯¸ì§ ê²ìê²°ê³¼">
            <a:extLst>
              <a:ext uri="{FF2B5EF4-FFF2-40B4-BE49-F238E27FC236}">
                <a16:creationId xmlns:a16="http://schemas.microsoft.com/office/drawing/2014/main" id="{EDC537C8-1609-4E22-A39C-EF601F117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309" y="1070310"/>
            <a:ext cx="1226589" cy="54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3B085C-AF0E-4252-8614-8A6D5AD54329}"/>
              </a:ext>
            </a:extLst>
          </p:cNvPr>
          <p:cNvCxnSpPr/>
          <p:nvPr/>
        </p:nvCxnSpPr>
        <p:spPr>
          <a:xfrm flipH="1">
            <a:off x="5244860" y="2130725"/>
            <a:ext cx="3795623" cy="120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1F762A-AF4F-4E01-8239-142980E5E863}"/>
              </a:ext>
            </a:extLst>
          </p:cNvPr>
          <p:cNvSpPr txBox="1"/>
          <p:nvPr/>
        </p:nvSpPr>
        <p:spPr>
          <a:xfrm>
            <a:off x="655606" y="968735"/>
            <a:ext cx="565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Repository URL</a:t>
            </a:r>
            <a:r>
              <a:rPr lang="ko-KR" altLang="en-US" dirty="0"/>
              <a:t>입력 </a:t>
            </a:r>
            <a:r>
              <a:rPr lang="en-US" altLang="ko-KR" dirty="0"/>
              <a:t>&gt; Credentials &gt; Add </a:t>
            </a:r>
            <a:r>
              <a:rPr lang="ko-KR" altLang="en-US" dirty="0"/>
              <a:t>버튼 클릭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194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0F9682-7E43-4F2A-92E9-D51C7A97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47" y="2015627"/>
            <a:ext cx="9026106" cy="4646163"/>
          </a:xfrm>
          <a:prstGeom prst="rect">
            <a:avLst/>
          </a:prstGeom>
        </p:spPr>
      </p:pic>
      <p:pic>
        <p:nvPicPr>
          <p:cNvPr id="5" name="Picture 4" descr="jenkins logoì ëí ì´ë¯¸ì§ ê²ìê²°ê³¼">
            <a:extLst>
              <a:ext uri="{FF2B5EF4-FFF2-40B4-BE49-F238E27FC236}">
                <a16:creationId xmlns:a16="http://schemas.microsoft.com/office/drawing/2014/main" id="{97ACF3C6-4663-4C39-AD06-07D32E4C8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" y="94891"/>
            <a:ext cx="2320169" cy="74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99754-ACD5-40EE-803F-D185E0F490C6}"/>
              </a:ext>
            </a:extLst>
          </p:cNvPr>
          <p:cNvSpPr txBox="1"/>
          <p:nvPr/>
        </p:nvSpPr>
        <p:spPr>
          <a:xfrm>
            <a:off x="655606" y="968735"/>
            <a:ext cx="10324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Kind </a:t>
            </a:r>
            <a:r>
              <a:rPr lang="ko-KR" altLang="en-US" dirty="0"/>
              <a:t>항목에 </a:t>
            </a:r>
            <a:r>
              <a:rPr lang="en-US" altLang="ko-KR" dirty="0"/>
              <a:t>‘SSH Username with private key’ </a:t>
            </a:r>
            <a:r>
              <a:rPr lang="ko-KR" altLang="en-US" dirty="0"/>
              <a:t>선택 </a:t>
            </a:r>
            <a:r>
              <a:rPr lang="en-US" altLang="ko-KR" dirty="0"/>
              <a:t>&gt; Description </a:t>
            </a:r>
            <a:r>
              <a:rPr lang="ko-KR" altLang="en-US" dirty="0"/>
              <a:t>입력 </a:t>
            </a:r>
            <a:r>
              <a:rPr lang="en-US" altLang="ko-KR" dirty="0"/>
              <a:t>&gt; Username</a:t>
            </a:r>
            <a:r>
              <a:rPr lang="ko-KR" altLang="en-US" dirty="0"/>
              <a:t>에 </a:t>
            </a:r>
            <a:r>
              <a:rPr lang="en-US" altLang="ko-KR" dirty="0"/>
              <a:t>‘git’ </a:t>
            </a:r>
            <a:r>
              <a:rPr lang="ko-KR" altLang="en-US" dirty="0"/>
              <a:t>입력 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Jenkins</a:t>
            </a:r>
            <a:r>
              <a:rPr lang="ko-KR" altLang="en-US" dirty="0"/>
              <a:t>가 설치된 </a:t>
            </a:r>
            <a:r>
              <a:rPr lang="en-US" altLang="ko-KR" dirty="0"/>
              <a:t>ubuntu</a:t>
            </a:r>
            <a:r>
              <a:rPr lang="ko-KR" altLang="en-US" dirty="0"/>
              <a:t>로 이동 </a:t>
            </a:r>
            <a:r>
              <a:rPr lang="en-US" altLang="ko-KR" dirty="0"/>
              <a:t>&gt; vi ~/.</a:t>
            </a:r>
            <a:r>
              <a:rPr lang="en-US" altLang="ko-KR" dirty="0" err="1"/>
              <a:t>ssh</a:t>
            </a:r>
            <a:r>
              <a:rPr lang="en-US" altLang="ko-KR" dirty="0"/>
              <a:t>-key/</a:t>
            </a:r>
            <a:r>
              <a:rPr lang="en-US" altLang="ko-KR" dirty="0" err="1"/>
              <a:t>id_rsa</a:t>
            </a:r>
            <a:r>
              <a:rPr lang="en-US" altLang="ko-KR" dirty="0"/>
              <a:t> </a:t>
            </a:r>
            <a:r>
              <a:rPr lang="ko-KR" altLang="en-US" dirty="0"/>
              <a:t>파일 내용 복사 </a:t>
            </a:r>
            <a:r>
              <a:rPr lang="en-US" altLang="ko-KR" dirty="0"/>
              <a:t>&gt; Enter directly </a:t>
            </a:r>
            <a:r>
              <a:rPr lang="ko-KR" altLang="en-US" dirty="0"/>
              <a:t>체크</a:t>
            </a:r>
            <a:endParaRPr lang="en-US" altLang="ko-KR" dirty="0"/>
          </a:p>
          <a:p>
            <a:r>
              <a:rPr lang="en-US" altLang="ko-KR" dirty="0"/>
              <a:t>&gt; Key</a:t>
            </a:r>
            <a:r>
              <a:rPr lang="ko-KR" altLang="en-US" dirty="0"/>
              <a:t>에 붙여 넣기 </a:t>
            </a:r>
            <a:r>
              <a:rPr lang="en-US" altLang="ko-KR" dirty="0"/>
              <a:t>&gt; </a:t>
            </a:r>
            <a:r>
              <a:rPr lang="ko-KR" altLang="en-US" dirty="0"/>
              <a:t>저장 </a:t>
            </a:r>
            <a:r>
              <a:rPr lang="en-US" altLang="ko-KR" dirty="0"/>
              <a:t>&amp; Apply </a:t>
            </a:r>
            <a:r>
              <a:rPr lang="ko-KR" altLang="en-US" dirty="0"/>
              <a:t>버튼 클릭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10F1F1-EA1A-4B6E-A041-3276E95B7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828" y="1465726"/>
            <a:ext cx="4093796" cy="326815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92B44DE-90CC-4031-9D33-C6A3126438C1}"/>
              </a:ext>
            </a:extLst>
          </p:cNvPr>
          <p:cNvCxnSpPr>
            <a:cxnSpLocks/>
          </p:cNvCxnSpPr>
          <p:nvPr/>
        </p:nvCxnSpPr>
        <p:spPr>
          <a:xfrm flipH="1">
            <a:off x="4425351" y="4546121"/>
            <a:ext cx="3148643" cy="84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977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jenkins logoì ëí ì´ë¯¸ì§ ê²ìê²°ê³¼">
            <a:extLst>
              <a:ext uri="{FF2B5EF4-FFF2-40B4-BE49-F238E27FC236}">
                <a16:creationId xmlns:a16="http://schemas.microsoft.com/office/drawing/2014/main" id="{2339E239-EB32-4BF8-A0AA-8650D30FE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" y="94891"/>
            <a:ext cx="2320169" cy="74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C44756-1AB5-47F1-98AD-B2475C18A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30" y="1811547"/>
            <a:ext cx="5573252" cy="3743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9323A0-E75A-4972-90D2-A1A32734D789}"/>
              </a:ext>
            </a:extLst>
          </p:cNvPr>
          <p:cNvSpPr txBox="1"/>
          <p:nvPr/>
        </p:nvSpPr>
        <p:spPr>
          <a:xfrm>
            <a:off x="247830" y="1117923"/>
            <a:ext cx="783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‘Build Now’ </a:t>
            </a:r>
            <a:r>
              <a:rPr lang="ko-KR" altLang="en-US" dirty="0"/>
              <a:t>클릭 </a:t>
            </a:r>
            <a:r>
              <a:rPr lang="en-US" altLang="ko-KR" dirty="0"/>
              <a:t>&gt; ‘#</a:t>
            </a:r>
            <a:r>
              <a:rPr lang="ko-KR" altLang="en-US" dirty="0"/>
              <a:t>번호</a:t>
            </a:r>
            <a:r>
              <a:rPr lang="en-US" altLang="ko-KR" dirty="0"/>
              <a:t>’ </a:t>
            </a:r>
            <a:r>
              <a:rPr lang="ko-KR" altLang="en-US" dirty="0"/>
              <a:t>클릭 </a:t>
            </a:r>
            <a:r>
              <a:rPr lang="en-US" altLang="ko-KR" dirty="0"/>
              <a:t>&gt; Console Output </a:t>
            </a:r>
            <a:r>
              <a:rPr lang="ko-KR" altLang="en-US" dirty="0"/>
              <a:t>클릭 </a:t>
            </a:r>
            <a:r>
              <a:rPr lang="en-US" altLang="ko-KR" dirty="0"/>
              <a:t>&gt; SUCCESS </a:t>
            </a:r>
            <a:r>
              <a:rPr lang="ko-KR" altLang="en-US" dirty="0"/>
              <a:t>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E700B4-37B8-4C7C-A62C-67829A803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135" y="1820892"/>
            <a:ext cx="5759035" cy="32162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37F14D-210E-4E73-B09C-4170C7E8806A}"/>
              </a:ext>
            </a:extLst>
          </p:cNvPr>
          <p:cNvSpPr txBox="1"/>
          <p:nvPr/>
        </p:nvSpPr>
        <p:spPr>
          <a:xfrm>
            <a:off x="325468" y="6121244"/>
            <a:ext cx="7713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참고 사이트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5"/>
              </a:rPr>
              <a:t>https://medium.com/devopslinks/quick-and-easy-ci-cd-with-gitlab-and-jenkins-ba7821032e9c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5672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0EBB327-EA76-40AC-B1D1-EDA5724EC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2" y="2462212"/>
            <a:ext cx="6391275" cy="1933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FFCBB5-7E26-4686-9E3E-7959A84903D7}"/>
              </a:ext>
            </a:extLst>
          </p:cNvPr>
          <p:cNvSpPr txBox="1"/>
          <p:nvPr/>
        </p:nvSpPr>
        <p:spPr>
          <a:xfrm>
            <a:off x="733245" y="1595887"/>
            <a:ext cx="5630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GitLab </a:t>
            </a:r>
            <a:r>
              <a:rPr lang="ko-KR" altLang="en-US" dirty="0"/>
              <a:t>연동용 플러그인 설치</a:t>
            </a:r>
            <a:br>
              <a:rPr lang="en-US" altLang="ko-KR" dirty="0"/>
            </a:br>
            <a:r>
              <a:rPr lang="ko-KR" altLang="en-US" dirty="0" err="1"/>
              <a:t>젠킨스</a:t>
            </a:r>
            <a:r>
              <a:rPr lang="ko-KR" altLang="en-US" dirty="0"/>
              <a:t> 관리 </a:t>
            </a:r>
            <a:r>
              <a:rPr lang="en-US" altLang="ko-KR" dirty="0"/>
              <a:t>&gt; </a:t>
            </a:r>
            <a:r>
              <a:rPr lang="ko-KR" altLang="en-US" dirty="0"/>
              <a:t>플러그인 관리 </a:t>
            </a:r>
            <a:r>
              <a:rPr lang="en-US" altLang="ko-KR" dirty="0"/>
              <a:t>&gt; </a:t>
            </a:r>
            <a:r>
              <a:rPr lang="ko-KR" altLang="en-US" dirty="0"/>
              <a:t>아래 플러그인 설치 </a:t>
            </a:r>
          </a:p>
        </p:txBody>
      </p:sp>
      <p:pic>
        <p:nvPicPr>
          <p:cNvPr id="6" name="Picture 4" descr="jenkins logoì ëí ì´ë¯¸ì§ ê²ìê²°ê³¼">
            <a:extLst>
              <a:ext uri="{FF2B5EF4-FFF2-40B4-BE49-F238E27FC236}">
                <a16:creationId xmlns:a16="http://schemas.microsoft.com/office/drawing/2014/main" id="{89145A8E-A2E2-48EF-BA3C-54F58EF97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" y="94891"/>
            <a:ext cx="2320169" cy="74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5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ABC42E-F726-498C-A3E4-83B9E0E08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25" y="1322696"/>
            <a:ext cx="5888342" cy="4212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436EDB-5C35-42A6-B6CA-EC39EB0E16D4}"/>
              </a:ext>
            </a:extLst>
          </p:cNvPr>
          <p:cNvSpPr txBox="1"/>
          <p:nvPr/>
        </p:nvSpPr>
        <p:spPr>
          <a:xfrm>
            <a:off x="586596" y="741870"/>
            <a:ext cx="98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Settings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Access</a:t>
            </a:r>
            <a:r>
              <a:rPr lang="ko-KR" altLang="en-US" dirty="0"/>
              <a:t> </a:t>
            </a:r>
            <a:r>
              <a:rPr lang="en-US" altLang="ko-KR" dirty="0"/>
              <a:t>Token &gt; </a:t>
            </a:r>
            <a:r>
              <a:rPr lang="ko-KR" altLang="en-US" dirty="0"/>
              <a:t>아래와 같이 설정 </a:t>
            </a:r>
            <a:r>
              <a:rPr lang="en-US" altLang="ko-KR" dirty="0"/>
              <a:t>&gt; Create personal access token </a:t>
            </a:r>
            <a:r>
              <a:rPr lang="ko-KR" altLang="en-US" dirty="0"/>
              <a:t>버튼 클릭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281EF7-E69C-4D87-AA84-9E43C2328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66" y="1385889"/>
            <a:ext cx="5736117" cy="4149415"/>
          </a:xfrm>
          <a:prstGeom prst="rect">
            <a:avLst/>
          </a:prstGeom>
        </p:spPr>
      </p:pic>
      <p:pic>
        <p:nvPicPr>
          <p:cNvPr id="7" name="Picture 2" descr="gitlab logoì ëí ì´ë¯¸ì§ ê²ìê²°ê³¼">
            <a:extLst>
              <a:ext uri="{FF2B5EF4-FFF2-40B4-BE49-F238E27FC236}">
                <a16:creationId xmlns:a16="http://schemas.microsoft.com/office/drawing/2014/main" id="{7F65185F-EB6A-4DA1-94D9-34A6A5B02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6438" cy="84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87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FFCBB5-7E26-4686-9E3E-7959A84903D7}"/>
              </a:ext>
            </a:extLst>
          </p:cNvPr>
          <p:cNvSpPr txBox="1"/>
          <p:nvPr/>
        </p:nvSpPr>
        <p:spPr>
          <a:xfrm>
            <a:off x="698739" y="1555331"/>
            <a:ext cx="1054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젠킨스</a:t>
            </a:r>
            <a:r>
              <a:rPr lang="ko-KR" altLang="en-US" dirty="0"/>
              <a:t> 관리 </a:t>
            </a:r>
            <a:r>
              <a:rPr lang="en-US" altLang="ko-KR" dirty="0"/>
              <a:t>&gt; </a:t>
            </a:r>
            <a:r>
              <a:rPr lang="ko-KR" altLang="en-US" dirty="0"/>
              <a:t>시스템설정</a:t>
            </a:r>
            <a:r>
              <a:rPr lang="en-US" altLang="ko-KR" dirty="0"/>
              <a:t>(</a:t>
            </a:r>
            <a:r>
              <a:rPr lang="ko-KR" altLang="en-US" dirty="0"/>
              <a:t>환경설정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&gt; Gitlab </a:t>
            </a:r>
            <a:r>
              <a:rPr lang="ko-KR" altLang="en-US" dirty="0"/>
              <a:t>항목으로 이동하여 아래 정보 입력 </a:t>
            </a:r>
            <a:r>
              <a:rPr lang="en-US" altLang="ko-KR" dirty="0"/>
              <a:t>&gt; Test</a:t>
            </a:r>
            <a:r>
              <a:rPr lang="ko-KR" altLang="en-US" dirty="0"/>
              <a:t> </a:t>
            </a:r>
            <a:r>
              <a:rPr lang="en-US" altLang="ko-KR" dirty="0"/>
              <a:t>Connection</a:t>
            </a:r>
            <a:endParaRPr lang="ko-KR" altLang="en-US" dirty="0"/>
          </a:p>
        </p:txBody>
      </p:sp>
      <p:pic>
        <p:nvPicPr>
          <p:cNvPr id="6" name="Picture 4" descr="jenkins logoì ëí ì´ë¯¸ì§ ê²ìê²°ê³¼">
            <a:extLst>
              <a:ext uri="{FF2B5EF4-FFF2-40B4-BE49-F238E27FC236}">
                <a16:creationId xmlns:a16="http://schemas.microsoft.com/office/drawing/2014/main" id="{89145A8E-A2E2-48EF-BA3C-54F58EF97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" y="94891"/>
            <a:ext cx="2320169" cy="74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2BF1985-569F-4BB7-A0C0-31DC06B99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00" y="2301479"/>
            <a:ext cx="9523497" cy="28916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3E323A-0EDA-4DCE-AA1A-FA311839CB6E}"/>
              </a:ext>
            </a:extLst>
          </p:cNvPr>
          <p:cNvSpPr txBox="1"/>
          <p:nvPr/>
        </p:nvSpPr>
        <p:spPr>
          <a:xfrm>
            <a:off x="4459859" y="3200400"/>
            <a:ext cx="1694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형식 </a:t>
            </a:r>
            <a:r>
              <a:rPr lang="en-US" altLang="ko-KR" sz="1050" dirty="0"/>
              <a:t>http://gitlab </a:t>
            </a:r>
            <a:r>
              <a:rPr lang="en-US" altLang="ko-KR" sz="1050" dirty="0" err="1"/>
              <a:t>ip</a:t>
            </a:r>
            <a:r>
              <a:rPr lang="en-US" altLang="ko-KR" sz="1050" dirty="0"/>
              <a:t>:</a:t>
            </a:r>
            <a:r>
              <a:rPr lang="ko-KR" altLang="en-US" sz="1050" dirty="0"/>
              <a:t>포트</a:t>
            </a:r>
          </a:p>
        </p:txBody>
      </p:sp>
    </p:spTree>
    <p:extLst>
      <p:ext uri="{BB962C8B-B14F-4D97-AF65-F5344CB8AC3E}">
        <p14:creationId xmlns:p14="http://schemas.microsoft.com/office/powerpoint/2010/main" val="109517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FFCBB5-7E26-4686-9E3E-7959A84903D7}"/>
              </a:ext>
            </a:extLst>
          </p:cNvPr>
          <p:cNvSpPr txBox="1"/>
          <p:nvPr/>
        </p:nvSpPr>
        <p:spPr>
          <a:xfrm>
            <a:off x="698739" y="1555331"/>
            <a:ext cx="109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Gitlab </a:t>
            </a:r>
            <a:r>
              <a:rPr lang="ko-KR" altLang="en-US" dirty="0"/>
              <a:t>에서 </a:t>
            </a:r>
            <a:r>
              <a:rPr lang="en-US" altLang="ko-KR" dirty="0"/>
              <a:t>&gt; Add </a:t>
            </a:r>
            <a:r>
              <a:rPr lang="ko-KR" altLang="en-US" dirty="0"/>
              <a:t>클릭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Jenkins</a:t>
            </a:r>
            <a:r>
              <a:rPr lang="ko-KR" altLang="en-US" dirty="0"/>
              <a:t> 선택 </a:t>
            </a:r>
            <a:r>
              <a:rPr lang="en-US" altLang="ko-KR" dirty="0"/>
              <a:t>&gt; </a:t>
            </a:r>
            <a:r>
              <a:rPr lang="ko-KR" altLang="en-US" dirty="0"/>
              <a:t>아래 항목과 동일하게 구성 </a:t>
            </a:r>
            <a:r>
              <a:rPr lang="en-US" altLang="ko-KR" dirty="0"/>
              <a:t>&gt; Description</a:t>
            </a:r>
            <a:r>
              <a:rPr lang="ko-KR" altLang="en-US"/>
              <a:t>은 넣어주는게 좋음</a:t>
            </a:r>
            <a:endParaRPr lang="ko-KR" altLang="en-US" dirty="0"/>
          </a:p>
        </p:txBody>
      </p:sp>
      <p:pic>
        <p:nvPicPr>
          <p:cNvPr id="6" name="Picture 4" descr="jenkins logoì ëí ì´ë¯¸ì§ ê²ìê²°ê³¼">
            <a:extLst>
              <a:ext uri="{FF2B5EF4-FFF2-40B4-BE49-F238E27FC236}">
                <a16:creationId xmlns:a16="http://schemas.microsoft.com/office/drawing/2014/main" id="{89145A8E-A2E2-48EF-BA3C-54F58EF97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" y="94891"/>
            <a:ext cx="2320169" cy="74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2BF1985-569F-4BB7-A0C0-31DC06B99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97" y="2184033"/>
            <a:ext cx="9523497" cy="28916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3E323A-0EDA-4DCE-AA1A-FA311839CB6E}"/>
              </a:ext>
            </a:extLst>
          </p:cNvPr>
          <p:cNvSpPr txBox="1"/>
          <p:nvPr/>
        </p:nvSpPr>
        <p:spPr>
          <a:xfrm>
            <a:off x="4459859" y="3200400"/>
            <a:ext cx="1694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형식 </a:t>
            </a:r>
            <a:r>
              <a:rPr lang="en-US" altLang="ko-KR" sz="1050" dirty="0"/>
              <a:t>http://gitlab </a:t>
            </a:r>
            <a:r>
              <a:rPr lang="en-US" altLang="ko-KR" sz="1050" dirty="0" err="1"/>
              <a:t>ip</a:t>
            </a:r>
            <a:r>
              <a:rPr lang="en-US" altLang="ko-KR" sz="1050" dirty="0"/>
              <a:t>:</a:t>
            </a:r>
            <a:r>
              <a:rPr lang="ko-KR" altLang="en-US" sz="1050" dirty="0"/>
              <a:t>포트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467F35-3EFD-46D7-989E-4B20BD4F8D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68" t="18433" r="12949" b="11450"/>
          <a:stretch/>
        </p:blipFill>
        <p:spPr>
          <a:xfrm>
            <a:off x="4505959" y="2284702"/>
            <a:ext cx="7476144" cy="379182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1418C93-F75A-4C53-925D-507734E90A92}"/>
              </a:ext>
            </a:extLst>
          </p:cNvPr>
          <p:cNvCxnSpPr/>
          <p:nvPr/>
        </p:nvCxnSpPr>
        <p:spPr>
          <a:xfrm>
            <a:off x="4205902" y="3707934"/>
            <a:ext cx="427838" cy="42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3BF71C-045D-4043-9D82-83472BA29529}"/>
              </a:ext>
            </a:extLst>
          </p:cNvPr>
          <p:cNvSpPr/>
          <p:nvPr/>
        </p:nvSpPr>
        <p:spPr>
          <a:xfrm>
            <a:off x="4633740" y="3003259"/>
            <a:ext cx="7211515" cy="1510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05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85C739-3F3E-409A-BCB4-FE5962093A20}"/>
              </a:ext>
            </a:extLst>
          </p:cNvPr>
          <p:cNvSpPr txBox="1"/>
          <p:nvPr/>
        </p:nvSpPr>
        <p:spPr>
          <a:xfrm>
            <a:off x="698739" y="1555331"/>
            <a:ext cx="980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젠킨스가</a:t>
            </a:r>
            <a:r>
              <a:rPr lang="ko-KR" altLang="en-US" dirty="0"/>
              <a:t> 설치된 </a:t>
            </a:r>
            <a:r>
              <a:rPr lang="en-US" altLang="ko-KR" dirty="0"/>
              <a:t>ubuntu </a:t>
            </a:r>
            <a:r>
              <a:rPr lang="ko-KR" altLang="en-US" dirty="0"/>
              <a:t>서버로 이동 </a:t>
            </a:r>
            <a:r>
              <a:rPr lang="en-US" altLang="ko-KR" dirty="0"/>
              <a:t>&gt; </a:t>
            </a:r>
            <a:r>
              <a:rPr lang="ko-KR" altLang="en-US" dirty="0"/>
              <a:t>아래 명령어 실행 </a:t>
            </a:r>
            <a:r>
              <a:rPr lang="en-US" altLang="ko-KR" dirty="0"/>
              <a:t>&gt; vi id_rsa.pub &gt; </a:t>
            </a:r>
            <a:r>
              <a:rPr lang="ko-KR" altLang="en-US" dirty="0"/>
              <a:t>파일 내용 복사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7" name="Picture 4" descr="jenkins logoì ëí ì´ë¯¸ì§ ê²ìê²°ê³¼">
            <a:extLst>
              <a:ext uri="{FF2B5EF4-FFF2-40B4-BE49-F238E27FC236}">
                <a16:creationId xmlns:a16="http://schemas.microsoft.com/office/drawing/2014/main" id="{D67DB9B3-788B-456D-8738-6A721615D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" y="94891"/>
            <a:ext cx="2320169" cy="74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ubuntu logo pngì ëí ì´ë¯¸ì§ ê²ìê²°ê³¼">
            <a:extLst>
              <a:ext uri="{FF2B5EF4-FFF2-40B4-BE49-F238E27FC236}">
                <a16:creationId xmlns:a16="http://schemas.microsoft.com/office/drawing/2014/main" id="{6B5B2495-A7FB-42D5-83CA-B632AC308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309" y="245652"/>
            <a:ext cx="1943819" cy="51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50339A-8BA2-49B2-B38C-6804C9F5D9AF}"/>
              </a:ext>
            </a:extLst>
          </p:cNvPr>
          <p:cNvSpPr txBox="1"/>
          <p:nvPr/>
        </p:nvSpPr>
        <p:spPr>
          <a:xfrm>
            <a:off x="2648309" y="3614468"/>
            <a:ext cx="2924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mkdir</a:t>
            </a:r>
            <a:r>
              <a:rPr lang="en-US" altLang="ko-KR" dirty="0"/>
              <a:t> ~/.</a:t>
            </a:r>
            <a:r>
              <a:rPr lang="en-US" altLang="ko-KR" dirty="0" err="1"/>
              <a:t>ssh</a:t>
            </a:r>
            <a:r>
              <a:rPr lang="en-US" altLang="ko-KR" dirty="0"/>
              <a:t>-key</a:t>
            </a:r>
          </a:p>
          <a:p>
            <a:r>
              <a:rPr lang="en-US" altLang="ko-KR" dirty="0"/>
              <a:t>cd ~/.</a:t>
            </a:r>
            <a:r>
              <a:rPr lang="en-US" altLang="ko-KR" dirty="0" err="1"/>
              <a:t>ssh</a:t>
            </a:r>
            <a:r>
              <a:rPr lang="en-US" altLang="ko-KR" dirty="0"/>
              <a:t>-key</a:t>
            </a:r>
          </a:p>
          <a:p>
            <a:r>
              <a:rPr lang="en-US" altLang="ko-KR" dirty="0" err="1"/>
              <a:t>ssh</a:t>
            </a:r>
            <a:r>
              <a:rPr lang="en-US" altLang="ko-KR" dirty="0"/>
              <a:t>-keygen -t </a:t>
            </a:r>
            <a:r>
              <a:rPr lang="en-US" altLang="ko-KR" dirty="0" err="1"/>
              <a:t>rsa</a:t>
            </a:r>
            <a:r>
              <a:rPr lang="en-US" altLang="ko-KR" dirty="0"/>
              <a:t> -f </a:t>
            </a:r>
            <a:r>
              <a:rPr lang="en-US" altLang="ko-KR" dirty="0" err="1"/>
              <a:t>id_rsa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067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7D6CEA-4F70-40CD-8FF6-30E8808E9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898" y="1666410"/>
            <a:ext cx="7283026" cy="4449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2C5103-D231-47CC-87C2-3B1FEDACBDE9}"/>
              </a:ext>
            </a:extLst>
          </p:cNvPr>
          <p:cNvSpPr txBox="1"/>
          <p:nvPr/>
        </p:nvSpPr>
        <p:spPr>
          <a:xfrm>
            <a:off x="586596" y="741870"/>
            <a:ext cx="11393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Jenkins</a:t>
            </a:r>
            <a:r>
              <a:rPr lang="ko-KR" altLang="en-US" dirty="0"/>
              <a:t> 연동 대상 프로젝트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Settings &gt; Repository</a:t>
            </a:r>
            <a:r>
              <a:rPr lang="ko-KR" altLang="en-US" dirty="0"/>
              <a:t> </a:t>
            </a:r>
            <a:r>
              <a:rPr lang="en-US" altLang="ko-KR" dirty="0"/>
              <a:t>&gt; Deploy Keys &gt; </a:t>
            </a:r>
            <a:r>
              <a:rPr lang="ko-KR" altLang="en-US" dirty="0"/>
              <a:t>내용 입력 후 ‘</a:t>
            </a:r>
            <a:r>
              <a:rPr lang="en-US" altLang="ko-KR" dirty="0"/>
              <a:t>Key’</a:t>
            </a:r>
            <a:r>
              <a:rPr lang="ko-KR" altLang="en-US" dirty="0"/>
              <a:t>에 복사한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 err="1"/>
              <a:t>키값</a:t>
            </a:r>
            <a:endParaRPr lang="en-US" altLang="ko-KR" dirty="0"/>
          </a:p>
          <a:p>
            <a:r>
              <a:rPr lang="ko-KR" altLang="en-US" dirty="0"/>
              <a:t>입력 </a:t>
            </a:r>
            <a:r>
              <a:rPr lang="en-US" altLang="ko-KR" dirty="0"/>
              <a:t>&gt; add key </a:t>
            </a:r>
            <a:r>
              <a:rPr lang="ko-KR" altLang="en-US" dirty="0"/>
              <a:t>버튼 클릭</a:t>
            </a:r>
          </a:p>
        </p:txBody>
      </p:sp>
      <p:pic>
        <p:nvPicPr>
          <p:cNvPr id="6" name="Picture 2" descr="gitlab logoì ëí ì´ë¯¸ì§ ê²ìê²°ê³¼">
            <a:extLst>
              <a:ext uri="{FF2B5EF4-FFF2-40B4-BE49-F238E27FC236}">
                <a16:creationId xmlns:a16="http://schemas.microsoft.com/office/drawing/2014/main" id="{83800BE5-1F00-4DE0-BF2A-ACE05BD24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6438" cy="84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842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FFCBB5-7E26-4686-9E3E-7959A84903D7}"/>
              </a:ext>
            </a:extLst>
          </p:cNvPr>
          <p:cNvSpPr txBox="1"/>
          <p:nvPr/>
        </p:nvSpPr>
        <p:spPr>
          <a:xfrm>
            <a:off x="698739" y="1555331"/>
            <a:ext cx="714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 작업 </a:t>
            </a:r>
            <a:r>
              <a:rPr lang="en-US" altLang="ko-KR" dirty="0"/>
              <a:t>&gt; </a:t>
            </a:r>
            <a:r>
              <a:rPr lang="ko-KR" altLang="en-US" dirty="0"/>
              <a:t>작업 이름 입력 </a:t>
            </a:r>
            <a:r>
              <a:rPr lang="en-US" altLang="ko-KR" dirty="0"/>
              <a:t>&gt; Freestyle project </a:t>
            </a:r>
            <a:r>
              <a:rPr lang="ko-KR" altLang="en-US" dirty="0"/>
              <a:t>선택 </a:t>
            </a:r>
            <a:r>
              <a:rPr lang="en-US" altLang="ko-KR" dirty="0"/>
              <a:t>&gt; OK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가급적 작업 이름을 </a:t>
            </a:r>
            <a:r>
              <a:rPr lang="en-US" altLang="ko-KR" dirty="0" err="1"/>
              <a:t>gitlab</a:t>
            </a:r>
            <a:r>
              <a:rPr lang="ko-KR" altLang="en-US" dirty="0"/>
              <a:t>과 동일하게 할 것</a:t>
            </a:r>
          </a:p>
        </p:txBody>
      </p:sp>
      <p:pic>
        <p:nvPicPr>
          <p:cNvPr id="6" name="Picture 4" descr="jenkins logoì ëí ì´ë¯¸ì§ ê²ìê²°ê³¼">
            <a:extLst>
              <a:ext uri="{FF2B5EF4-FFF2-40B4-BE49-F238E27FC236}">
                <a16:creationId xmlns:a16="http://schemas.microsoft.com/office/drawing/2014/main" id="{89145A8E-A2E2-48EF-BA3C-54F58EF97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" y="94891"/>
            <a:ext cx="2320169" cy="74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082F679-A819-4DA7-AFBD-CD2F28283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185" y="2210080"/>
            <a:ext cx="8413630" cy="41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4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FFCBB5-7E26-4686-9E3E-7959A84903D7}"/>
              </a:ext>
            </a:extLst>
          </p:cNvPr>
          <p:cNvSpPr txBox="1"/>
          <p:nvPr/>
        </p:nvSpPr>
        <p:spPr>
          <a:xfrm>
            <a:off x="698739" y="1555331"/>
            <a:ext cx="785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아래와 같이 설명을 자세하게 입력하는 것이 나중에 편하다 </a:t>
            </a:r>
            <a:r>
              <a:rPr lang="en-US" altLang="ko-KR" dirty="0"/>
              <a:t>&gt; </a:t>
            </a:r>
            <a:r>
              <a:rPr lang="ko-KR" altLang="en-US" dirty="0"/>
              <a:t>아래로 이동</a:t>
            </a:r>
          </a:p>
        </p:txBody>
      </p:sp>
      <p:pic>
        <p:nvPicPr>
          <p:cNvPr id="6" name="Picture 4" descr="jenkins logoì ëí ì´ë¯¸ì§ ê²ìê²°ê³¼">
            <a:extLst>
              <a:ext uri="{FF2B5EF4-FFF2-40B4-BE49-F238E27FC236}">
                <a16:creationId xmlns:a16="http://schemas.microsoft.com/office/drawing/2014/main" id="{89145A8E-A2E2-48EF-BA3C-54F58EF97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" y="94891"/>
            <a:ext cx="2320169" cy="74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CFA6CBD-ED28-44ED-8DEA-CC590E252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573" y="2312068"/>
            <a:ext cx="9008853" cy="196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9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258</Words>
  <Application>Microsoft Office PowerPoint</Application>
  <PresentationFormat>와이드스크린</PresentationFormat>
  <Paragraphs>22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신창호</dc:creator>
  <cp:lastModifiedBy>Tommy</cp:lastModifiedBy>
  <cp:revision>9</cp:revision>
  <dcterms:created xsi:type="dcterms:W3CDTF">2019-04-30T06:57:41Z</dcterms:created>
  <dcterms:modified xsi:type="dcterms:W3CDTF">2019-04-30T12:21:45Z</dcterms:modified>
</cp:coreProperties>
</file>