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556D6-EFEA-43DC-99C1-00F4B201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BC479-7417-4C95-BD6F-8DDD5B61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B2D3A-2E1A-4C5C-A707-C6284B5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4E5B6-68E1-4932-9F93-EC0B1CAB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D8AF8-6233-42A7-B67F-7C7BE01F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EE88-2D82-44A4-8C5F-389E013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A7552-CC92-4926-9A83-3F66FA48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C138C-7A40-4AF6-9F0F-BFB076A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4AD73-B1BD-4AB7-B3CB-05AE537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D7091-C7C0-43F2-93A1-CB7CED04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C47EE-8292-4038-AC5E-CA74B4C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D65A8-6F26-4B8A-8A64-4C602B96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2CF6D-9018-4CE6-A609-BC894E2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85641-2D54-4F2F-BFA4-C4FEA31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3F91C-9042-46DF-AE01-3ABA7EC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6D09-D0D7-4BE2-9292-BCE9749D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D6B7F-34F9-4389-890E-254E3B18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F1B1E-A717-4CC5-9CE7-6A732971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757FE-B7A9-4493-8BF5-D46603D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691FC-E281-442A-835A-0E897C0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8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980A3-5ECA-454F-8646-23C0F0D8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75E2C-61AC-4A8E-8945-E4FCD21E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BF695-C479-4053-9AB5-9484984B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962B-FAD7-4DEF-864A-AFE14FF6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493B-24D4-4768-B145-0C40284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91A9-C68D-4636-8115-9E4B1F78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7B69-5407-45D8-B6E4-5CC3A873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F5D06-A72F-4462-9228-7B56F21D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7375E-3FC4-4CB0-A54D-8A8C1EF6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2877C-D549-45E2-AFD7-6EBF0BB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58D5D-C5C2-40CB-89FE-9493F6D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6494-513A-49E1-AF47-189B41B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6EF2D-7808-40FE-B0AF-577299BD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36CA-F1CD-4E0D-BBF9-19F77BE8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F5F69-1D07-44C7-9376-FAAC9F697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2E162-F003-492F-8D61-4AEBAA88C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962A5-348B-4CC5-84B4-B9967C50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007EB-6E13-4665-A2AB-113AA400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0A12A-6873-4397-B95B-E37398B8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862B-B0AE-4DA3-9378-397C2D15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00DF4-D2D7-49CA-A29B-71A767B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BB10-CA41-4319-B49F-3B717D38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F7314-E23D-400B-9356-1DDFCAA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F9959-7AD6-49FE-A110-E79805EF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A4929-C800-447A-9136-045D9EEB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2507-2989-49B2-96B6-1D163D37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9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7883-E8EC-44B0-8612-15D02ACC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155FF-4980-45A2-86DF-EB449E68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34EB3-8293-4362-8CFF-76760A9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7E378-791A-42B2-9FDE-F341933B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AEF67-9D52-4BF6-817E-6D8B11B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C52AF-83C2-4A91-B85F-A0D5E27B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4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D025-5881-4655-9582-9C8C7073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24B7E-F52B-4807-8CC6-B51D411E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394AE-DB43-4603-A648-12712C20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60230-B129-4B95-B80C-0E0F73D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29392-6CC7-48C6-8D3F-9426C96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65003-E02E-4347-A98A-DAFE7EB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18DBD-72EE-4F60-9CA5-7FC9B001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1277E-6441-42B7-A902-0633CDA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2D91F-E4A1-4AFB-8D29-1A8042F4B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14FD-2F43-47DE-82DB-1AC87A8268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7B6B-4EBB-45B0-AB2D-35FF4DEF8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612F7-9B30-4A0A-988B-A9A3330EE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uetifyì ëí ì´ë¯¸ì§ ê²ìê²°ê³¼">
            <a:extLst>
              <a:ext uri="{FF2B5EF4-FFF2-40B4-BE49-F238E27FC236}">
                <a16:creationId xmlns:a16="http://schemas.microsoft.com/office/drawing/2014/main" id="{7CCD1BEA-D13F-4C45-A23F-F8935F7B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31" y="1139925"/>
            <a:ext cx="3556533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.jsì ëí ì´ë¯¸ì§ ê²ìê²°ê³¼">
            <a:extLst>
              <a:ext uri="{FF2B5EF4-FFF2-40B4-BE49-F238E27FC236}">
                <a16:creationId xmlns:a16="http://schemas.microsoft.com/office/drawing/2014/main" id="{155F7D31-84B4-4A96-8DF2-88A34BDC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70" y="5643095"/>
            <a:ext cx="1708660" cy="8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rdovaì ëí ì´ë¯¸ì§ ê²ìê²°ê³¼">
            <a:extLst>
              <a:ext uri="{FF2B5EF4-FFF2-40B4-BE49-F238E27FC236}">
                <a16:creationId xmlns:a16="http://schemas.microsoft.com/office/drawing/2014/main" id="{2461E170-44A5-4CF7-80BC-93CD3992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36" y="4918146"/>
            <a:ext cx="2435525" cy="7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packì ëí ì´ë¯¸ì§ ê²ìê²°ê³¼">
            <a:extLst>
              <a:ext uri="{FF2B5EF4-FFF2-40B4-BE49-F238E27FC236}">
                <a16:creationId xmlns:a16="http://schemas.microsoft.com/office/drawing/2014/main" id="{D4A227A6-20E7-4B7C-BB27-F64D407E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524" y="3638341"/>
            <a:ext cx="2582174" cy="10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ment.jsì ëí ì´ë¯¸ì§ ê²ìê²°ê³¼">
            <a:extLst>
              <a:ext uri="{FF2B5EF4-FFF2-40B4-BE49-F238E27FC236}">
                <a16:creationId xmlns:a16="http://schemas.microsoft.com/office/drawing/2014/main" id="{B8667178-ABA8-4BEA-9C5E-F92F0637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421904"/>
            <a:ext cx="1801482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dashì ëí ì´ë¯¸ì§ ê²ìê²°ê³¼">
            <a:extLst>
              <a:ext uri="{FF2B5EF4-FFF2-40B4-BE49-F238E27FC236}">
                <a16:creationId xmlns:a16="http://schemas.microsoft.com/office/drawing/2014/main" id="{354A8FF2-0F89-42C7-8DDC-CE2F2FDC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1260751"/>
            <a:ext cx="1940045" cy="109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eevalidateì ëí ì´ë¯¸ì§ ê²ìê²°ê³¼">
            <a:extLst>
              <a:ext uri="{FF2B5EF4-FFF2-40B4-BE49-F238E27FC236}">
                <a16:creationId xmlns:a16="http://schemas.microsoft.com/office/drawing/2014/main" id="{A03F106A-883A-48DA-AEF1-80C50EB5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3590118"/>
            <a:ext cx="1305030" cy="17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pmì ëí ì´ë¯¸ì§ ê²ìê²°ê³¼">
            <a:extLst>
              <a:ext uri="{FF2B5EF4-FFF2-40B4-BE49-F238E27FC236}">
                <a16:creationId xmlns:a16="http://schemas.microsoft.com/office/drawing/2014/main" id="{E0E063AF-9147-40C2-A6FC-DE94A50D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51" y="5745900"/>
            <a:ext cx="1194372" cy="6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 hubì ëí ì´ë¯¸ì§ ê²ìê²°ê³¼">
            <a:extLst>
              <a:ext uri="{FF2B5EF4-FFF2-40B4-BE49-F238E27FC236}">
                <a16:creationId xmlns:a16="http://schemas.microsoft.com/office/drawing/2014/main" id="{0C2B54ED-6236-4001-B73F-F9154FE1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11" y="0"/>
            <a:ext cx="2215812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263D9-C8A8-4172-A05A-D8586718FFE0}"/>
              </a:ext>
            </a:extLst>
          </p:cNvPr>
          <p:cNvSpPr txBox="1"/>
          <p:nvPr/>
        </p:nvSpPr>
        <p:spPr>
          <a:xfrm>
            <a:off x="4638132" y="39167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swing mobile Architecture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52" name="Picture 28" descr="vue.jsì ëí ì´ë¯¸ì§ ê²ìê²°ê³¼">
            <a:extLst>
              <a:ext uri="{FF2B5EF4-FFF2-40B4-BE49-F238E27FC236}">
                <a16:creationId xmlns:a16="http://schemas.microsoft.com/office/drawing/2014/main" id="{62A6CB3A-48B4-4A47-BAA0-D5D5FDAD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77" y="3042640"/>
            <a:ext cx="12690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queryì ëí ì´ë¯¸ì§ ê²ìê²°ê³¼">
            <a:extLst>
              <a:ext uri="{FF2B5EF4-FFF2-40B4-BE49-F238E27FC236}">
                <a16:creationId xmlns:a16="http://schemas.microsoft.com/office/drawing/2014/main" id="{8AADD2DA-0CF6-4320-8262-B302CA7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247417"/>
            <a:ext cx="1013334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vue i18nì ëí ì´ë¯¸ì§ ê²ìê²°ê³¼">
            <a:extLst>
              <a:ext uri="{FF2B5EF4-FFF2-40B4-BE49-F238E27FC236}">
                <a16:creationId xmlns:a16="http://schemas.microsoft.com/office/drawing/2014/main" id="{3035E1F1-1B1D-4F2A-AAA0-D0DD78C3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99" y="1400495"/>
            <a:ext cx="1219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7A21F-68F1-4DA5-B0B5-5C75DE62132E}"/>
              </a:ext>
            </a:extLst>
          </p:cNvPr>
          <p:cNvSpPr txBox="1"/>
          <p:nvPr/>
        </p:nvSpPr>
        <p:spPr>
          <a:xfrm>
            <a:off x="9066362" y="2587926"/>
            <a:ext cx="10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vueI18n</a:t>
            </a:r>
            <a:endParaRPr lang="ko-KR" altLang="en-US" dirty="0"/>
          </a:p>
        </p:txBody>
      </p:sp>
      <p:pic>
        <p:nvPicPr>
          <p:cNvPr id="1058" name="Picture 34" descr="echartì ëí ì´ë¯¸ì§ ê²ìê²°ê³¼">
            <a:extLst>
              <a:ext uri="{FF2B5EF4-FFF2-40B4-BE49-F238E27FC236}">
                <a16:creationId xmlns:a16="http://schemas.microsoft.com/office/drawing/2014/main" id="{6FBC3AEF-0E18-4984-BDCD-D140F17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052" y="3174465"/>
            <a:ext cx="2038530" cy="4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Aharoni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User33</dc:creator>
  <cp:lastModifiedBy>User33</cp:lastModifiedBy>
  <cp:revision>6</cp:revision>
  <dcterms:created xsi:type="dcterms:W3CDTF">2018-12-04T01:31:55Z</dcterms:created>
  <dcterms:modified xsi:type="dcterms:W3CDTF">2018-12-04T04:58:36Z</dcterms:modified>
</cp:coreProperties>
</file>