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4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556D6-EFEA-43DC-99C1-00F4B201C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BC479-7417-4C95-BD6F-8DDD5B61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B2D3A-2E1A-4C5C-A707-C6284B5D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4E5B6-68E1-4932-9F93-EC0B1CAB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D8AF8-6233-42A7-B67F-7C7BE01F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EE88-2D82-44A4-8C5F-389E0136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A7552-CC92-4926-9A83-3F66FA48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C138C-7A40-4AF6-9F0F-BFB076AF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4AD73-B1BD-4AB7-B3CB-05AE537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D7091-C7C0-43F2-93A1-CB7CED04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C47EE-8292-4038-AC5E-CA74B4CC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D65A8-6F26-4B8A-8A64-4C602B96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2CF6D-9018-4CE6-A609-BC894E20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85641-2D54-4F2F-BFA4-C4FEA31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3F91C-9042-46DF-AE01-3ABA7EC9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6D09-D0D7-4BE2-9292-BCE9749D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D6B7F-34F9-4389-890E-254E3B18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F1B1E-A717-4CC5-9CE7-6A732971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757FE-B7A9-4493-8BF5-D46603D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691FC-E281-442A-835A-0E897C08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8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980A3-5ECA-454F-8646-23C0F0D8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75E2C-61AC-4A8E-8945-E4FCD21E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BF695-C479-4053-9AB5-9484984B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E962B-FAD7-4DEF-864A-AFE14FF6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3493B-24D4-4768-B145-0C40284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91A9-C68D-4636-8115-9E4B1F78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77B69-5407-45D8-B6E4-5CC3A873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F5D06-A72F-4462-9228-7B56F21D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7375E-3FC4-4CB0-A54D-8A8C1EF6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2877C-D549-45E2-AFD7-6EBF0BB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58D5D-C5C2-40CB-89FE-9493F6DD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6494-513A-49E1-AF47-189B41B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6EF2D-7808-40FE-B0AF-577299BD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36CA-F1CD-4E0D-BBF9-19F77BE8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1F5F69-1D07-44C7-9376-FAAC9F697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2E162-F003-492F-8D61-4AEBAA88C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D962A5-348B-4CC5-84B4-B9967C50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007EB-6E13-4665-A2AB-113AA400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70A12A-6873-4397-B95B-E37398B8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862B-B0AE-4DA3-9378-397C2D15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D00DF4-D2D7-49CA-A29B-71A767B4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BB10-CA41-4319-B49F-3B717D38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F7314-E23D-400B-9356-1DDFCAA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F9959-7AD6-49FE-A110-E79805EF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A4929-C800-447A-9136-045D9EEB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72507-2989-49B2-96B6-1D163D37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9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7883-E8EC-44B0-8612-15D02ACC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155FF-4980-45A2-86DF-EB449E68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34EB3-8293-4362-8CFF-76760A95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7E378-791A-42B2-9FDE-F341933B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AEF67-9D52-4BF6-817E-6D8B11B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C52AF-83C2-4A91-B85F-A0D5E27B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4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D025-5881-4655-9582-9C8C7073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24B7E-F52B-4807-8CC6-B51D411E7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F394AE-DB43-4603-A648-12712C205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60230-B129-4B95-B80C-0E0F73D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29392-6CC7-48C6-8D3F-9426C965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65003-E02E-4347-A98A-DAFE7EB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818DBD-72EE-4F60-9CA5-7FC9B001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1277E-6441-42B7-A902-0633CDA9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2D91F-E4A1-4AFB-8D29-1A8042F4B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14FD-2F43-47DE-82DB-1AC87A82684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7B6B-4EBB-45B0-AB2D-35FF4DEF8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612F7-9B30-4A0A-988B-A9A3330EE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A568-86F1-4D3D-8E01-3E8A4642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6.jpeg"/><Relationship Id="rId2" Type="http://schemas.openxmlformats.org/officeDocument/2006/relationships/image" Target="../media/image2.png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.jpe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5.jpeg"/><Relationship Id="rId5" Type="http://schemas.openxmlformats.org/officeDocument/2006/relationships/image" Target="../media/image13.png"/><Relationship Id="rId1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uetifyì ëí ì´ë¯¸ì§ ê²ìê²°ê³¼">
            <a:extLst>
              <a:ext uri="{FF2B5EF4-FFF2-40B4-BE49-F238E27FC236}">
                <a16:creationId xmlns:a16="http://schemas.microsoft.com/office/drawing/2014/main" id="{7CCD1BEA-D13F-4C45-A23F-F8935F7B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09" y="2163862"/>
            <a:ext cx="3556533" cy="12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.jsì ëí ì´ë¯¸ì§ ê²ìê²°ê³¼">
            <a:extLst>
              <a:ext uri="{FF2B5EF4-FFF2-40B4-BE49-F238E27FC236}">
                <a16:creationId xmlns:a16="http://schemas.microsoft.com/office/drawing/2014/main" id="{155F7D31-84B4-4A96-8DF2-88A34BDC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70" y="5643095"/>
            <a:ext cx="1708660" cy="85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rdovaì ëí ì´ë¯¸ì§ ê²ìê²°ê³¼">
            <a:extLst>
              <a:ext uri="{FF2B5EF4-FFF2-40B4-BE49-F238E27FC236}">
                <a16:creationId xmlns:a16="http://schemas.microsoft.com/office/drawing/2014/main" id="{2461E170-44A5-4CF7-80BC-93CD3992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36" y="4918146"/>
            <a:ext cx="2435525" cy="7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packì ëí ì´ë¯¸ì§ ê²ìê²°ê³¼">
            <a:extLst>
              <a:ext uri="{FF2B5EF4-FFF2-40B4-BE49-F238E27FC236}">
                <a16:creationId xmlns:a16="http://schemas.microsoft.com/office/drawing/2014/main" id="{D4A227A6-20E7-4B7C-BB27-F64D407E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04" y="4484711"/>
            <a:ext cx="2582174" cy="10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oment.jsì ëí ì´ë¯¸ì§ ê²ìê²°ê³¼">
            <a:extLst>
              <a:ext uri="{FF2B5EF4-FFF2-40B4-BE49-F238E27FC236}">
                <a16:creationId xmlns:a16="http://schemas.microsoft.com/office/drawing/2014/main" id="{B8667178-ABA8-4BEA-9C5E-F92F0637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421904"/>
            <a:ext cx="1801482" cy="10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dashì ëí ì´ë¯¸ì§ ê²ìê²°ê³¼">
            <a:extLst>
              <a:ext uri="{FF2B5EF4-FFF2-40B4-BE49-F238E27FC236}">
                <a16:creationId xmlns:a16="http://schemas.microsoft.com/office/drawing/2014/main" id="{354A8FF2-0F89-42C7-8DDC-CE2F2FDC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1260751"/>
            <a:ext cx="1940045" cy="109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eevalidateì ëí ì´ë¯¸ì§ ê²ìê²°ê³¼">
            <a:extLst>
              <a:ext uri="{FF2B5EF4-FFF2-40B4-BE49-F238E27FC236}">
                <a16:creationId xmlns:a16="http://schemas.microsoft.com/office/drawing/2014/main" id="{A03F106A-883A-48DA-AEF1-80C50EB5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67" y="3590118"/>
            <a:ext cx="1305030" cy="17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pmì ëí ì´ë¯¸ì§ ê²ìê²°ê³¼">
            <a:extLst>
              <a:ext uri="{FF2B5EF4-FFF2-40B4-BE49-F238E27FC236}">
                <a16:creationId xmlns:a16="http://schemas.microsoft.com/office/drawing/2014/main" id="{E0E063AF-9147-40C2-A6FC-DE94A50D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51" y="5745900"/>
            <a:ext cx="1194372" cy="6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 hubì ëí ì´ë¯¸ì§ ê²ìê²°ê³¼">
            <a:extLst>
              <a:ext uri="{FF2B5EF4-FFF2-40B4-BE49-F238E27FC236}">
                <a16:creationId xmlns:a16="http://schemas.microsoft.com/office/drawing/2014/main" id="{0C2B54ED-6236-4001-B73F-F9154FE1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11" y="0"/>
            <a:ext cx="2215812" cy="12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263D9-C8A8-4172-A05A-D8586718FFE0}"/>
              </a:ext>
            </a:extLst>
          </p:cNvPr>
          <p:cNvSpPr txBox="1"/>
          <p:nvPr/>
        </p:nvSpPr>
        <p:spPr>
          <a:xfrm>
            <a:off x="4638132" y="39167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swing mobile Architecture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52" name="Picture 28" descr="vue.jsì ëí ì´ë¯¸ì§ ê²ìê²°ê³¼">
            <a:extLst>
              <a:ext uri="{FF2B5EF4-FFF2-40B4-BE49-F238E27FC236}">
                <a16:creationId xmlns:a16="http://schemas.microsoft.com/office/drawing/2014/main" id="{62A6CB3A-48B4-4A47-BAA0-D5D5FDAD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793" y="3455993"/>
            <a:ext cx="1269040" cy="12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jqueryì ëí ì´ë¯¸ì§ ê²ìê²°ê³¼">
            <a:extLst>
              <a:ext uri="{FF2B5EF4-FFF2-40B4-BE49-F238E27FC236}">
                <a16:creationId xmlns:a16="http://schemas.microsoft.com/office/drawing/2014/main" id="{8AADD2DA-0CF6-4320-8262-B302CA71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67" y="247417"/>
            <a:ext cx="1013334" cy="10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64E4284-B163-4650-99CF-71FA29686C2A}"/>
              </a:ext>
            </a:extLst>
          </p:cNvPr>
          <p:cNvGrpSpPr/>
          <p:nvPr/>
        </p:nvGrpSpPr>
        <p:grpSpPr>
          <a:xfrm>
            <a:off x="9372011" y="1352795"/>
            <a:ext cx="1219200" cy="1436132"/>
            <a:chOff x="9026999" y="1400495"/>
            <a:chExt cx="1219200" cy="1436132"/>
          </a:xfrm>
        </p:grpSpPr>
        <p:pic>
          <p:nvPicPr>
            <p:cNvPr id="1056" name="Picture 32" descr="vue i18nì ëí ì´ë¯¸ì§ ê²ìê²°ê³¼">
              <a:extLst>
                <a:ext uri="{FF2B5EF4-FFF2-40B4-BE49-F238E27FC236}">
                  <a16:creationId xmlns:a16="http://schemas.microsoft.com/office/drawing/2014/main" id="{3035E1F1-1B1D-4F2A-AAA0-D0DD78C34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6999" y="1400495"/>
              <a:ext cx="12192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27A21F-68F1-4DA5-B0B5-5C75DE62132E}"/>
                </a:ext>
              </a:extLst>
            </p:cNvPr>
            <p:cNvSpPr txBox="1"/>
            <p:nvPr/>
          </p:nvSpPr>
          <p:spPr>
            <a:xfrm>
              <a:off x="9135500" y="2467295"/>
              <a:ext cx="10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vueI18n</a:t>
              </a:r>
              <a:endParaRPr lang="ko-KR" altLang="en-US" dirty="0"/>
            </a:p>
          </p:txBody>
        </p:sp>
      </p:grpSp>
      <p:pic>
        <p:nvPicPr>
          <p:cNvPr id="1058" name="Picture 34" descr="echartì ëí ì´ë¯¸ì§ ê²ìê²°ê³¼">
            <a:extLst>
              <a:ext uri="{FF2B5EF4-FFF2-40B4-BE49-F238E27FC236}">
                <a16:creationId xmlns:a16="http://schemas.microsoft.com/office/drawing/2014/main" id="{6FBC3AEF-0E18-4984-BDCD-D140F17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052" y="3174465"/>
            <a:ext cx="2038530" cy="4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lintì ëí ì´ë¯¸ì§ ê²ìê²°ê³¼">
            <a:extLst>
              <a:ext uri="{FF2B5EF4-FFF2-40B4-BE49-F238E27FC236}">
                <a16:creationId xmlns:a16="http://schemas.microsoft.com/office/drawing/2014/main" id="{C5D6F17F-9014-4A3A-B9B5-84012760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823" y="3742870"/>
            <a:ext cx="1745870" cy="8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vue routerì ëí ì´ë¯¸ì§ ê²ìê²°ê³¼">
            <a:extLst>
              <a:ext uri="{FF2B5EF4-FFF2-40B4-BE49-F238E27FC236}">
                <a16:creationId xmlns:a16="http://schemas.microsoft.com/office/drawing/2014/main" id="{A5B5C81A-A5B0-41C9-82C4-5FA10253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13" y="904930"/>
            <a:ext cx="1972600" cy="93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7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726407D-9027-4291-BF55-160946935686}"/>
              </a:ext>
            </a:extLst>
          </p:cNvPr>
          <p:cNvGrpSpPr/>
          <p:nvPr/>
        </p:nvGrpSpPr>
        <p:grpSpPr>
          <a:xfrm>
            <a:off x="1412413" y="5247400"/>
            <a:ext cx="1778547" cy="1216152"/>
            <a:chOff x="848189" y="5247400"/>
            <a:chExt cx="1778547" cy="1216152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B51A864D-B6AF-4FAB-8102-D62452B533F9}"/>
                </a:ext>
              </a:extLst>
            </p:cNvPr>
            <p:cNvSpPr/>
            <p:nvPr/>
          </p:nvSpPr>
          <p:spPr>
            <a:xfrm>
              <a:off x="848189" y="5247400"/>
              <a:ext cx="1778547" cy="121615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node.jsì ëí ì´ë¯¸ì§ ê²ìê²°ê³¼">
              <a:extLst>
                <a:ext uri="{FF2B5EF4-FFF2-40B4-BE49-F238E27FC236}">
                  <a16:creationId xmlns:a16="http://schemas.microsoft.com/office/drawing/2014/main" id="{155F7D31-84B4-4A96-8DF2-88A34BDCF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456" y="5669521"/>
              <a:ext cx="1279330" cy="638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6263D9-C8A8-4172-A05A-D8586718FFE0}"/>
              </a:ext>
            </a:extLst>
          </p:cNvPr>
          <p:cNvSpPr txBox="1"/>
          <p:nvPr/>
        </p:nvSpPr>
        <p:spPr>
          <a:xfrm>
            <a:off x="3635832" y="998248"/>
            <a:ext cx="521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swing mobile Architecture</a:t>
            </a:r>
            <a:endParaRPr lang="ko-KR" altLang="en-US" sz="32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B28D67-AC76-4B8C-A345-3DE922B3A9F8}"/>
              </a:ext>
            </a:extLst>
          </p:cNvPr>
          <p:cNvGrpSpPr/>
          <p:nvPr/>
        </p:nvGrpSpPr>
        <p:grpSpPr>
          <a:xfrm>
            <a:off x="2875991" y="5247400"/>
            <a:ext cx="9064369" cy="1216152"/>
            <a:chOff x="2311767" y="5247400"/>
            <a:chExt cx="9064369" cy="1216152"/>
          </a:xfrm>
          <a:solidFill>
            <a:schemeClr val="bg1"/>
          </a:solidFill>
        </p:grpSpPr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22C4C4DC-AC27-419D-9B59-E840251158C5}"/>
                </a:ext>
              </a:extLst>
            </p:cNvPr>
            <p:cNvSpPr/>
            <p:nvPr/>
          </p:nvSpPr>
          <p:spPr>
            <a:xfrm>
              <a:off x="2311767" y="5247400"/>
              <a:ext cx="9064369" cy="1216152"/>
            </a:xfrm>
            <a:prstGeom prst="cub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 descr="cordovaì ëí ì´ë¯¸ì§ ê²ìê²°ê³¼">
              <a:extLst>
                <a:ext uri="{FF2B5EF4-FFF2-40B4-BE49-F238E27FC236}">
                  <a16:creationId xmlns:a16="http://schemas.microsoft.com/office/drawing/2014/main" id="{2461E170-44A5-4CF7-80BC-93CD399259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1102" y="5745460"/>
              <a:ext cx="1939505" cy="57730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ebpackì ëí ì´ë¯¸ì§ ê²ìê²°ê³¼">
              <a:extLst>
                <a:ext uri="{FF2B5EF4-FFF2-40B4-BE49-F238E27FC236}">
                  <a16:creationId xmlns:a16="http://schemas.microsoft.com/office/drawing/2014/main" id="{D4A227A6-20E7-4B7C-BB27-F64D407E9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9392" y="5637821"/>
              <a:ext cx="2038531" cy="79258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npmì ëí ì´ë¯¸ì§ ê²ìê²°ê³¼">
              <a:extLst>
                <a:ext uri="{FF2B5EF4-FFF2-40B4-BE49-F238E27FC236}">
                  <a16:creationId xmlns:a16="http://schemas.microsoft.com/office/drawing/2014/main" id="{E0E063AF-9147-40C2-A6FC-DE94A50D5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276" y="5800083"/>
              <a:ext cx="863280" cy="468061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eslintì ëí ì´ë¯¸ì§ ê²ìê²°ê³¼">
              <a:extLst>
                <a:ext uri="{FF2B5EF4-FFF2-40B4-BE49-F238E27FC236}">
                  <a16:creationId xmlns:a16="http://schemas.microsoft.com/office/drawing/2014/main" id="{C5D6F17F-9014-4A3A-B9B5-840127605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0153" y="5700490"/>
              <a:ext cx="1349693" cy="667247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13BC1778-DF6C-4E49-AE5E-42DCD6409A7C}"/>
              </a:ext>
            </a:extLst>
          </p:cNvPr>
          <p:cNvSpPr/>
          <p:nvPr/>
        </p:nvSpPr>
        <p:spPr>
          <a:xfrm>
            <a:off x="1412413" y="4328626"/>
            <a:ext cx="10527947" cy="1216152"/>
          </a:xfrm>
          <a:prstGeom prst="cub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2" name="Picture 28" descr="vue.jsì ëí ì´ë¯¸ì§ ê²ìê²°ê³¼">
            <a:extLst>
              <a:ext uri="{FF2B5EF4-FFF2-40B4-BE49-F238E27FC236}">
                <a16:creationId xmlns:a16="http://schemas.microsoft.com/office/drawing/2014/main" id="{62A6CB3A-48B4-4A47-BAA0-D5D5FDAD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26" y="4734274"/>
            <a:ext cx="735393" cy="73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vue routerì ëí ì´ë¯¸ì§ ê²ìê²°ê³¼">
            <a:extLst>
              <a:ext uri="{FF2B5EF4-FFF2-40B4-BE49-F238E27FC236}">
                <a16:creationId xmlns:a16="http://schemas.microsoft.com/office/drawing/2014/main" id="{A5B5C81A-A5B0-41C9-82C4-5FA10253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29" y="4803230"/>
            <a:ext cx="1312434" cy="62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정육면체 30">
            <a:extLst>
              <a:ext uri="{FF2B5EF4-FFF2-40B4-BE49-F238E27FC236}">
                <a16:creationId xmlns:a16="http://schemas.microsoft.com/office/drawing/2014/main" id="{B6B4DE4F-1F92-4229-A81E-2D6239229BF5}"/>
              </a:ext>
            </a:extLst>
          </p:cNvPr>
          <p:cNvSpPr/>
          <p:nvPr/>
        </p:nvSpPr>
        <p:spPr>
          <a:xfrm>
            <a:off x="1410452" y="3424807"/>
            <a:ext cx="7713164" cy="1216152"/>
          </a:xfrm>
          <a:prstGeom prst="cub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vuetifyì ëí ì´ë¯¸ì§ ê²ìê²°ê³¼">
            <a:extLst>
              <a:ext uri="{FF2B5EF4-FFF2-40B4-BE49-F238E27FC236}">
                <a16:creationId xmlns:a16="http://schemas.microsoft.com/office/drawing/2014/main" id="{7CCD1BEA-D13F-4C45-A23F-F8935F7B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59" y="3867614"/>
            <a:ext cx="1757216" cy="64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정육면체 31">
            <a:extLst>
              <a:ext uri="{FF2B5EF4-FFF2-40B4-BE49-F238E27FC236}">
                <a16:creationId xmlns:a16="http://schemas.microsoft.com/office/drawing/2014/main" id="{72EE562C-F999-40CC-A8DA-DBB8922DB79C}"/>
              </a:ext>
            </a:extLst>
          </p:cNvPr>
          <p:cNvSpPr/>
          <p:nvPr/>
        </p:nvSpPr>
        <p:spPr>
          <a:xfrm>
            <a:off x="8832735" y="3424807"/>
            <a:ext cx="3107625" cy="1216152"/>
          </a:xfrm>
          <a:prstGeom prst="cub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8" name="Picture 34" descr="echartì ëí ì´ë¯¸ì§ ê²ìê²°ê³¼">
            <a:extLst>
              <a:ext uri="{FF2B5EF4-FFF2-40B4-BE49-F238E27FC236}">
                <a16:creationId xmlns:a16="http://schemas.microsoft.com/office/drawing/2014/main" id="{6FBC3AEF-0E18-4984-BDCD-D140F17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94" y="4009900"/>
            <a:ext cx="1524968" cy="3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정육면체 32">
            <a:extLst>
              <a:ext uri="{FF2B5EF4-FFF2-40B4-BE49-F238E27FC236}">
                <a16:creationId xmlns:a16="http://schemas.microsoft.com/office/drawing/2014/main" id="{97C79AB0-BDDF-4223-952B-0E9207E7B90D}"/>
              </a:ext>
            </a:extLst>
          </p:cNvPr>
          <p:cNvSpPr/>
          <p:nvPr/>
        </p:nvSpPr>
        <p:spPr>
          <a:xfrm>
            <a:off x="1410452" y="2506033"/>
            <a:ext cx="10527947" cy="1216152"/>
          </a:xfrm>
          <a:prstGeom prst="cub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moment.jsì ëí ì´ë¯¸ì§ ê²ìê²°ê³¼">
            <a:extLst>
              <a:ext uri="{FF2B5EF4-FFF2-40B4-BE49-F238E27FC236}">
                <a16:creationId xmlns:a16="http://schemas.microsoft.com/office/drawing/2014/main" id="{B8667178-ABA8-4BEA-9C5E-F92F0637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00" y="2937590"/>
            <a:ext cx="1201850" cy="6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dashì ëí ì´ë¯¸ì§ ê²ìê²°ê³¼">
            <a:extLst>
              <a:ext uri="{FF2B5EF4-FFF2-40B4-BE49-F238E27FC236}">
                <a16:creationId xmlns:a16="http://schemas.microsoft.com/office/drawing/2014/main" id="{354A8FF2-0F89-42C7-8DDC-CE2F2FDC2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8" b="25048"/>
          <a:stretch/>
        </p:blipFill>
        <p:spPr bwMode="auto">
          <a:xfrm>
            <a:off x="5907554" y="3076547"/>
            <a:ext cx="1417798" cy="3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eevalidateì ëí ì´ë¯¸ì§ ê²ìê²°ê³¼">
            <a:extLst>
              <a:ext uri="{FF2B5EF4-FFF2-40B4-BE49-F238E27FC236}">
                <a16:creationId xmlns:a16="http://schemas.microsoft.com/office/drawing/2014/main" id="{A03F106A-883A-48DA-AEF1-80C50EB5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51" y="2884891"/>
            <a:ext cx="568445" cy="78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jqueryì ëí ì´ë¯¸ì§ ê²ìê²°ê³¼">
            <a:extLst>
              <a:ext uri="{FF2B5EF4-FFF2-40B4-BE49-F238E27FC236}">
                <a16:creationId xmlns:a16="http://schemas.microsoft.com/office/drawing/2014/main" id="{8AADD2DA-0CF6-4320-8262-B302CA71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685" y="2886047"/>
            <a:ext cx="779126" cy="77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vue i18nì ëí ì´ë¯¸ì§ ê²ìê²°ê³¼">
            <a:extLst>
              <a:ext uri="{FF2B5EF4-FFF2-40B4-BE49-F238E27FC236}">
                <a16:creationId xmlns:a16="http://schemas.microsoft.com/office/drawing/2014/main" id="{3035E1F1-1B1D-4F2A-AAA0-D0DD78C3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56" y="2934743"/>
            <a:ext cx="779126" cy="68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 hubì ëí ì´ë¯¸ì§ ê²ìê²°ê³¼">
            <a:extLst>
              <a:ext uri="{FF2B5EF4-FFF2-40B4-BE49-F238E27FC236}">
                <a16:creationId xmlns:a16="http://schemas.microsoft.com/office/drawing/2014/main" id="{0C2B54ED-6236-4001-B73F-F9154FE1F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5" b="21385"/>
          <a:stretch/>
        </p:blipFill>
        <p:spPr bwMode="auto">
          <a:xfrm>
            <a:off x="5279567" y="1975751"/>
            <a:ext cx="2215812" cy="74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06E378-4CE9-44B3-9D58-D9DFAAEB843D}"/>
              </a:ext>
            </a:extLst>
          </p:cNvPr>
          <p:cNvSpPr txBox="1"/>
          <p:nvPr/>
        </p:nvSpPr>
        <p:spPr>
          <a:xfrm>
            <a:off x="-360481" y="5595529"/>
            <a:ext cx="175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run time</a:t>
            </a:r>
          </a:p>
          <a:p>
            <a:pPr algn="ctr"/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as </a:t>
            </a:r>
          </a:p>
          <a:p>
            <a:pPr algn="ctr"/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front-end server</a:t>
            </a:r>
            <a:endParaRPr lang="ko-KR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AE8DCF8-67FE-40F8-BC3A-119B8A9BB4C9}"/>
              </a:ext>
            </a:extLst>
          </p:cNvPr>
          <p:cNvCxnSpPr>
            <a:cxnSpLocks/>
            <a:stCxn id="33" idx="2"/>
            <a:endCxn id="28" idx="2"/>
          </p:cNvCxnSpPr>
          <p:nvPr/>
        </p:nvCxnSpPr>
        <p:spPr>
          <a:xfrm rot="10800000" flipH="1" flipV="1">
            <a:off x="1410451" y="3266127"/>
            <a:ext cx="1961" cy="1822593"/>
          </a:xfrm>
          <a:prstGeom prst="bentConnector3">
            <a:avLst>
              <a:gd name="adj1" fmla="val -39436461"/>
            </a:avLst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9037D3-7B59-4388-A3B1-AD6ED6757F2B}"/>
              </a:ext>
            </a:extLst>
          </p:cNvPr>
          <p:cNvSpPr txBox="1"/>
          <p:nvPr/>
        </p:nvSpPr>
        <p:spPr>
          <a:xfrm>
            <a:off x="28597" y="3722185"/>
            <a:ext cx="132440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view </a:t>
            </a:r>
          </a:p>
          <a:p>
            <a:pPr algn="ctr"/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+ </a:t>
            </a:r>
          </a:p>
          <a:p>
            <a:pPr algn="ctr"/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view model</a:t>
            </a:r>
            <a:endParaRPr lang="ko-KR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743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uetifyì ëí ì´ë¯¸ì§ ê²ìê²°ê³¼">
            <a:extLst>
              <a:ext uri="{FF2B5EF4-FFF2-40B4-BE49-F238E27FC236}">
                <a16:creationId xmlns:a16="http://schemas.microsoft.com/office/drawing/2014/main" id="{7CCD1BEA-D13F-4C45-A23F-F8935F7B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576" y="2163297"/>
            <a:ext cx="2531364" cy="92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 hubì ëí ì´ë¯¸ì§ ê²ìê²°ê³¼">
            <a:extLst>
              <a:ext uri="{FF2B5EF4-FFF2-40B4-BE49-F238E27FC236}">
                <a16:creationId xmlns:a16="http://schemas.microsoft.com/office/drawing/2014/main" id="{0C2B54ED-6236-4001-B73F-F9154FE1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11" y="0"/>
            <a:ext cx="2215812" cy="12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263D9-C8A8-4172-A05A-D8586718FFE0}"/>
              </a:ext>
            </a:extLst>
          </p:cNvPr>
          <p:cNvSpPr txBox="1"/>
          <p:nvPr/>
        </p:nvSpPr>
        <p:spPr>
          <a:xfrm>
            <a:off x="4638132" y="39167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swing mobile Architecture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A1509C-CC42-4D43-9055-B0F197D1E4F3}"/>
              </a:ext>
            </a:extLst>
          </p:cNvPr>
          <p:cNvGrpSpPr/>
          <p:nvPr/>
        </p:nvGrpSpPr>
        <p:grpSpPr>
          <a:xfrm>
            <a:off x="9058898" y="1306660"/>
            <a:ext cx="2462534" cy="1358419"/>
            <a:chOff x="8750344" y="1352795"/>
            <a:chExt cx="2462534" cy="1358419"/>
          </a:xfrm>
        </p:grpSpPr>
        <p:pic>
          <p:nvPicPr>
            <p:cNvPr id="1056" name="Picture 32" descr="vue i18nì ëí ì´ë¯¸ì§ ê²ìê²°ê³¼">
              <a:extLst>
                <a:ext uri="{FF2B5EF4-FFF2-40B4-BE49-F238E27FC236}">
                  <a16:creationId xmlns:a16="http://schemas.microsoft.com/office/drawing/2014/main" id="{3035E1F1-1B1D-4F2A-AAA0-D0DD78C34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2011" y="1352795"/>
              <a:ext cx="12192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27A21F-68F1-4DA5-B0B5-5C75DE62132E}"/>
                </a:ext>
              </a:extLst>
            </p:cNvPr>
            <p:cNvSpPr txBox="1"/>
            <p:nvPr/>
          </p:nvSpPr>
          <p:spPr>
            <a:xfrm>
              <a:off x="8750344" y="2449604"/>
              <a:ext cx="24625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defRPr>
              </a:lvl1pPr>
            </a:lstStyle>
            <a:p>
              <a:r>
                <a:rPr lang="en-US" altLang="ko-KR" dirty="0"/>
                <a:t>multiple language support for </a:t>
              </a:r>
              <a:r>
                <a:rPr lang="en-US" altLang="ko-KR" dirty="0" err="1"/>
                <a:t>vue</a:t>
              </a:r>
              <a:endParaRPr lang="ko-KR" altLang="en-US" dirty="0"/>
            </a:p>
          </p:txBody>
        </p:sp>
      </p:grpSp>
      <p:pic>
        <p:nvPicPr>
          <p:cNvPr id="1058" name="Picture 34" descr="echartì ëí ì´ë¯¸ì§ ê²ìê²°ê³¼">
            <a:extLst>
              <a:ext uri="{FF2B5EF4-FFF2-40B4-BE49-F238E27FC236}">
                <a16:creationId xmlns:a16="http://schemas.microsoft.com/office/drawing/2014/main" id="{6FBC3AEF-0E18-4984-BDCD-D140F17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010" y="3259772"/>
            <a:ext cx="2038530" cy="4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lintì ëí ì´ë¯¸ì§ ê²ìê²°ê³¼">
            <a:extLst>
              <a:ext uri="{FF2B5EF4-FFF2-40B4-BE49-F238E27FC236}">
                <a16:creationId xmlns:a16="http://schemas.microsoft.com/office/drawing/2014/main" id="{C5D6F17F-9014-4A3A-B9B5-84012760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839" y="3872957"/>
            <a:ext cx="1745870" cy="8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AF7D653-E5C5-4001-80B4-D9C407AA0B80}"/>
              </a:ext>
            </a:extLst>
          </p:cNvPr>
          <p:cNvGrpSpPr/>
          <p:nvPr/>
        </p:nvGrpSpPr>
        <p:grpSpPr>
          <a:xfrm>
            <a:off x="5123509" y="5681657"/>
            <a:ext cx="1708660" cy="915472"/>
            <a:chOff x="5123509" y="5681657"/>
            <a:chExt cx="1708660" cy="915472"/>
          </a:xfrm>
        </p:grpSpPr>
        <p:pic>
          <p:nvPicPr>
            <p:cNvPr id="1032" name="Picture 8" descr="node.jsì ëí ì´ë¯¸ì§ ê²ìê²°ê³¼">
              <a:extLst>
                <a:ext uri="{FF2B5EF4-FFF2-40B4-BE49-F238E27FC236}">
                  <a16:creationId xmlns:a16="http://schemas.microsoft.com/office/drawing/2014/main" id="{155F7D31-84B4-4A96-8DF2-88A34BDCF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509" y="5681657"/>
              <a:ext cx="1708660" cy="85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E37D7C-3860-4CD6-B250-AAF469350F34}"/>
                </a:ext>
              </a:extLst>
            </p:cNvPr>
            <p:cNvSpPr txBox="1"/>
            <p:nvPr/>
          </p:nvSpPr>
          <p:spPr>
            <a:xfrm>
              <a:off x="5283578" y="6335519"/>
              <a:ext cx="1388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javascript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runtime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9565F2-3153-485F-A65D-3C8541A8BD41}"/>
              </a:ext>
            </a:extLst>
          </p:cNvPr>
          <p:cNvGrpSpPr/>
          <p:nvPr/>
        </p:nvGrpSpPr>
        <p:grpSpPr>
          <a:xfrm>
            <a:off x="6997643" y="5814517"/>
            <a:ext cx="2374368" cy="834056"/>
            <a:chOff x="6627758" y="5901525"/>
            <a:chExt cx="2374368" cy="834056"/>
          </a:xfrm>
        </p:grpSpPr>
        <p:pic>
          <p:nvPicPr>
            <p:cNvPr id="1048" name="Picture 24" descr="npmì ëí ì´ë¯¸ì§ ê²ìê²°ê³¼">
              <a:extLst>
                <a:ext uri="{FF2B5EF4-FFF2-40B4-BE49-F238E27FC236}">
                  <a16:creationId xmlns:a16="http://schemas.microsoft.com/office/drawing/2014/main" id="{E0E063AF-9147-40C2-A6FC-DE94A50D5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756" y="5901525"/>
              <a:ext cx="1194372" cy="64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7CEEF4-2B60-41F0-9FD5-B7661FE8D663}"/>
                </a:ext>
              </a:extLst>
            </p:cNvPr>
            <p:cNvSpPr txBox="1"/>
            <p:nvPr/>
          </p:nvSpPr>
          <p:spPr>
            <a:xfrm>
              <a:off x="6627758" y="6473971"/>
              <a:ext cx="2374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package manager for JavaScript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EE4DDF-0C93-4D03-8578-AF0B6A7D58C9}"/>
              </a:ext>
            </a:extLst>
          </p:cNvPr>
          <p:cNvGrpSpPr/>
          <p:nvPr/>
        </p:nvGrpSpPr>
        <p:grpSpPr>
          <a:xfrm>
            <a:off x="4491951" y="4693123"/>
            <a:ext cx="3201517" cy="914634"/>
            <a:chOff x="4543554" y="4918146"/>
            <a:chExt cx="3201517" cy="914634"/>
          </a:xfrm>
        </p:grpSpPr>
        <p:pic>
          <p:nvPicPr>
            <p:cNvPr id="1034" name="Picture 10" descr="cordovaì ëí ì´ë¯¸ì§ ê²ìê²°ê³¼">
              <a:extLst>
                <a:ext uri="{FF2B5EF4-FFF2-40B4-BE49-F238E27FC236}">
                  <a16:creationId xmlns:a16="http://schemas.microsoft.com/office/drawing/2014/main" id="{2461E170-44A5-4CF7-80BC-93CD399259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236" y="4918146"/>
              <a:ext cx="2435525" cy="7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A260D9-C9E3-490D-AF6C-9C580F4A75F2}"/>
                </a:ext>
              </a:extLst>
            </p:cNvPr>
            <p:cNvSpPr txBox="1"/>
            <p:nvPr/>
          </p:nvSpPr>
          <p:spPr>
            <a:xfrm>
              <a:off x="4543554" y="5571170"/>
              <a:ext cx="3201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Target multiple platforms with one code base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3C1AD3-C258-4536-A0CE-44711CF08DAD}"/>
              </a:ext>
            </a:extLst>
          </p:cNvPr>
          <p:cNvGrpSpPr/>
          <p:nvPr/>
        </p:nvGrpSpPr>
        <p:grpSpPr>
          <a:xfrm>
            <a:off x="5196471" y="3396873"/>
            <a:ext cx="1792478" cy="931489"/>
            <a:chOff x="5199759" y="3831239"/>
            <a:chExt cx="1792478" cy="931489"/>
          </a:xfrm>
        </p:grpSpPr>
        <p:pic>
          <p:nvPicPr>
            <p:cNvPr id="1052" name="Picture 28" descr="vue.jsì ëí ì´ë¯¸ì§ ê²ìê²°ê³¼">
              <a:extLst>
                <a:ext uri="{FF2B5EF4-FFF2-40B4-BE49-F238E27FC236}">
                  <a16:creationId xmlns:a16="http://schemas.microsoft.com/office/drawing/2014/main" id="{62A6CB3A-48B4-4A47-BAA0-D5D5FDAD4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488" y="3831239"/>
              <a:ext cx="761023" cy="761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9757AB-E583-478A-A7F7-05530F0C70E2}"/>
                </a:ext>
              </a:extLst>
            </p:cNvPr>
            <p:cNvSpPr txBox="1"/>
            <p:nvPr/>
          </p:nvSpPr>
          <p:spPr>
            <a:xfrm>
              <a:off x="5199759" y="4501118"/>
              <a:ext cx="17924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Vue.js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javascript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library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38ECE18-C40E-4786-A89F-20C33764A6CF}"/>
              </a:ext>
            </a:extLst>
          </p:cNvPr>
          <p:cNvSpPr txBox="1"/>
          <p:nvPr/>
        </p:nvSpPr>
        <p:spPr>
          <a:xfrm>
            <a:off x="1500712" y="6007500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runtime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F161C2-0A56-4F46-9218-9F2F01DE97F9}"/>
              </a:ext>
            </a:extLst>
          </p:cNvPr>
          <p:cNvGrpSpPr/>
          <p:nvPr/>
        </p:nvGrpSpPr>
        <p:grpSpPr>
          <a:xfrm>
            <a:off x="6473223" y="2163297"/>
            <a:ext cx="1972600" cy="1184217"/>
            <a:chOff x="6473223" y="2163297"/>
            <a:chExt cx="1972600" cy="1184217"/>
          </a:xfrm>
        </p:grpSpPr>
        <p:pic>
          <p:nvPicPr>
            <p:cNvPr id="3" name="Picture 4" descr="vue routerì ëí ì´ë¯¸ì§ ê²ìê²°ê³¼">
              <a:extLst>
                <a:ext uri="{FF2B5EF4-FFF2-40B4-BE49-F238E27FC236}">
                  <a16:creationId xmlns:a16="http://schemas.microsoft.com/office/drawing/2014/main" id="{A5B5C81A-A5B0-41C9-82C4-5FA10253A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23" y="2163297"/>
              <a:ext cx="1972600" cy="935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AA7079-F5E4-4442-89B4-36CC102CA0D3}"/>
                </a:ext>
              </a:extLst>
            </p:cNvPr>
            <p:cNvSpPr txBox="1"/>
            <p:nvPr/>
          </p:nvSpPr>
          <p:spPr>
            <a:xfrm>
              <a:off x="6802685" y="3085904"/>
              <a:ext cx="1327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routing vue.js file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248DEA-F341-4D55-87FD-65A4A767DC98}"/>
              </a:ext>
            </a:extLst>
          </p:cNvPr>
          <p:cNvGrpSpPr/>
          <p:nvPr/>
        </p:nvGrpSpPr>
        <p:grpSpPr>
          <a:xfrm>
            <a:off x="8739413" y="4782217"/>
            <a:ext cx="2124382" cy="792407"/>
            <a:chOff x="8765200" y="4667143"/>
            <a:chExt cx="2124382" cy="792407"/>
          </a:xfrm>
        </p:grpSpPr>
        <p:pic>
          <p:nvPicPr>
            <p:cNvPr id="1036" name="Picture 12" descr="webpackì ëí ì´ë¯¸ì§ ê²ìê²°ê³¼">
              <a:extLst>
                <a:ext uri="{FF2B5EF4-FFF2-40B4-BE49-F238E27FC236}">
                  <a16:creationId xmlns:a16="http://schemas.microsoft.com/office/drawing/2014/main" id="{D4A227A6-20E7-4B7C-BB27-F64D407E9A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64" t="18171" r="8864" b="18171"/>
            <a:stretch/>
          </p:blipFill>
          <p:spPr bwMode="auto">
            <a:xfrm>
              <a:off x="8765200" y="4667143"/>
              <a:ext cx="2124382" cy="63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2B7D43-BDF2-4D64-8DB8-39315F6652A6}"/>
                </a:ext>
              </a:extLst>
            </p:cNvPr>
            <p:cNvSpPr txBox="1"/>
            <p:nvPr/>
          </p:nvSpPr>
          <p:spPr>
            <a:xfrm>
              <a:off x="9084685" y="5197940"/>
              <a:ext cx="15712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defRPr>
              </a:lvl1pPr>
            </a:lstStyle>
            <a:p>
              <a:r>
                <a:rPr lang="en-US" altLang="ko-KR" dirty="0"/>
                <a:t>bundle scripts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asset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1063EA-E9E1-4D81-9190-534EADF5EC9A}"/>
              </a:ext>
            </a:extLst>
          </p:cNvPr>
          <p:cNvGrpSpPr/>
          <p:nvPr/>
        </p:nvGrpSpPr>
        <p:grpSpPr>
          <a:xfrm>
            <a:off x="684128" y="2565453"/>
            <a:ext cx="2666114" cy="1211931"/>
            <a:chOff x="774671" y="2478728"/>
            <a:chExt cx="2666114" cy="1211931"/>
          </a:xfrm>
        </p:grpSpPr>
        <p:pic>
          <p:nvPicPr>
            <p:cNvPr id="1038" name="Picture 14" descr="moment.jsì ëí ì´ë¯¸ì§ ê²ìê²°ê³¼">
              <a:extLst>
                <a:ext uri="{FF2B5EF4-FFF2-40B4-BE49-F238E27FC236}">
                  <a16:creationId xmlns:a16="http://schemas.microsoft.com/office/drawing/2014/main" id="{B8667178-ABA8-4BEA-9C5E-F92F06377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467" y="2478728"/>
              <a:ext cx="1388523" cy="78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D7854D-6B07-428A-8B18-A3D79CD88CE6}"/>
                </a:ext>
              </a:extLst>
            </p:cNvPr>
            <p:cNvSpPr/>
            <p:nvPr/>
          </p:nvSpPr>
          <p:spPr>
            <a:xfrm>
              <a:off x="774671" y="3259772"/>
              <a:ext cx="26661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Parse, validate, manipulate, and </a:t>
              </a:r>
            </a:p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display dates and times in JavaScript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B9E237-69A0-46CD-A1FE-C4AA5180DF18}"/>
              </a:ext>
            </a:extLst>
          </p:cNvPr>
          <p:cNvGrpSpPr/>
          <p:nvPr/>
        </p:nvGrpSpPr>
        <p:grpSpPr>
          <a:xfrm>
            <a:off x="900376" y="3872957"/>
            <a:ext cx="2361544" cy="1572803"/>
            <a:chOff x="906715" y="3648106"/>
            <a:chExt cx="2361544" cy="1572803"/>
          </a:xfrm>
        </p:grpSpPr>
        <p:pic>
          <p:nvPicPr>
            <p:cNvPr id="1046" name="Picture 22" descr="veevalidateì ëí ì´ë¯¸ì§ ê²ìê²°ê³¼">
              <a:extLst>
                <a:ext uri="{FF2B5EF4-FFF2-40B4-BE49-F238E27FC236}">
                  <a16:creationId xmlns:a16="http://schemas.microsoft.com/office/drawing/2014/main" id="{A03F106A-883A-48DA-AEF1-80C50EB5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053" y="3648106"/>
              <a:ext cx="856793" cy="117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EDBBA5-1576-4D97-8217-EC4EBC2A5556}"/>
                </a:ext>
              </a:extLst>
            </p:cNvPr>
            <p:cNvSpPr/>
            <p:nvPr/>
          </p:nvSpPr>
          <p:spPr>
            <a:xfrm>
              <a:off x="906715" y="4790022"/>
              <a:ext cx="23615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Template Based </a:t>
              </a:r>
            </a:p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Validation Framework for Vue.js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4CEE67-7F88-44DB-8832-E384798756A3}"/>
              </a:ext>
            </a:extLst>
          </p:cNvPr>
          <p:cNvGrpSpPr/>
          <p:nvPr/>
        </p:nvGrpSpPr>
        <p:grpSpPr>
          <a:xfrm>
            <a:off x="900376" y="1501369"/>
            <a:ext cx="2486578" cy="817984"/>
            <a:chOff x="900376" y="1501369"/>
            <a:chExt cx="2486578" cy="817984"/>
          </a:xfrm>
        </p:grpSpPr>
        <p:pic>
          <p:nvPicPr>
            <p:cNvPr id="1040" name="Picture 16" descr="lodashì ëí ì´ë¯¸ì§ ê²ìê²°ê³¼">
              <a:extLst>
                <a:ext uri="{FF2B5EF4-FFF2-40B4-BE49-F238E27FC236}">
                  <a16:creationId xmlns:a16="http://schemas.microsoft.com/office/drawing/2014/main" id="{354A8FF2-0F89-42C7-8DDC-CE2F2FDC2F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42" r="5289" b="22042"/>
            <a:stretch/>
          </p:blipFill>
          <p:spPr bwMode="auto">
            <a:xfrm>
              <a:off x="1224952" y="1501369"/>
              <a:ext cx="1837426" cy="610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F4581A-AC00-48EE-A351-1EE57E263DE8}"/>
                </a:ext>
              </a:extLst>
            </p:cNvPr>
            <p:cNvSpPr/>
            <p:nvPr/>
          </p:nvSpPr>
          <p:spPr>
            <a:xfrm>
              <a:off x="900376" y="2057743"/>
              <a:ext cx="2486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modern JavaScript utility library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526E6-0469-46FA-8C42-35A0B6ECFA10}"/>
              </a:ext>
            </a:extLst>
          </p:cNvPr>
          <p:cNvGrpSpPr/>
          <p:nvPr/>
        </p:nvGrpSpPr>
        <p:grpSpPr>
          <a:xfrm>
            <a:off x="984691" y="328457"/>
            <a:ext cx="2064989" cy="1078886"/>
            <a:chOff x="1052172" y="576485"/>
            <a:chExt cx="2064989" cy="10788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9CA780-92EA-437C-B0B2-C944F19F955F}"/>
                </a:ext>
              </a:extLst>
            </p:cNvPr>
            <p:cNvSpPr/>
            <p:nvPr/>
          </p:nvSpPr>
          <p:spPr>
            <a:xfrm>
              <a:off x="1052172" y="1224484"/>
              <a:ext cx="20649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 fast, small, and feature-rich </a:t>
              </a:r>
            </a:p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JavaScript library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054" name="Picture 30" descr="jqueryì ëí ì´ë¯¸ì§ ê²ìê²°ê³¼">
              <a:extLst>
                <a:ext uri="{FF2B5EF4-FFF2-40B4-BE49-F238E27FC236}">
                  <a16:creationId xmlns:a16="http://schemas.microsoft.com/office/drawing/2014/main" id="{8AADD2DA-0CF6-4320-8262-B302CA716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535" y="576485"/>
              <a:ext cx="684265" cy="684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249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79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User33</dc:creator>
  <cp:lastModifiedBy>User33</cp:lastModifiedBy>
  <cp:revision>15</cp:revision>
  <dcterms:created xsi:type="dcterms:W3CDTF">2018-12-04T01:31:55Z</dcterms:created>
  <dcterms:modified xsi:type="dcterms:W3CDTF">2018-12-17T09:08:39Z</dcterms:modified>
</cp:coreProperties>
</file>