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4E9BB0B-98B3-4F1D-B83B-480ADA20010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EC0A-666E-446F-9B83-57C5BE2EAD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456A-8330-4D22-8832-56EFCE5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456A-8330-4D22-8832-56EFCE555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A0DA642-E631-4070-8C55-E4054C7EE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3ED727-1758-4CCC-B5B6-F9B48E70415B}" type="datetimeFigureOut">
              <a:rPr lang="en-US" smtClean="0"/>
              <a:t>1/17/2017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6629400" cy="1828801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Seminarski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rad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osnova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sr-Latn-RS" sz="4400" dirty="0" smtClean="0">
                <a:latin typeface="Times New Roman" pitchFamily="18" charset="0"/>
                <a:cs typeface="Times New Roman" pitchFamily="18" charset="0"/>
              </a:rPr>
              <a:t>čunarske tehnike 2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7909" y="259080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detekciju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zemljotresa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korišće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nj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akcelerometarskog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senzora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506253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Filip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2800" dirty="0">
                <a:latin typeface="Times New Roman" pitchFamily="18" charset="0"/>
                <a:cs typeface="Times New Roman" pitchFamily="18" charset="0"/>
              </a:rPr>
              <a:t>Sekulić </a:t>
            </a:r>
            <a:endParaRPr lang="sr-Latn-R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Sofija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2800" dirty="0">
                <a:latin typeface="Times New Roman" pitchFamily="18" charset="0"/>
                <a:cs typeface="Times New Roman" pitchFamily="18" charset="0"/>
              </a:rPr>
              <a:t>Jakovljević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Korišćena</a:t>
            </a:r>
            <a:r>
              <a:rPr lang="en-US" dirty="0" smtClean="0"/>
              <a:t> </a:t>
            </a:r>
            <a:r>
              <a:rPr lang="en-US" dirty="0" err="1" smtClean="0"/>
              <a:t>oprema</a:t>
            </a:r>
            <a:r>
              <a:rPr lang="en-US" dirty="0" smtClean="0"/>
              <a:t>:</a:t>
            </a:r>
            <a:endParaRPr lang="sr-Latn-RS" dirty="0" smtClean="0"/>
          </a:p>
          <a:p>
            <a:endParaRPr lang="en-U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3048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3738" y="5181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Digilent Nexys 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5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4495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Akcelerometarski senzor V1R0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2971800" cy="358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7439"/>
            <a:ext cx="2591740" cy="3581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Proto </a:t>
            </a:r>
            <a:r>
              <a:rPr lang="en-US" dirty="0" err="1" smtClean="0"/>
              <a:t>ploča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6858000" cy="33528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838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funkcioniše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ovaj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839" y="23622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Prilikom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podrhtavanja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dolazi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reakcije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registruje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šalje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diodama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prilikom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znanja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korisniku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došlo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podrhtavanja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slučaju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zemljotresa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76762"/>
            <a:ext cx="1292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9" y="533400"/>
            <a:ext cx="6248400" cy="3514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1259" y="4572000"/>
            <a:ext cx="639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Oprema korišćena za realizaciju 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</TotalTime>
  <Words>80</Words>
  <Application>Microsoft Office PowerPoint</Application>
  <PresentationFormat>On-screen Show 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Seminarski rad iz osnova računarske tehnike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iz osnova računarske tehnike 2</dc:title>
  <dc:creator>FILIP</dc:creator>
  <cp:lastModifiedBy>FILIP</cp:lastModifiedBy>
  <cp:revision>6</cp:revision>
  <dcterms:created xsi:type="dcterms:W3CDTF">2017-01-17T18:35:16Z</dcterms:created>
  <dcterms:modified xsi:type="dcterms:W3CDTF">2017-01-17T20:46:51Z</dcterms:modified>
</cp:coreProperties>
</file>