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FCB1-8851-4F8E-BB50-50FEE6626E10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8994-F286-485D-A3D8-BFA4584C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3699218"/>
            <a:ext cx="11930063" cy="1598612"/>
          </a:xfrm>
        </p:spPr>
        <p:txBody>
          <a:bodyPr>
            <a:normAutofit fontScale="90000"/>
          </a:bodyPr>
          <a:lstStyle/>
          <a:p>
            <a:pPr algn="l"/>
            <a:r>
              <a:rPr lang="en-US" sz="21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team_kart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"</a:t>
            </a:r>
            <a:r>
              <a:rPr lang="en-US" sz="2100" b="1" u="sng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K</a:t>
            </a:r>
            <a:r>
              <a:rPr lang="en-US" sz="2100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ate":"Bowser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", "</a:t>
            </a:r>
            <a:r>
              <a:rPr lang="en-US" sz="2100" b="1" u="sng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A</a:t>
            </a:r>
            <a:r>
              <a:rPr lang="en-US" sz="2100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lex":"Luigi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", "</a:t>
            </a:r>
            <a:r>
              <a:rPr lang="en-US" sz="2100" b="1" u="sng" dirty="0" smtClean="0">
                <a:solidFill>
                  <a:srgbClr val="D7350F"/>
                </a:solidFill>
                <a:latin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ebecca":"</a:t>
            </a:r>
            <a:r>
              <a:rPr lang="en-US" sz="2100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Wario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","</a:t>
            </a:r>
            <a:r>
              <a:rPr lang="en-US" sz="2100" b="1" u="sng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T</a:t>
            </a:r>
            <a:r>
              <a:rPr lang="en-US" sz="2100" dirty="0" err="1" smtClean="0">
                <a:solidFill>
                  <a:srgbClr val="D7350F"/>
                </a:solidFill>
                <a:latin typeface="Consolas" panose="020B0609020204030204" pitchFamily="49" charset="0"/>
              </a:rPr>
              <a:t>orreydactyl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":"Toad"</a:t>
            </a:r>
            <a:r>
              <a:rPr lang="en-US" sz="21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project_title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= “supernatural scenes”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 = {}</a:t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#insert objectives</a:t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project[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“objective1”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project[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“objective2”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project[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“objective3”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project[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“objective4”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sz="2100" dirty="0" smtClean="0">
                <a:solidFill>
                  <a:srgbClr val="D7350F"/>
                </a:solidFill>
                <a:latin typeface="Consolas" panose="020B0609020204030204" pitchFamily="49" charset="0"/>
              </a:rPr>
              <a:t>“”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endParaRPr lang="en-US" sz="2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77063" y="2847975"/>
            <a:ext cx="4876800" cy="3657600"/>
            <a:chOff x="3767138" y="2690812"/>
            <a:chExt cx="4876800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138" y="2690812"/>
              <a:ext cx="4876800" cy="3657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95888" y="3638550"/>
              <a:ext cx="942975" cy="1181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5675" y="3638550"/>
              <a:ext cx="942975" cy="1181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53163" y="4891088"/>
              <a:ext cx="942975" cy="1181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6150" y="4891088"/>
              <a:ext cx="942975" cy="1181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285750" y="668322"/>
            <a:ext cx="11949113" cy="1155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team_kart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sz="21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9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team_kart = {"Kate":"Bowser", "Alex":"Luigi", "Rebecca":"Wario","Torreydactyl":"Toad"}  project_title = “supernatural scenes”  project = {}  #insert objectives project[“objective1”] = “” project[“objective2”] = “” project[“objective3”] = “” project[“objective4”] = “”  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team_kart team_kart = {"Kate":"Bowser", "Alex":"Luigi", "Rebecca":"Wario","Torrey":"Toad"} print(team_kart)</dc:title>
  <dc:creator>Rebecca Voglewede</dc:creator>
  <cp:lastModifiedBy>Rebecca Voglewede</cp:lastModifiedBy>
  <cp:revision>7</cp:revision>
  <dcterms:created xsi:type="dcterms:W3CDTF">2016-08-30T23:01:18Z</dcterms:created>
  <dcterms:modified xsi:type="dcterms:W3CDTF">2016-08-30T23:42:43Z</dcterms:modified>
</cp:coreProperties>
</file>