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A9C28A6-D04A-46BE-936C-6CAA8A187D49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93EAD70-6FB2-4105-B621-BC23DCFFDD10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38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8A6-D04A-46BE-936C-6CAA8A187D49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AD70-6FB2-4105-B621-BC23DCFFDD1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7370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8A6-D04A-46BE-936C-6CAA8A187D49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AD70-6FB2-4105-B621-BC23DCFFDD1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509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8A6-D04A-46BE-936C-6CAA8A187D49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AD70-6FB2-4105-B621-BC23DCFFDD1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9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8A6-D04A-46BE-936C-6CAA8A187D49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AD70-6FB2-4105-B621-BC23DCFFDD10}" type="slidenum">
              <a:rPr lang="fi-FI" smtClean="0"/>
              <a:t>‹#›</a:t>
            </a:fld>
            <a:endParaRPr lang="fi-FI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58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8A6-D04A-46BE-936C-6CAA8A187D49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AD70-6FB2-4105-B621-BC23DCFFDD1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596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8A6-D04A-46BE-936C-6CAA8A187D49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AD70-6FB2-4105-B621-BC23DCFFDD1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816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8A6-D04A-46BE-936C-6CAA8A187D49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AD70-6FB2-4105-B621-BC23DCFFDD1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294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8A6-D04A-46BE-936C-6CAA8A187D49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AD70-6FB2-4105-B621-BC23DCFFDD1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868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8A6-D04A-46BE-936C-6CAA8A187D49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AD70-6FB2-4105-B621-BC23DCFFDD1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672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8A6-D04A-46BE-936C-6CAA8A187D49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AD70-6FB2-4105-B621-BC23DCFFDD1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424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A9C28A6-D04A-46BE-936C-6CAA8A187D49}" type="datetimeFigureOut">
              <a:rPr lang="fi-FI" smtClean="0"/>
              <a:t>24.4.2018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93EAD70-6FB2-4105-B621-BC23DCFFDD1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42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ate-g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 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 smtClean="0"/>
              <a:t>25.4.2018</a:t>
            </a:r>
          </a:p>
          <a:p>
            <a:pPr fontAlgn="base"/>
            <a:r>
              <a:rPr lang="fi-FI" dirty="0"/>
              <a:t>Lauri </a:t>
            </a:r>
            <a:r>
              <a:rPr lang="fi-FI" dirty="0" err="1" smtClean="0"/>
              <a:t>Girsén</a:t>
            </a:r>
            <a:r>
              <a:rPr lang="fi-FI" dirty="0" smtClean="0"/>
              <a:t>,</a:t>
            </a:r>
            <a:r>
              <a:rPr lang="fi-FI" dirty="0"/>
              <a:t> </a:t>
            </a:r>
            <a:r>
              <a:rPr lang="fi-FI" dirty="0" smtClean="0"/>
              <a:t>Laura Huotari,</a:t>
            </a:r>
            <a:r>
              <a:rPr lang="fi-FI" dirty="0"/>
              <a:t> </a:t>
            </a:r>
          </a:p>
          <a:p>
            <a:pPr fontAlgn="base"/>
            <a:r>
              <a:rPr lang="fi-FI" dirty="0"/>
              <a:t>Noora </a:t>
            </a:r>
            <a:r>
              <a:rPr lang="fi-FI" dirty="0" smtClean="0"/>
              <a:t>Jokinen,</a:t>
            </a:r>
            <a:r>
              <a:rPr lang="fi-FI" dirty="0"/>
              <a:t> </a:t>
            </a:r>
            <a:r>
              <a:rPr lang="fi-FI" dirty="0" smtClean="0"/>
              <a:t>Marja</a:t>
            </a:r>
            <a:r>
              <a:rPr lang="fi-FI" dirty="0"/>
              <a:t> </a:t>
            </a:r>
            <a:r>
              <a:rPr lang="fi-FI" dirty="0" err="1" smtClean="0"/>
              <a:t>Jämbeck</a:t>
            </a:r>
            <a:r>
              <a:rPr lang="fi-FI" dirty="0" smtClean="0"/>
              <a:t>,</a:t>
            </a:r>
            <a:r>
              <a:rPr lang="fi-FI" dirty="0"/>
              <a:t> </a:t>
            </a:r>
          </a:p>
          <a:p>
            <a:pPr fontAlgn="base"/>
            <a:r>
              <a:rPr lang="fi-FI" dirty="0"/>
              <a:t>Juuso </a:t>
            </a:r>
            <a:r>
              <a:rPr lang="fi-FI" dirty="0" err="1"/>
              <a:t>Kyyrä</a:t>
            </a:r>
            <a:r>
              <a:rPr lang="fi-FI" dirty="0"/>
              <a:t> </a:t>
            </a:r>
          </a:p>
          <a:p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93" y="1798273"/>
            <a:ext cx="4534533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0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latin typeface="Arial Rounded MT Bold" panose="020F0704030504030204" pitchFamily="34" charset="0"/>
              </a:rPr>
              <a:t>Aihe					Tekniikat</a:t>
            </a:r>
            <a:endParaRPr lang="fi-FI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smtClean="0"/>
              <a:t>Sivusto, jossa voi myydä, ostaa ja vaihtaa palveluita</a:t>
            </a:r>
          </a:p>
          <a:p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 err="1" smtClean="0"/>
              <a:t>Laravel</a:t>
            </a:r>
            <a:endParaRPr lang="fi-FI" dirty="0" smtClean="0"/>
          </a:p>
          <a:p>
            <a:r>
              <a:rPr lang="fi-FI" dirty="0" smtClean="0"/>
              <a:t>XAMPP-ympäristö</a:t>
            </a:r>
          </a:p>
          <a:p>
            <a:pPr lvl="1"/>
            <a:r>
              <a:rPr lang="fi-FI" dirty="0" err="1" smtClean="0"/>
              <a:t>MySQL</a:t>
            </a:r>
            <a:endParaRPr lang="fi-FI" dirty="0" smtClean="0"/>
          </a:p>
          <a:p>
            <a:pPr lvl="1"/>
            <a:r>
              <a:rPr lang="fi-FI" dirty="0" err="1" smtClean="0"/>
              <a:t>Apache</a:t>
            </a:r>
            <a:endParaRPr lang="fi-FI" dirty="0" smtClean="0"/>
          </a:p>
          <a:p>
            <a:pPr lvl="1"/>
            <a:r>
              <a:rPr lang="fi-FI" dirty="0" smtClean="0"/>
              <a:t>PHP</a:t>
            </a:r>
          </a:p>
          <a:p>
            <a:r>
              <a:rPr lang="fi-FI" dirty="0" err="1" smtClean="0"/>
              <a:t>Bootstrap</a:t>
            </a:r>
            <a:endParaRPr lang="fi-FI" dirty="0" smtClean="0"/>
          </a:p>
          <a:p>
            <a:r>
              <a:rPr lang="fi-FI" dirty="0" smtClean="0"/>
              <a:t>JavaScript</a:t>
            </a:r>
          </a:p>
          <a:p>
            <a:r>
              <a:rPr lang="fi-FI" dirty="0" err="1" smtClean="0"/>
              <a:t>jQuery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9629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latin typeface="Arial Rounded MT Bold" panose="020F0704030504030204" pitchFamily="34" charset="0"/>
              </a:rPr>
              <a:t>Ydintoiminnot</a:t>
            </a:r>
            <a:endParaRPr lang="fi-FI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Rekisteröityminen</a:t>
            </a:r>
          </a:p>
          <a:p>
            <a:r>
              <a:rPr lang="fi-FI" dirty="0" smtClean="0"/>
              <a:t>Kirjautuminen</a:t>
            </a:r>
          </a:p>
          <a:p>
            <a:r>
              <a:rPr lang="fi-FI" dirty="0" smtClean="0"/>
              <a:t>Ilmoituksen luominen</a:t>
            </a:r>
          </a:p>
          <a:p>
            <a:r>
              <a:rPr lang="fi-FI" dirty="0" smtClean="0"/>
              <a:t>Ilmoitusten selaaminen</a:t>
            </a:r>
          </a:p>
          <a:p>
            <a:r>
              <a:rPr lang="fi-FI" dirty="0" smtClean="0"/>
              <a:t>Profiili</a:t>
            </a:r>
          </a:p>
          <a:p>
            <a:pPr lvl="1"/>
            <a:r>
              <a:rPr lang="fi-FI" dirty="0" smtClean="0"/>
              <a:t>Tietojen muuttaminen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30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latin typeface="Arial Rounded MT Bold" panose="020F0704030504030204" pitchFamily="34" charset="0"/>
              </a:rPr>
              <a:t>Haasteet</a:t>
            </a:r>
            <a:endParaRPr lang="fi-FI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XAMPP-ympäristö</a:t>
            </a:r>
          </a:p>
          <a:p>
            <a:pPr lvl="1"/>
            <a:r>
              <a:rPr lang="fi-FI" dirty="0" smtClean="0"/>
              <a:t>Asennus koulun ympäristössä</a:t>
            </a:r>
          </a:p>
          <a:p>
            <a:r>
              <a:rPr lang="fi-FI" dirty="0" err="1" smtClean="0"/>
              <a:t>Laravel</a:t>
            </a:r>
            <a:endParaRPr lang="fi-FI" dirty="0" smtClean="0"/>
          </a:p>
          <a:p>
            <a:pPr lvl="1"/>
            <a:r>
              <a:rPr lang="fi-FI" dirty="0" smtClean="0"/>
              <a:t>Uusi tekniikka</a:t>
            </a:r>
          </a:p>
          <a:p>
            <a:r>
              <a:rPr lang="fi-FI" dirty="0" err="1" smtClean="0"/>
              <a:t>GitLab</a:t>
            </a:r>
            <a:endParaRPr lang="fi-FI" dirty="0" smtClean="0"/>
          </a:p>
          <a:p>
            <a:pPr lvl="1"/>
            <a:r>
              <a:rPr lang="fi-FI" dirty="0" err="1" smtClean="0"/>
              <a:t>Git</a:t>
            </a:r>
            <a:r>
              <a:rPr lang="fi-FI" dirty="0" smtClean="0"/>
              <a:t> </a:t>
            </a:r>
            <a:r>
              <a:rPr lang="fi-FI" dirty="0" err="1" smtClean="0"/>
              <a:t>ignore</a:t>
            </a:r>
            <a:endParaRPr lang="fi-FI" dirty="0" smtClean="0"/>
          </a:p>
          <a:p>
            <a:pPr lvl="1"/>
            <a:r>
              <a:rPr lang="fi-FI" dirty="0" smtClean="0"/>
              <a:t>Yhtäaikainen tiedostojen muokkaaminen</a:t>
            </a:r>
          </a:p>
          <a:p>
            <a:r>
              <a:rPr lang="fi-FI" dirty="0" err="1" smtClean="0"/>
              <a:t>Emailin</a:t>
            </a:r>
            <a:r>
              <a:rPr lang="fi-FI" dirty="0" smtClean="0"/>
              <a:t> lähettäminen</a:t>
            </a:r>
          </a:p>
          <a:p>
            <a:pPr lvl="1"/>
            <a:r>
              <a:rPr lang="fi-FI" dirty="0" smtClean="0"/>
              <a:t>Ei onnistu koulun verkossa</a:t>
            </a:r>
            <a:endParaRPr lang="fi-FI" dirty="0"/>
          </a:p>
          <a:p>
            <a:r>
              <a:rPr lang="fi-FI" dirty="0" smtClean="0"/>
              <a:t>Projektin siirto palvelimelle</a:t>
            </a:r>
          </a:p>
          <a:p>
            <a:pPr lvl="1"/>
            <a:r>
              <a:rPr lang="fi-FI" dirty="0" smtClean="0"/>
              <a:t>Uuden palvelimen asetukset</a:t>
            </a:r>
          </a:p>
          <a:p>
            <a:pPr lvl="1"/>
            <a:r>
              <a:rPr lang="fi-FI" dirty="0" err="1" smtClean="0"/>
              <a:t>Laravelin</a:t>
            </a:r>
            <a:r>
              <a:rPr lang="fi-FI" dirty="0" smtClean="0"/>
              <a:t> symbolinen linkki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5056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latin typeface="Arial Rounded MT Bold" panose="020F0704030504030204" pitchFamily="34" charset="0"/>
              </a:rPr>
              <a:t>Onnistumiset</a:t>
            </a:r>
            <a:endParaRPr lang="fi-FI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Käytön kannalta kaikki tärkeät toiminnot toimivat</a:t>
            </a:r>
          </a:p>
          <a:p>
            <a:r>
              <a:rPr lang="fi-FI" dirty="0" err="1" smtClean="0"/>
              <a:t>Laravel</a:t>
            </a:r>
            <a:endParaRPr lang="fi-FI" dirty="0" smtClean="0"/>
          </a:p>
          <a:p>
            <a:pPr lvl="1"/>
            <a:r>
              <a:rPr lang="fi-FI" dirty="0" smtClean="0"/>
              <a:t>Harjoittelun myötä oppiminen</a:t>
            </a:r>
          </a:p>
          <a:p>
            <a:r>
              <a:rPr lang="fi-FI" dirty="0" smtClean="0"/>
              <a:t>Vastaa suunnitelmaa melko täydellisesti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2696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latin typeface="Arial Rounded MT Bold" panose="020F0704030504030204" pitchFamily="34" charset="0"/>
              </a:rPr>
              <a:t>Kehitysideat</a:t>
            </a:r>
            <a:endParaRPr lang="fi-FI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Admin</a:t>
            </a:r>
            <a:r>
              <a:rPr lang="fi-FI" dirty="0" smtClean="0"/>
              <a:t>-käyttäjä</a:t>
            </a:r>
          </a:p>
          <a:p>
            <a:r>
              <a:rPr lang="fi-FI" dirty="0" smtClean="0"/>
              <a:t>Tarkistukset</a:t>
            </a:r>
          </a:p>
          <a:p>
            <a:pPr lvl="1"/>
            <a:r>
              <a:rPr lang="fi-FI" dirty="0" smtClean="0"/>
              <a:t>Rekisteröityessä onko jo tietokannassa</a:t>
            </a:r>
          </a:p>
          <a:p>
            <a:r>
              <a:rPr lang="fi-FI" dirty="0" smtClean="0"/>
              <a:t>Virheilmoitukset</a:t>
            </a:r>
          </a:p>
          <a:p>
            <a:pPr lvl="1"/>
            <a:r>
              <a:rPr lang="fi-FI" dirty="0" smtClean="0"/>
              <a:t>Suomeksi</a:t>
            </a:r>
            <a:endParaRPr lang="fi-FI" dirty="0"/>
          </a:p>
          <a:p>
            <a:r>
              <a:rPr lang="fi-FI" dirty="0" smtClean="0"/>
              <a:t>Ilmoitukset</a:t>
            </a:r>
          </a:p>
          <a:p>
            <a:pPr lvl="1"/>
            <a:r>
              <a:rPr lang="fi-FI" dirty="0" smtClean="0"/>
              <a:t>Kellonaika</a:t>
            </a:r>
          </a:p>
          <a:p>
            <a:pPr lvl="1"/>
            <a:r>
              <a:rPr lang="fi-FI" dirty="0"/>
              <a:t>K</a:t>
            </a:r>
            <a:r>
              <a:rPr lang="fi-FI" dirty="0" smtClean="0"/>
              <a:t>ategorioissa uusin ensin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3448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Osa-alueet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Lauri</a:t>
            </a:r>
          </a:p>
          <a:p>
            <a:pPr lvl="1"/>
            <a:r>
              <a:rPr lang="fi-FI" dirty="0" smtClean="0"/>
              <a:t>Sivun ydinominaisuudet (ilmoitukset, kirjautuminen, rakenne, </a:t>
            </a:r>
            <a:r>
              <a:rPr lang="fi-FI" dirty="0" err="1" smtClean="0"/>
              <a:t>server</a:t>
            </a:r>
            <a:r>
              <a:rPr lang="fi-FI" dirty="0" smtClean="0"/>
              <a:t>)</a:t>
            </a:r>
          </a:p>
          <a:p>
            <a:r>
              <a:rPr lang="fi-FI" dirty="0" smtClean="0"/>
              <a:t>Laura</a:t>
            </a:r>
            <a:endParaRPr lang="fi-FI" dirty="0"/>
          </a:p>
          <a:p>
            <a:pPr lvl="1"/>
            <a:r>
              <a:rPr lang="fi-FI" dirty="0" smtClean="0"/>
              <a:t>Tyylit (html-pohja, </a:t>
            </a:r>
            <a:r>
              <a:rPr lang="fi-FI" dirty="0" err="1" smtClean="0"/>
              <a:t>css</a:t>
            </a:r>
            <a:r>
              <a:rPr lang="fi-FI" dirty="0" smtClean="0"/>
              <a:t>, </a:t>
            </a:r>
            <a:r>
              <a:rPr lang="fi-FI" dirty="0" err="1" smtClean="0"/>
              <a:t>bootstrap</a:t>
            </a:r>
            <a:r>
              <a:rPr lang="fi-FI" dirty="0" smtClean="0"/>
              <a:t>, </a:t>
            </a:r>
            <a:r>
              <a:rPr lang="fi-FI" dirty="0" err="1" smtClean="0"/>
              <a:t>responsiivisuus</a:t>
            </a:r>
            <a:r>
              <a:rPr lang="fi-FI" dirty="0" smtClean="0"/>
              <a:t>)</a:t>
            </a:r>
          </a:p>
          <a:p>
            <a:r>
              <a:rPr lang="fi-FI" dirty="0" smtClean="0"/>
              <a:t>Noora</a:t>
            </a:r>
          </a:p>
          <a:p>
            <a:pPr lvl="1"/>
            <a:r>
              <a:rPr lang="fi-FI" dirty="0" smtClean="0"/>
              <a:t>Lomakkeet (lomakkeiden teko, palautelomake, ilmiantolomake, toiminnallisuus)</a:t>
            </a:r>
          </a:p>
          <a:p>
            <a:r>
              <a:rPr lang="fi-FI" dirty="0" smtClean="0"/>
              <a:t>Marja</a:t>
            </a:r>
          </a:p>
          <a:p>
            <a:pPr lvl="1"/>
            <a:r>
              <a:rPr lang="fi-FI" dirty="0" smtClean="0"/>
              <a:t>Profiili (ulkoasu, lomakkeita, raportti)</a:t>
            </a:r>
          </a:p>
          <a:p>
            <a:r>
              <a:rPr lang="fi-FI" dirty="0" smtClean="0"/>
              <a:t>Juuso</a:t>
            </a:r>
          </a:p>
          <a:p>
            <a:pPr lvl="1"/>
            <a:r>
              <a:rPr lang="fi-FI" dirty="0" smtClean="0"/>
              <a:t>Tietokannat (suunnittelu, toteutus, tietämys)</a:t>
            </a:r>
          </a:p>
          <a:p>
            <a:pPr lvl="1"/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19831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latin typeface="Arial Rounded MT Bold" panose="020F0704030504030204" pitchFamily="34" charset="0"/>
              </a:rPr>
              <a:t>Demo</a:t>
            </a:r>
            <a:endParaRPr lang="fi-FI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smtClean="0">
                <a:hlinkClick r:id="rId2"/>
              </a:rPr>
              <a:t>http://late-g.com/</a:t>
            </a:r>
            <a:r>
              <a:rPr lang="fi-FI" dirty="0" smtClean="0"/>
              <a:t>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5622510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26</TotalTime>
  <Words>149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 Rounded MT Bold</vt:lpstr>
      <vt:lpstr>Corbel</vt:lpstr>
      <vt:lpstr>Basis</vt:lpstr>
      <vt:lpstr> </vt:lpstr>
      <vt:lpstr>Aihe     Tekniikat</vt:lpstr>
      <vt:lpstr>Ydintoiminnot</vt:lpstr>
      <vt:lpstr>Haasteet</vt:lpstr>
      <vt:lpstr>Onnistumiset</vt:lpstr>
      <vt:lpstr>Kehitysideat</vt:lpstr>
      <vt:lpstr>Osa-alueet</vt:lpstr>
      <vt:lpstr>Demo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Platz</dc:title>
  <dc:creator>Noora Jokinen</dc:creator>
  <cp:lastModifiedBy>Noora Jokinen</cp:lastModifiedBy>
  <cp:revision>4</cp:revision>
  <dcterms:created xsi:type="dcterms:W3CDTF">2018-04-24T08:05:12Z</dcterms:created>
  <dcterms:modified xsi:type="dcterms:W3CDTF">2018-04-24T08:32:10Z</dcterms:modified>
</cp:coreProperties>
</file>