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35C"/>
    <a:srgbClr val="9AD3D4"/>
    <a:srgbClr val="1D1D1B"/>
    <a:srgbClr val="B1183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001149-CE63-4ECA-AF72-657F1753C702}" v="124" dt="2018-12-01T11:15:02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yhäjärvi Jere" userId="S::h9175@student.jamk.fi::283638bc-747f-47c3-9de4-9c2743a02c4e" providerId="AD" clId="Web-{7FE45222-0EC2-4EE8-9C24-AE374CF13379}"/>
    <pc:docChg chg="modSld">
      <pc:chgData name="Pyhäjärvi Jere" userId="S::h9175@student.jamk.fi::283638bc-747f-47c3-9de4-9c2743a02c4e" providerId="AD" clId="Web-{7FE45222-0EC2-4EE8-9C24-AE374CF13379}" dt="2018-11-28T07:49:04.642" v="38" actId="20577"/>
      <pc:docMkLst>
        <pc:docMk/>
      </pc:docMkLst>
      <pc:sldChg chg="modSp">
        <pc:chgData name="Pyhäjärvi Jere" userId="S::h9175@student.jamk.fi::283638bc-747f-47c3-9de4-9c2743a02c4e" providerId="AD" clId="Web-{7FE45222-0EC2-4EE8-9C24-AE374CF13379}" dt="2018-11-28T07:49:04.642" v="37" actId="20577"/>
        <pc:sldMkLst>
          <pc:docMk/>
          <pc:sldMk cId="109857222" sldId="256"/>
        </pc:sldMkLst>
        <pc:spChg chg="mod">
          <ac:chgData name="Pyhäjärvi Jere" userId="S::h9175@student.jamk.fi::283638bc-747f-47c3-9de4-9c2743a02c4e" providerId="AD" clId="Web-{7FE45222-0EC2-4EE8-9C24-AE374CF13379}" dt="2018-11-28T07:49:04.642" v="37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Jokinen Noora" userId="29d796ae-28b4-42f7-8c07-af541964212c" providerId="ADAL" clId="{09001149-CE63-4ECA-AF72-657F1753C702}"/>
    <pc:docChg chg="undo custSel modSld">
      <pc:chgData name="Jokinen Noora" userId="29d796ae-28b4-42f7-8c07-af541964212c" providerId="ADAL" clId="{09001149-CE63-4ECA-AF72-657F1753C702}" dt="2018-12-01T11:15:02.944" v="123" actId="478"/>
      <pc:docMkLst>
        <pc:docMk/>
      </pc:docMkLst>
      <pc:sldChg chg="addSp delSp modSp">
        <pc:chgData name="Jokinen Noora" userId="29d796ae-28b4-42f7-8c07-af541964212c" providerId="ADAL" clId="{09001149-CE63-4ECA-AF72-657F1753C702}" dt="2018-12-01T11:15:02.944" v="123" actId="478"/>
        <pc:sldMkLst>
          <pc:docMk/>
          <pc:sldMk cId="1455008246" sldId="265"/>
        </pc:sldMkLst>
        <pc:picChg chg="add del mod ord modCrop">
          <ac:chgData name="Jokinen Noora" userId="29d796ae-28b4-42f7-8c07-af541964212c" providerId="ADAL" clId="{09001149-CE63-4ECA-AF72-657F1753C702}" dt="2018-12-01T11:12:17.607" v="12"/>
          <ac:picMkLst>
            <pc:docMk/>
            <pc:sldMk cId="1455008246" sldId="265"/>
            <ac:picMk id="5" creationId="{C447CE36-E5FF-486E-B0F9-69CC4A448225}"/>
          </ac:picMkLst>
        </pc:picChg>
        <pc:picChg chg="add del">
          <ac:chgData name="Jokinen Noora" userId="29d796ae-28b4-42f7-8c07-af541964212c" providerId="ADAL" clId="{09001149-CE63-4ECA-AF72-657F1753C702}" dt="2018-12-01T11:13:23.267" v="18"/>
          <ac:picMkLst>
            <pc:docMk/>
            <pc:sldMk cId="1455008246" sldId="265"/>
            <ac:picMk id="6" creationId="{78CFB77F-197D-41EF-ACB1-A9C088C273BB}"/>
          </ac:picMkLst>
        </pc:picChg>
        <pc:picChg chg="add del mod">
          <ac:chgData name="Jokinen Noora" userId="29d796ae-28b4-42f7-8c07-af541964212c" providerId="ADAL" clId="{09001149-CE63-4ECA-AF72-657F1753C702}" dt="2018-12-01T11:13:21.123" v="16"/>
          <ac:picMkLst>
            <pc:docMk/>
            <pc:sldMk cId="1455008246" sldId="265"/>
            <ac:picMk id="8" creationId="{C1F2733F-5C39-48E5-82C0-D63487037CFF}"/>
          </ac:picMkLst>
        </pc:picChg>
        <pc:picChg chg="add del mod ord">
          <ac:chgData name="Jokinen Noora" userId="29d796ae-28b4-42f7-8c07-af541964212c" providerId="ADAL" clId="{09001149-CE63-4ECA-AF72-657F1753C702}" dt="2018-12-01T11:15:02.944" v="123" actId="478"/>
          <ac:picMkLst>
            <pc:docMk/>
            <pc:sldMk cId="1455008246" sldId="265"/>
            <ac:picMk id="10" creationId="{4309BE13-9123-4220-B7EE-C84359892674}"/>
          </ac:picMkLst>
        </pc:picChg>
      </pc:sldChg>
    </pc:docChg>
  </pc:docChgLst>
  <pc:docChgLst>
    <pc:chgData name="Pyhäjärvi Jere" userId="S::h9175@student.jamk.fi::283638bc-747f-47c3-9de4-9c2743a02c4e" providerId="AD" clId="Web-{ACB00C86-24FB-EC5F-A794-334AAF1FEC83}"/>
    <pc:docChg chg="modSld">
      <pc:chgData name="Pyhäjärvi Jere" userId="S::h9175@student.jamk.fi::283638bc-747f-47c3-9de4-9c2743a02c4e" providerId="AD" clId="Web-{ACB00C86-24FB-EC5F-A794-334AAF1FEC83}" dt="2018-11-28T13:12:17.495" v="27"/>
      <pc:docMkLst>
        <pc:docMk/>
      </pc:docMkLst>
      <pc:sldChg chg="addSp delSp modSp mod setBg">
        <pc:chgData name="Pyhäjärvi Jere" userId="S::h9175@student.jamk.fi::283638bc-747f-47c3-9de4-9c2743a02c4e" providerId="AD" clId="Web-{ACB00C86-24FB-EC5F-A794-334AAF1FEC83}" dt="2018-11-28T13:12:17.495" v="27"/>
        <pc:sldMkLst>
          <pc:docMk/>
          <pc:sldMk cId="3340505480" sldId="259"/>
        </pc:sldMkLst>
        <pc:spChg chg="mod">
          <ac:chgData name="Pyhäjärvi Jere" userId="S::h9175@student.jamk.fi::283638bc-747f-47c3-9de4-9c2743a02c4e" providerId="AD" clId="Web-{ACB00C86-24FB-EC5F-A794-334AAF1FEC83}" dt="2018-11-28T13:08:17.454" v="4"/>
          <ac:spMkLst>
            <pc:docMk/>
            <pc:sldMk cId="3340505480" sldId="259"/>
            <ac:spMk id="2" creationId="{00000000-0000-0000-0000-000000000000}"/>
          </ac:spMkLst>
        </pc:spChg>
        <pc:spChg chg="mod ord">
          <ac:chgData name="Pyhäjärvi Jere" userId="S::h9175@student.jamk.fi::283638bc-747f-47c3-9de4-9c2743a02c4e" providerId="AD" clId="Web-{ACB00C86-24FB-EC5F-A794-334AAF1FEC83}" dt="2018-11-28T13:08:17.454" v="4"/>
          <ac:spMkLst>
            <pc:docMk/>
            <pc:sldMk cId="3340505480" sldId="259"/>
            <ac:spMk id="4" creationId="{00000000-0000-0000-0000-000000000000}"/>
          </ac:spMkLst>
        </pc:spChg>
        <pc:spChg chg="add del">
          <ac:chgData name="Pyhäjärvi Jere" userId="S::h9175@student.jamk.fi::283638bc-747f-47c3-9de4-9c2743a02c4e" providerId="AD" clId="Web-{ACB00C86-24FB-EC5F-A794-334AAF1FEC83}" dt="2018-11-28T13:08:17.454" v="4"/>
          <ac:spMkLst>
            <pc:docMk/>
            <pc:sldMk cId="3340505480" sldId="259"/>
            <ac:spMk id="9" creationId="{4038CB10-1F5C-4D54-9DF7-12586DE5B007}"/>
          </ac:spMkLst>
        </pc:spChg>
        <pc:spChg chg="add del">
          <ac:chgData name="Pyhäjärvi Jere" userId="S::h9175@student.jamk.fi::283638bc-747f-47c3-9de4-9c2743a02c4e" providerId="AD" clId="Web-{ACB00C86-24FB-EC5F-A794-334AAF1FEC83}" dt="2018-11-28T13:08:17.454" v="4"/>
          <ac:spMkLst>
            <pc:docMk/>
            <pc:sldMk cId="3340505480" sldId="259"/>
            <ac:spMk id="11" creationId="{73ED6512-6858-4552-B699-9A97FE9A4EA2}"/>
          </ac:spMkLst>
        </pc:spChg>
        <pc:picChg chg="add del mod ord modCrop">
          <ac:chgData name="Pyhäjärvi Jere" userId="S::h9175@student.jamk.fi::283638bc-747f-47c3-9de4-9c2743a02c4e" providerId="AD" clId="Web-{ACB00C86-24FB-EC5F-A794-334AAF1FEC83}" dt="2018-11-28T13:12:17.495" v="27"/>
          <ac:picMkLst>
            <pc:docMk/>
            <pc:sldMk cId="3340505480" sldId="259"/>
            <ac:picMk id="3" creationId="{A3627648-C54E-40E5-A8CB-7364D5B0F0B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238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188043"/>
            <a:ext cx="12192000" cy="3669957"/>
          </a:xfrm>
          <a:prstGeom prst="rect">
            <a:avLst/>
          </a:prstGeom>
          <a:solidFill>
            <a:srgbClr val="9AD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44807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-Left Caption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560173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5601730" cy="6858000"/>
          </a:xfrm>
          <a:prstGeom prst="rect">
            <a:avLst/>
          </a:prstGeom>
          <a:solidFill>
            <a:srgbClr val="9AD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10871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-Right Caption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590270" y="0"/>
            <a:ext cx="5601730" cy="6858000"/>
          </a:xfrm>
          <a:prstGeom prst="rect">
            <a:avLst/>
          </a:prstGeom>
          <a:solidFill>
            <a:srgbClr val="9AD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0452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1D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312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4" r:id="rId3"/>
    <p:sldLayoutId id="214748367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101525"/>
            <a:ext cx="12192000" cy="108914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7200" err="1">
                <a:cs typeface="Calibri Light"/>
              </a:rPr>
              <a:t>Wille</a:t>
            </a:r>
            <a:r>
              <a:rPr lang="en-US" sz="7200">
                <a:cs typeface="Calibri Light"/>
              </a:rPr>
              <a:t> </a:t>
            </a:r>
            <a:r>
              <a:rPr lang="fi-FI" sz="7200">
                <a:cs typeface="Calibri Light"/>
              </a:rPr>
              <a:t>esittely</a:t>
            </a:r>
            <a:endParaRPr lang="fi-FI" sz="72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010400" y="793143"/>
            <a:ext cx="5181600" cy="74382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err="1"/>
              <a:t>Turvatoimet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7010400" y="1845080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rPr lang="en-US" err="1"/>
              <a:t>Sivusto</a:t>
            </a:r>
            <a:r>
              <a:rPr lang="en-US"/>
              <a:t> </a:t>
            </a:r>
            <a:r>
              <a:rPr lang="en-US" err="1"/>
              <a:t>salataan</a:t>
            </a:r>
            <a:r>
              <a:rPr lang="en-US"/>
              <a:t> </a:t>
            </a:r>
            <a:r>
              <a:rPr lang="en-US" err="1"/>
              <a:t>SSL:ää</a:t>
            </a:r>
            <a:r>
              <a:rPr lang="en-US"/>
              <a:t> </a:t>
            </a:r>
            <a:r>
              <a:rPr lang="en-US" err="1"/>
              <a:t>käyttäen</a:t>
            </a:r>
            <a:endParaRPr lang="en-US"/>
          </a:p>
          <a:p>
            <a:endParaRPr lang="en-US"/>
          </a:p>
          <a:p>
            <a:r>
              <a:rPr lang="en-US" err="1"/>
              <a:t>Tietokanta</a:t>
            </a:r>
            <a:r>
              <a:rPr lang="en-US"/>
              <a:t> </a:t>
            </a:r>
            <a:r>
              <a:rPr lang="en-US" err="1"/>
              <a:t>urkinnat</a:t>
            </a:r>
            <a:r>
              <a:rPr lang="en-US"/>
              <a:t> </a:t>
            </a:r>
            <a:r>
              <a:rPr lang="en-US" err="1"/>
              <a:t>estetään</a:t>
            </a:r>
            <a:r>
              <a:rPr lang="en-US"/>
              <a:t> </a:t>
            </a:r>
            <a:r>
              <a:rPr lang="en-US" err="1"/>
              <a:t>kyselymalleilla</a:t>
            </a:r>
            <a:endParaRPr lang="en-US"/>
          </a:p>
          <a:p>
            <a:endParaRPr lang="en-US"/>
          </a:p>
          <a:p>
            <a:r>
              <a:rPr lang="en-US" err="1"/>
              <a:t>Turvallisuutta</a:t>
            </a:r>
            <a:r>
              <a:rPr lang="en-US"/>
              <a:t> </a:t>
            </a:r>
            <a:r>
              <a:rPr lang="en-US" err="1"/>
              <a:t>korostavat</a:t>
            </a:r>
            <a:r>
              <a:rPr lang="en-US"/>
              <a:t> </a:t>
            </a:r>
            <a:r>
              <a:rPr lang="en-US" err="1"/>
              <a:t>lisäosat</a:t>
            </a:r>
            <a:r>
              <a:rPr lang="en-US"/>
              <a:t> </a:t>
            </a:r>
            <a:r>
              <a:rPr lang="en-US" err="1"/>
              <a:t>wordpressissä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8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598116"/>
            <a:ext cx="5813425" cy="74173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fi-FI" sz="4800" b="1"/>
              <a:t>Johdanto</a:t>
            </a:r>
            <a:endParaRPr lang="fi-FI" sz="4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304800" y="1339850"/>
            <a:ext cx="5813425" cy="55181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400"/>
              <a:t>Sovelluksen prototyypin kehittää </a:t>
            </a:r>
            <a:r>
              <a:rPr lang="fi-FI" sz="2400" err="1"/>
              <a:t>Refil</a:t>
            </a:r>
            <a:endParaRPr lang="fi-FI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sz="2000"/>
          </a:p>
          <a:p>
            <a:pPr marL="285750" indent="-285750"/>
            <a:r>
              <a:rPr lang="fi-FI" err="1"/>
              <a:t>Refil</a:t>
            </a:r>
            <a:r>
              <a:rPr lang="fi-FI"/>
              <a:t> on viiden mediatekniikan opiskelijan projektiryhmä.</a:t>
            </a:r>
          </a:p>
        </p:txBody>
      </p:sp>
    </p:spTree>
    <p:extLst>
      <p:ext uri="{BB962C8B-B14F-4D97-AF65-F5344CB8AC3E}">
        <p14:creationId xmlns:p14="http://schemas.microsoft.com/office/powerpoint/2010/main" val="334050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75363" y="612775"/>
            <a:ext cx="6116637" cy="72707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fi-FI" sz="4800" b="1"/>
              <a:t>Yleiskuvaus</a:t>
            </a:r>
            <a:endParaRPr lang="fi-FI" sz="4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6075363" y="1339850"/>
            <a:ext cx="6116637" cy="55181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400"/>
              <a:t>Sovellus </a:t>
            </a:r>
            <a:r>
              <a:rPr lang="fi-FI" sz="2400" err="1"/>
              <a:t>Wille</a:t>
            </a:r>
            <a:r>
              <a:rPr lang="fi-FI" sz="2400"/>
              <a:t> on tarkoitettu koululuokkien tai joukkueiden yhteisten retkien rahaston keräämiseen.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400"/>
              <a:t>Sovelluksen idea on kerätä kaikki luokkaretkiin tarvittavat toiminnot samalle sivulle.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400"/>
              <a:t>Sovelluksessa on keskusteluosio, rahaston seuranta sekä tehtävien luominen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2400"/>
              <a:t>Lasten tärkein ominaisuus sovelluksessa on keräyksen seuraaminen.</a:t>
            </a:r>
          </a:p>
        </p:txBody>
      </p:sp>
    </p:spTree>
    <p:extLst>
      <p:ext uri="{BB962C8B-B14F-4D97-AF65-F5344CB8AC3E}">
        <p14:creationId xmlns:p14="http://schemas.microsoft.com/office/powerpoint/2010/main" val="428928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157211"/>
            <a:ext cx="12192000" cy="103346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7200" err="1"/>
              <a:t>Toiminnot</a:t>
            </a:r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191705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43190"/>
            <a:ext cx="5356698" cy="130350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4800" err="1"/>
              <a:t>Vanhemman</a:t>
            </a:r>
            <a:br>
              <a:rPr lang="en-US" sz="4800"/>
            </a:br>
            <a:r>
              <a:rPr lang="en-US" sz="4800" err="1"/>
              <a:t>näkymä</a:t>
            </a:r>
            <a:endParaRPr 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75098" y="1835353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rPr lang="fi-FI"/>
              <a:t>Vanhempi rekisteröityy palveluun ja kutsuu muut vanhemmat mukaan</a:t>
            </a:r>
          </a:p>
          <a:p>
            <a:r>
              <a:rPr lang="fi-FI"/>
              <a:t>Vanhemmat voivat hallita keräystä ja lisätä tehtäviä lapsille</a:t>
            </a:r>
          </a:p>
          <a:p>
            <a:r>
              <a:rPr lang="fi-FI"/>
              <a:t>Chat, jossa keskustelut jaettu aiheen mukaan</a:t>
            </a:r>
          </a:p>
          <a:p>
            <a:pPr marL="0" indent="0">
              <a:buNone/>
            </a:pPr>
            <a:endParaRPr lang="fi-FI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010400" y="793143"/>
            <a:ext cx="5181600" cy="743828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err="1"/>
              <a:t>Luokan</a:t>
            </a:r>
            <a:r>
              <a:rPr lang="en-US"/>
              <a:t> </a:t>
            </a:r>
            <a:r>
              <a:rPr lang="en-US" err="1"/>
              <a:t>näkymä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70104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rPr lang="en-US" err="1"/>
              <a:t>Opettajan</a:t>
            </a:r>
            <a:r>
              <a:rPr lang="en-US"/>
              <a:t> ja </a:t>
            </a:r>
            <a:r>
              <a:rPr lang="en-US" err="1"/>
              <a:t>luokan</a:t>
            </a:r>
            <a:r>
              <a:rPr lang="en-US"/>
              <a:t> </a:t>
            </a:r>
            <a:r>
              <a:rPr lang="en-US" err="1"/>
              <a:t>yhteinen</a:t>
            </a:r>
            <a:r>
              <a:rPr lang="en-US"/>
              <a:t> </a:t>
            </a:r>
            <a:r>
              <a:rPr lang="en-US" err="1"/>
              <a:t>tili</a:t>
            </a:r>
            <a:endParaRPr lang="en-US"/>
          </a:p>
          <a:p>
            <a:r>
              <a:rPr lang="en-US" err="1"/>
              <a:t>Lapset</a:t>
            </a:r>
            <a:r>
              <a:rPr lang="en-US"/>
              <a:t> </a:t>
            </a:r>
            <a:r>
              <a:rPr lang="en-US" err="1"/>
              <a:t>voivat</a:t>
            </a:r>
            <a:r>
              <a:rPr lang="en-US"/>
              <a:t> </a:t>
            </a:r>
            <a:r>
              <a:rPr lang="en-US" err="1"/>
              <a:t>seurata</a:t>
            </a:r>
            <a:r>
              <a:rPr lang="en-US"/>
              <a:t> </a:t>
            </a:r>
            <a:r>
              <a:rPr lang="en-US" err="1"/>
              <a:t>keräyksen</a:t>
            </a:r>
            <a:r>
              <a:rPr lang="en-US"/>
              <a:t> </a:t>
            </a:r>
            <a:r>
              <a:rPr lang="en-US" err="1"/>
              <a:t>etenemistä</a:t>
            </a:r>
            <a:r>
              <a:rPr lang="en-US"/>
              <a:t> </a:t>
            </a:r>
          </a:p>
          <a:p>
            <a:r>
              <a:rPr lang="en-US" err="1"/>
              <a:t>Tehtävien</a:t>
            </a:r>
            <a:r>
              <a:rPr lang="en-US"/>
              <a:t> </a:t>
            </a:r>
            <a:r>
              <a:rPr lang="en-US" err="1"/>
              <a:t>selaaminen</a:t>
            </a:r>
            <a:r>
              <a:rPr lang="en-US"/>
              <a:t> ja </a:t>
            </a:r>
            <a:r>
              <a:rPr lang="en-US" err="1"/>
              <a:t>kuitaus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0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157211"/>
            <a:ext cx="12192000" cy="103346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7200" err="1"/>
              <a:t>Käytettävyys</a:t>
            </a:r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808701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71207"/>
            <a:ext cx="5356698" cy="642027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4800" err="1"/>
              <a:t>Käyttöliittymä</a:t>
            </a:r>
            <a:endParaRPr 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75098" y="1835353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rPr lang="fi-FI"/>
              <a:t>Palvelu suunnitellaan ensisijaisesti mobiililaitteille</a:t>
            </a:r>
          </a:p>
          <a:p>
            <a:endParaRPr lang="fi-FI"/>
          </a:p>
          <a:p>
            <a:r>
              <a:rPr lang="fi-FI"/>
              <a:t>Palvelu suunnitellaan erityisesti lasten ja heidän vanhempien tarpeet etusijalla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0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157211"/>
            <a:ext cx="12192000" cy="103346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7200" err="1"/>
              <a:t>Turvallisuus</a:t>
            </a:r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2873547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Custom 21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Montserrat Medium"/>
        <a:ea typeface=""/>
        <a:cs typeface=""/>
      </a:majorFont>
      <a:minorFont>
        <a:latin typeface="Palanquin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Storyboard Layouts</vt:lpstr>
      <vt:lpstr>Wille esittely</vt:lpstr>
      <vt:lpstr>Johdanto</vt:lpstr>
      <vt:lpstr>Yleiskuvaus</vt:lpstr>
      <vt:lpstr>Toiminnot</vt:lpstr>
      <vt:lpstr>Vanhemman näkymä</vt:lpstr>
      <vt:lpstr>Luokan näkymä</vt:lpstr>
      <vt:lpstr>Käytettävyys</vt:lpstr>
      <vt:lpstr>Käyttöliittymä</vt:lpstr>
      <vt:lpstr>Turvallisuus</vt:lpstr>
      <vt:lpstr>Turvatoimet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2013-07-15T20:26:40Z</dcterms:created>
  <dcterms:modified xsi:type="dcterms:W3CDTF">2018-12-01T14:42:02Z</dcterms:modified>
</cp:coreProperties>
</file>