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37"/>
  </p:notesMasterIdLst>
  <p:sldIdLst>
    <p:sldId id="256" r:id="rId2"/>
    <p:sldId id="258" r:id="rId3"/>
    <p:sldId id="257" r:id="rId4"/>
    <p:sldId id="303" r:id="rId5"/>
    <p:sldId id="273" r:id="rId6"/>
    <p:sldId id="274" r:id="rId7"/>
    <p:sldId id="275" r:id="rId8"/>
    <p:sldId id="287" r:id="rId9"/>
    <p:sldId id="288" r:id="rId10"/>
    <p:sldId id="289" r:id="rId11"/>
    <p:sldId id="276" r:id="rId12"/>
    <p:sldId id="277" r:id="rId13"/>
    <p:sldId id="279" r:id="rId14"/>
    <p:sldId id="278" r:id="rId15"/>
    <p:sldId id="291" r:id="rId16"/>
    <p:sldId id="281" r:id="rId17"/>
    <p:sldId id="280" r:id="rId18"/>
    <p:sldId id="292" r:id="rId19"/>
    <p:sldId id="283" r:id="rId20"/>
    <p:sldId id="282" r:id="rId21"/>
    <p:sldId id="286" r:id="rId22"/>
    <p:sldId id="285" r:id="rId23"/>
    <p:sldId id="284" r:id="rId24"/>
    <p:sldId id="297" r:id="rId25"/>
    <p:sldId id="294" r:id="rId26"/>
    <p:sldId id="293" r:id="rId27"/>
    <p:sldId id="272" r:id="rId28"/>
    <p:sldId id="296" r:id="rId29"/>
    <p:sldId id="298" r:id="rId30"/>
    <p:sldId id="299" r:id="rId31"/>
    <p:sldId id="300" r:id="rId32"/>
    <p:sldId id="301" r:id="rId33"/>
    <p:sldId id="295" r:id="rId34"/>
    <p:sldId id="290" r:id="rId35"/>
    <p:sldId id="302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71707D-7FB7-CEB6-D162-1AB6A9BBD8C1}" v="1231" dt="2019-03-05T11:50:09.057"/>
    <p1510:client id="{E44BCE75-1AC2-DCF6-1CD4-5D49658F88C6}" v="1512" dt="2019-03-05T11:58:32.621"/>
    <p1510:client id="{30F441FB-46FD-984B-6FE3-9393652338BB}" v="621" dt="2019-03-05T11:52:43.859"/>
    <p1510:client id="{94760FF8-221C-896B-9513-2E550CDF29A9}" v="1435" dt="2019-03-06T07:58:27.973"/>
    <p1510:client id="{E71272D4-6C7B-1FFC-2143-83FCEDD578A6}" v="11" dt="2019-03-06T07:45:34.8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volainen Otto" userId="S::k2534@student.jamk.fi::1d25290b-a1f5-4fc4-9775-37b6d37ed1ad" providerId="AD" clId="Web-{1E5CD2EF-F9DE-E52A-525E-2AFEA10A9CD8}"/>
    <pc:docChg chg="modSld">
      <pc:chgData name="Savolainen Otto" userId="S::k2534@student.jamk.fi::1d25290b-a1f5-4fc4-9775-37b6d37ed1ad" providerId="AD" clId="Web-{1E5CD2EF-F9DE-E52A-525E-2AFEA10A9CD8}" dt="2019-01-14T09:32:56.890" v="166"/>
      <pc:docMkLst>
        <pc:docMk/>
      </pc:docMkLst>
      <pc:sldChg chg="modSp">
        <pc:chgData name="Savolainen Otto" userId="S::k2534@student.jamk.fi::1d25290b-a1f5-4fc4-9775-37b6d37ed1ad" providerId="AD" clId="Web-{1E5CD2EF-F9DE-E52A-525E-2AFEA10A9CD8}" dt="2019-01-14T08:34:08.873" v="6" actId="20577"/>
        <pc:sldMkLst>
          <pc:docMk/>
          <pc:sldMk cId="1823306350" sldId="256"/>
        </pc:sldMkLst>
        <pc:spChg chg="mod">
          <ac:chgData name="Savolainen Otto" userId="S::k2534@student.jamk.fi::1d25290b-a1f5-4fc4-9775-37b6d37ed1ad" providerId="AD" clId="Web-{1E5CD2EF-F9DE-E52A-525E-2AFEA10A9CD8}" dt="2019-01-14T08:34:08.873" v="6" actId="20577"/>
          <ac:spMkLst>
            <pc:docMk/>
            <pc:sldMk cId="1823306350" sldId="256"/>
            <ac:spMk id="3" creationId="{00000000-0000-0000-0000-000000000000}"/>
          </ac:spMkLst>
        </pc:spChg>
      </pc:sldChg>
      <pc:sldChg chg="modSp">
        <pc:chgData name="Savolainen Otto" userId="S::k2534@student.jamk.fi::1d25290b-a1f5-4fc4-9775-37b6d37ed1ad" providerId="AD" clId="Web-{1E5CD2EF-F9DE-E52A-525E-2AFEA10A9CD8}" dt="2019-01-14T09:32:56.890" v="166"/>
        <pc:sldMkLst>
          <pc:docMk/>
          <pc:sldMk cId="2830207036" sldId="262"/>
        </pc:sldMkLst>
        <pc:graphicFrameChg chg="mod modGraphic">
          <ac:chgData name="Savolainen Otto" userId="S::k2534@student.jamk.fi::1d25290b-a1f5-4fc4-9775-37b6d37ed1ad" providerId="AD" clId="Web-{1E5CD2EF-F9DE-E52A-525E-2AFEA10A9CD8}" dt="2019-01-14T09:32:56.890" v="166"/>
          <ac:graphicFrameMkLst>
            <pc:docMk/>
            <pc:sldMk cId="2830207036" sldId="262"/>
            <ac:graphicFrameMk id="4" creationId="{00000000-0000-0000-0000-000000000000}"/>
          </ac:graphicFrameMkLst>
        </pc:graphicFrameChg>
      </pc:sldChg>
    </pc:docChg>
  </pc:docChgLst>
  <pc:docChgLst>
    <pc:chgData name="Pyhäjärvi Jere" userId="S::h9175@student.jamk.fi::283638bc-747f-47c3-9de4-9c2743a02c4e" providerId="AD" clId="Web-{30F441FB-46FD-984B-6FE3-9393652338BB}"/>
    <pc:docChg chg="addSld modSld">
      <pc:chgData name="Pyhäjärvi Jere" userId="S::h9175@student.jamk.fi::283638bc-747f-47c3-9de4-9c2743a02c4e" providerId="AD" clId="Web-{30F441FB-46FD-984B-6FE3-9393652338BB}" dt="2019-03-05T11:52:43.874" v="1238" actId="20577"/>
      <pc:docMkLst>
        <pc:docMk/>
      </pc:docMkLst>
      <pc:sldChg chg="addSp delSp modSp new">
        <pc:chgData name="Pyhäjärvi Jere" userId="S::h9175@student.jamk.fi::283638bc-747f-47c3-9de4-9c2743a02c4e" providerId="AD" clId="Web-{30F441FB-46FD-984B-6FE3-9393652338BB}" dt="2019-03-05T10:19:12.296" v="73" actId="20577"/>
        <pc:sldMkLst>
          <pc:docMk/>
          <pc:sldMk cId="4158063304" sldId="291"/>
        </pc:sldMkLst>
        <pc:spChg chg="mod">
          <ac:chgData name="Pyhäjärvi Jere" userId="S::h9175@student.jamk.fi::283638bc-747f-47c3-9de4-9c2743a02c4e" providerId="AD" clId="Web-{30F441FB-46FD-984B-6FE3-9393652338BB}" dt="2019-03-05T10:19:12.296" v="73" actId="20577"/>
          <ac:spMkLst>
            <pc:docMk/>
            <pc:sldMk cId="4158063304" sldId="291"/>
            <ac:spMk id="2" creationId="{503D98B5-08BB-44CE-95A7-150DD20659AA}"/>
          </ac:spMkLst>
        </pc:spChg>
        <pc:spChg chg="del">
          <ac:chgData name="Pyhäjärvi Jere" userId="S::h9175@student.jamk.fi::283638bc-747f-47c3-9de4-9c2743a02c4e" providerId="AD" clId="Web-{30F441FB-46FD-984B-6FE3-9393652338BB}" dt="2019-03-05T10:17:33.687" v="1"/>
          <ac:spMkLst>
            <pc:docMk/>
            <pc:sldMk cId="4158063304" sldId="291"/>
            <ac:spMk id="3" creationId="{B616C815-EE1D-444E-B9BF-0440A26DC4EF}"/>
          </ac:spMkLst>
        </pc:spChg>
        <pc:picChg chg="add mod ord">
          <ac:chgData name="Pyhäjärvi Jere" userId="S::h9175@student.jamk.fi::283638bc-747f-47c3-9de4-9c2743a02c4e" providerId="AD" clId="Web-{30F441FB-46FD-984B-6FE3-9393652338BB}" dt="2019-03-05T10:18:27.499" v="9" actId="14100"/>
          <ac:picMkLst>
            <pc:docMk/>
            <pc:sldMk cId="4158063304" sldId="291"/>
            <ac:picMk id="4" creationId="{D4131FF2-CCA1-40FB-B325-71ADA8650DD2}"/>
          </ac:picMkLst>
        </pc:picChg>
      </pc:sldChg>
      <pc:sldChg chg="addSp delSp modSp new">
        <pc:chgData name="Pyhäjärvi Jere" userId="S::h9175@student.jamk.fi::283638bc-747f-47c3-9de4-9c2743a02c4e" providerId="AD" clId="Web-{30F441FB-46FD-984B-6FE3-9393652338BB}" dt="2019-03-05T10:24:35.310" v="175" actId="20577"/>
        <pc:sldMkLst>
          <pc:docMk/>
          <pc:sldMk cId="975176591" sldId="292"/>
        </pc:sldMkLst>
        <pc:spChg chg="mod">
          <ac:chgData name="Pyhäjärvi Jere" userId="S::h9175@student.jamk.fi::283638bc-747f-47c3-9de4-9c2743a02c4e" providerId="AD" clId="Web-{30F441FB-46FD-984B-6FE3-9393652338BB}" dt="2019-03-05T10:24:35.310" v="175" actId="20577"/>
          <ac:spMkLst>
            <pc:docMk/>
            <pc:sldMk cId="975176591" sldId="292"/>
            <ac:spMk id="2" creationId="{DAE0F0F3-BA5E-4643-9B36-2627BB9DA254}"/>
          </ac:spMkLst>
        </pc:spChg>
        <pc:spChg chg="del">
          <ac:chgData name="Pyhäjärvi Jere" userId="S::h9175@student.jamk.fi::283638bc-747f-47c3-9de4-9c2743a02c4e" providerId="AD" clId="Web-{30F441FB-46FD-984B-6FE3-9393652338BB}" dt="2019-03-05T10:24:05.482" v="76"/>
          <ac:spMkLst>
            <pc:docMk/>
            <pc:sldMk cId="975176591" sldId="292"/>
            <ac:spMk id="3" creationId="{6F1B2171-0584-4267-85E9-FA823E5A4F9C}"/>
          </ac:spMkLst>
        </pc:spChg>
        <pc:picChg chg="add mod ord">
          <ac:chgData name="Pyhäjärvi Jere" userId="S::h9175@student.jamk.fi::283638bc-747f-47c3-9de4-9c2743a02c4e" providerId="AD" clId="Web-{30F441FB-46FD-984B-6FE3-9393652338BB}" dt="2019-03-05T10:24:15.420" v="78" actId="14100"/>
          <ac:picMkLst>
            <pc:docMk/>
            <pc:sldMk cId="975176591" sldId="292"/>
            <ac:picMk id="4" creationId="{E39BB294-F170-4509-BAAB-370F0AFAB0C4}"/>
          </ac:picMkLst>
        </pc:picChg>
      </pc:sldChg>
      <pc:sldChg chg="modSp add replId">
        <pc:chgData name="Pyhäjärvi Jere" userId="S::h9175@student.jamk.fi::283638bc-747f-47c3-9de4-9c2743a02c4e" providerId="AD" clId="Web-{30F441FB-46FD-984B-6FE3-9393652338BB}" dt="2019-03-05T11:52:43.859" v="1237" actId="20577"/>
        <pc:sldMkLst>
          <pc:docMk/>
          <pc:sldMk cId="332410656" sldId="293"/>
        </pc:sldMkLst>
        <pc:spChg chg="mod">
          <ac:chgData name="Pyhäjärvi Jere" userId="S::h9175@student.jamk.fi::283638bc-747f-47c3-9de4-9c2743a02c4e" providerId="AD" clId="Web-{30F441FB-46FD-984B-6FE3-9393652338BB}" dt="2019-03-05T11:52:43.859" v="1237" actId="20577"/>
          <ac:spMkLst>
            <pc:docMk/>
            <pc:sldMk cId="332410656" sldId="293"/>
            <ac:spMk id="3" creationId="{06173831-CB03-43C7-89F3-9DB353849247}"/>
          </ac:spMkLst>
        </pc:spChg>
      </pc:sldChg>
      <pc:sldChg chg="modSp add replId">
        <pc:chgData name="Pyhäjärvi Jere" userId="S::h9175@student.jamk.fi::283638bc-747f-47c3-9de4-9c2743a02c4e" providerId="AD" clId="Web-{30F441FB-46FD-984B-6FE3-9393652338BB}" dt="2019-03-05T11:01:36.898" v="753" actId="20577"/>
        <pc:sldMkLst>
          <pc:docMk/>
          <pc:sldMk cId="3533017747" sldId="294"/>
        </pc:sldMkLst>
        <pc:spChg chg="mod">
          <ac:chgData name="Pyhäjärvi Jere" userId="S::h9175@student.jamk.fi::283638bc-747f-47c3-9de4-9c2743a02c4e" providerId="AD" clId="Web-{30F441FB-46FD-984B-6FE3-9393652338BB}" dt="2019-03-05T11:01:36.898" v="753" actId="20577"/>
          <ac:spMkLst>
            <pc:docMk/>
            <pc:sldMk cId="3533017747" sldId="294"/>
            <ac:spMk id="3" creationId="{A5CCDF64-83E9-48D4-B228-42C887195940}"/>
          </ac:spMkLst>
        </pc:spChg>
      </pc:sldChg>
    </pc:docChg>
  </pc:docChgLst>
  <pc:docChgLst>
    <pc:chgData name="Jämbeck Marja" userId="S::k8691@student.jamk.fi::81bbd776-7f46-434b-a939-a906250a08c1" providerId="AD" clId="Web-{A3BA53D5-E113-2BCF-6D81-FB3298FD3EDF}"/>
    <pc:docChg chg="modSld">
      <pc:chgData name="Jämbeck Marja" userId="S::k8691@student.jamk.fi::81bbd776-7f46-434b-a939-a906250a08c1" providerId="AD" clId="Web-{A3BA53D5-E113-2BCF-6D81-FB3298FD3EDF}" dt="2019-03-04T11:29:08.548" v="2" actId="20577"/>
      <pc:docMkLst>
        <pc:docMk/>
      </pc:docMkLst>
      <pc:sldChg chg="modSp">
        <pc:chgData name="Jämbeck Marja" userId="S::k8691@student.jamk.fi::81bbd776-7f46-434b-a939-a906250a08c1" providerId="AD" clId="Web-{A3BA53D5-E113-2BCF-6D81-FB3298FD3EDF}" dt="2019-03-04T11:29:06.407" v="0" actId="20577"/>
        <pc:sldMkLst>
          <pc:docMk/>
          <pc:sldMk cId="2919831268" sldId="277"/>
        </pc:sldMkLst>
        <pc:spChg chg="mod">
          <ac:chgData name="Jämbeck Marja" userId="S::k8691@student.jamk.fi::81bbd776-7f46-434b-a939-a906250a08c1" providerId="AD" clId="Web-{A3BA53D5-E113-2BCF-6D81-FB3298FD3EDF}" dt="2019-03-04T11:29:06.407" v="0" actId="20577"/>
          <ac:spMkLst>
            <pc:docMk/>
            <pc:sldMk cId="2919831268" sldId="277"/>
            <ac:spMk id="3" creationId="{06173831-CB03-43C7-89F3-9DB353849247}"/>
          </ac:spMkLst>
        </pc:spChg>
      </pc:sldChg>
    </pc:docChg>
  </pc:docChgLst>
  <pc:docChgLst>
    <pc:chgData name="Savolainen Otto" userId="S::k2534@student.jamk.fi::1d25290b-a1f5-4fc4-9775-37b6d37ed1ad" providerId="AD" clId="Web-{8B71707D-7FB7-CEB6-D162-1AB6A9BBD8C1}"/>
    <pc:docChg chg="addSld delSld modSld">
      <pc:chgData name="Savolainen Otto" userId="S::k2534@student.jamk.fi::1d25290b-a1f5-4fc4-9775-37b6d37ed1ad" providerId="AD" clId="Web-{8B71707D-7FB7-CEB6-D162-1AB6A9BBD8C1}" dt="2019-03-05T11:50:10.807" v="2432" actId="20577"/>
      <pc:docMkLst>
        <pc:docMk/>
      </pc:docMkLst>
      <pc:sldChg chg="del">
        <pc:chgData name="Savolainen Otto" userId="S::k2534@student.jamk.fi::1d25290b-a1f5-4fc4-9775-37b6d37ed1ad" providerId="AD" clId="Web-{8B71707D-7FB7-CEB6-D162-1AB6A9BBD8C1}" dt="2019-03-05T10:54:22.112" v="3"/>
        <pc:sldMkLst>
          <pc:docMk/>
          <pc:sldMk cId="2830207036" sldId="262"/>
        </pc:sldMkLst>
      </pc:sldChg>
      <pc:sldChg chg="addSp modSp">
        <pc:chgData name="Savolainen Otto" userId="S::k2534@student.jamk.fi::1d25290b-a1f5-4fc4-9775-37b6d37ed1ad" providerId="AD" clId="Web-{8B71707D-7FB7-CEB6-D162-1AB6A9BBD8C1}" dt="2019-03-05T11:50:09.057" v="2430" actId="20577"/>
        <pc:sldMkLst>
          <pc:docMk/>
          <pc:sldMk cId="4094538759" sldId="284"/>
        </pc:sldMkLst>
        <pc:spChg chg="mod">
          <ac:chgData name="Savolainen Otto" userId="S::k2534@student.jamk.fi::1d25290b-a1f5-4fc4-9775-37b6d37ed1ad" providerId="AD" clId="Web-{8B71707D-7FB7-CEB6-D162-1AB6A9BBD8C1}" dt="2019-03-05T11:50:09.057" v="2430" actId="20577"/>
          <ac:spMkLst>
            <pc:docMk/>
            <pc:sldMk cId="4094538759" sldId="284"/>
            <ac:spMk id="3" creationId="{06173831-CB03-43C7-89F3-9DB353849247}"/>
          </ac:spMkLst>
        </pc:spChg>
        <pc:picChg chg="add mod">
          <ac:chgData name="Savolainen Otto" userId="S::k2534@student.jamk.fi::1d25290b-a1f5-4fc4-9775-37b6d37ed1ad" providerId="AD" clId="Web-{8B71707D-7FB7-CEB6-D162-1AB6A9BBD8C1}" dt="2019-03-05T11:45:05.025" v="2276" actId="1076"/>
          <ac:picMkLst>
            <pc:docMk/>
            <pc:sldMk cId="4094538759" sldId="284"/>
            <ac:picMk id="4" creationId="{C869C189-4ECB-48A2-98FD-DB99D04D0354}"/>
          </ac:picMkLst>
        </pc:picChg>
      </pc:sldChg>
      <pc:sldChg chg="modSp">
        <pc:chgData name="Savolainen Otto" userId="S::k2534@student.jamk.fi::1d25290b-a1f5-4fc4-9775-37b6d37ed1ad" providerId="AD" clId="Web-{8B71707D-7FB7-CEB6-D162-1AB6A9BBD8C1}" dt="2019-03-05T11:44:48.009" v="2274" actId="20577"/>
        <pc:sldMkLst>
          <pc:docMk/>
          <pc:sldMk cId="568029500" sldId="285"/>
        </pc:sldMkLst>
        <pc:spChg chg="mod">
          <ac:chgData name="Savolainen Otto" userId="S::k2534@student.jamk.fi::1d25290b-a1f5-4fc4-9775-37b6d37ed1ad" providerId="AD" clId="Web-{8B71707D-7FB7-CEB6-D162-1AB6A9BBD8C1}" dt="2019-03-05T11:44:48.009" v="2274" actId="20577"/>
          <ac:spMkLst>
            <pc:docMk/>
            <pc:sldMk cId="568029500" sldId="285"/>
            <ac:spMk id="3" creationId="{A5CCDF64-83E9-48D4-B228-42C887195940}"/>
          </ac:spMkLst>
        </pc:spChg>
      </pc:sldChg>
      <pc:sldChg chg="modSp">
        <pc:chgData name="Savolainen Otto" userId="S::k2534@student.jamk.fi::1d25290b-a1f5-4fc4-9775-37b6d37ed1ad" providerId="AD" clId="Web-{8B71707D-7FB7-CEB6-D162-1AB6A9BBD8C1}" dt="2019-03-05T10:48:17.377" v="0" actId="20577"/>
        <pc:sldMkLst>
          <pc:docMk/>
          <pc:sldMk cId="4158063304" sldId="291"/>
        </pc:sldMkLst>
        <pc:spChg chg="mod">
          <ac:chgData name="Savolainen Otto" userId="S::k2534@student.jamk.fi::1d25290b-a1f5-4fc4-9775-37b6d37ed1ad" providerId="AD" clId="Web-{8B71707D-7FB7-CEB6-D162-1AB6A9BBD8C1}" dt="2019-03-05T10:48:17.377" v="0" actId="20577"/>
          <ac:spMkLst>
            <pc:docMk/>
            <pc:sldMk cId="4158063304" sldId="291"/>
            <ac:spMk id="2" creationId="{503D98B5-08BB-44CE-95A7-150DD20659AA}"/>
          </ac:spMkLst>
        </pc:spChg>
      </pc:sldChg>
      <pc:sldChg chg="addSp delSp modSp add replId">
        <pc:chgData name="Savolainen Otto" userId="S::k2534@student.jamk.fi::1d25290b-a1f5-4fc4-9775-37b6d37ed1ad" providerId="AD" clId="Web-{8B71707D-7FB7-CEB6-D162-1AB6A9BBD8C1}" dt="2019-03-05T11:40:30.462" v="2117" actId="1076"/>
        <pc:sldMkLst>
          <pc:docMk/>
          <pc:sldMk cId="2297446230" sldId="297"/>
        </pc:sldMkLst>
        <pc:spChg chg="mod">
          <ac:chgData name="Savolainen Otto" userId="S::k2534@student.jamk.fi::1d25290b-a1f5-4fc4-9775-37b6d37ed1ad" providerId="AD" clId="Web-{8B71707D-7FB7-CEB6-D162-1AB6A9BBD8C1}" dt="2019-03-05T11:40:25.728" v="2116" actId="14100"/>
          <ac:spMkLst>
            <pc:docMk/>
            <pc:sldMk cId="2297446230" sldId="297"/>
            <ac:spMk id="2" creationId="{D6E8B563-1296-4DA6-8FA4-31B215BDE2C5}"/>
          </ac:spMkLst>
        </pc:spChg>
        <pc:spChg chg="del mod">
          <ac:chgData name="Savolainen Otto" userId="S::k2534@student.jamk.fi::1d25290b-a1f5-4fc4-9775-37b6d37ed1ad" providerId="AD" clId="Web-{8B71707D-7FB7-CEB6-D162-1AB6A9BBD8C1}" dt="2019-03-05T11:20:01.631" v="1376"/>
          <ac:spMkLst>
            <pc:docMk/>
            <pc:sldMk cId="2297446230" sldId="297"/>
            <ac:spMk id="3" creationId="{06173831-CB03-43C7-89F3-9DB353849247}"/>
          </ac:spMkLst>
        </pc:spChg>
        <pc:spChg chg="add del mod">
          <ac:chgData name="Savolainen Otto" userId="S::k2534@student.jamk.fi::1d25290b-a1f5-4fc4-9775-37b6d37ed1ad" providerId="AD" clId="Web-{8B71707D-7FB7-CEB6-D162-1AB6A9BBD8C1}" dt="2019-03-05T11:29:29.132" v="1766"/>
          <ac:spMkLst>
            <pc:docMk/>
            <pc:sldMk cId="2297446230" sldId="297"/>
            <ac:spMk id="9" creationId="{DB611139-6883-43B1-B709-29902E0EE65B}"/>
          </ac:spMkLst>
        </pc:spChg>
        <pc:spChg chg="add del mod">
          <ac:chgData name="Savolainen Otto" userId="S::k2534@student.jamk.fi::1d25290b-a1f5-4fc4-9775-37b6d37ed1ad" providerId="AD" clId="Web-{8B71707D-7FB7-CEB6-D162-1AB6A9BBD8C1}" dt="2019-03-05T11:35:25.211" v="2066"/>
          <ac:spMkLst>
            <pc:docMk/>
            <pc:sldMk cId="2297446230" sldId="297"/>
            <ac:spMk id="15" creationId="{463BB140-BA8D-4C33-A281-4C362E26E722}"/>
          </ac:spMkLst>
        </pc:spChg>
        <pc:picChg chg="add del mod ord">
          <ac:chgData name="Savolainen Otto" userId="S::k2534@student.jamk.fi::1d25290b-a1f5-4fc4-9775-37b6d37ed1ad" providerId="AD" clId="Web-{8B71707D-7FB7-CEB6-D162-1AB6A9BBD8C1}" dt="2019-03-05T11:29:19.367" v="1765"/>
          <ac:picMkLst>
            <pc:docMk/>
            <pc:sldMk cId="2297446230" sldId="297"/>
            <ac:picMk id="4" creationId="{C140323D-EC6F-4F62-805F-0885DFB900FF}"/>
          </ac:picMkLst>
        </pc:picChg>
        <pc:picChg chg="add mod">
          <ac:chgData name="Savolainen Otto" userId="S::k2534@student.jamk.fi::1d25290b-a1f5-4fc4-9775-37b6d37ed1ad" providerId="AD" clId="Web-{8B71707D-7FB7-CEB6-D162-1AB6A9BBD8C1}" dt="2019-03-05T11:40:30.462" v="2117" actId="1076"/>
          <ac:picMkLst>
            <pc:docMk/>
            <pc:sldMk cId="2297446230" sldId="297"/>
            <ac:picMk id="6" creationId="{17C83174-61FF-448A-9CFF-ACBBECC538E0}"/>
          </ac:picMkLst>
        </pc:picChg>
        <pc:picChg chg="add del mod ord">
          <ac:chgData name="Savolainen Otto" userId="S::k2534@student.jamk.fi::1d25290b-a1f5-4fc4-9775-37b6d37ed1ad" providerId="AD" clId="Web-{8B71707D-7FB7-CEB6-D162-1AB6A9BBD8C1}" dt="2019-03-05T11:34:39.649" v="2008"/>
          <ac:picMkLst>
            <pc:docMk/>
            <pc:sldMk cId="2297446230" sldId="297"/>
            <ac:picMk id="10" creationId="{F5018622-1C77-49F5-B970-776692594909}"/>
          </ac:picMkLst>
        </pc:picChg>
        <pc:picChg chg="add del mod">
          <ac:chgData name="Savolainen Otto" userId="S::k2534@student.jamk.fi::1d25290b-a1f5-4fc4-9775-37b6d37ed1ad" providerId="AD" clId="Web-{8B71707D-7FB7-CEB6-D162-1AB6A9BBD8C1}" dt="2019-03-05T11:30:24.211" v="1773"/>
          <ac:picMkLst>
            <pc:docMk/>
            <pc:sldMk cId="2297446230" sldId="297"/>
            <ac:picMk id="12" creationId="{5DE529C4-B33F-4D9C-806C-21CB0163078D}"/>
          </ac:picMkLst>
        </pc:picChg>
        <pc:picChg chg="add del mod">
          <ac:chgData name="Savolainen Otto" userId="S::k2534@student.jamk.fi::1d25290b-a1f5-4fc4-9775-37b6d37ed1ad" providerId="AD" clId="Web-{8B71707D-7FB7-CEB6-D162-1AB6A9BBD8C1}" dt="2019-03-05T11:36:36.446" v="2078"/>
          <ac:picMkLst>
            <pc:docMk/>
            <pc:sldMk cId="2297446230" sldId="297"/>
            <ac:picMk id="16" creationId="{FB62BB5D-CBD4-4E4B-A130-62AA01AFCC6D}"/>
          </ac:picMkLst>
        </pc:picChg>
        <pc:picChg chg="add mod">
          <ac:chgData name="Savolainen Otto" userId="S::k2534@student.jamk.fi::1d25290b-a1f5-4fc4-9775-37b6d37ed1ad" providerId="AD" clId="Web-{8B71707D-7FB7-CEB6-D162-1AB6A9BBD8C1}" dt="2019-03-05T11:38:36.212" v="2099"/>
          <ac:picMkLst>
            <pc:docMk/>
            <pc:sldMk cId="2297446230" sldId="297"/>
            <ac:picMk id="18" creationId="{627B8DB3-64B7-4091-B61D-A8736E3BDE02}"/>
          </ac:picMkLst>
        </pc:picChg>
      </pc:sldChg>
    </pc:docChg>
  </pc:docChgLst>
  <pc:docChgLst>
    <pc:chgData name="Pyhäjärvi Jere" userId="S::h9175@student.jamk.fi::283638bc-747f-47c3-9de4-9c2743a02c4e" providerId="AD" clId="Web-{CFFEAE5B-D8F5-F018-8141-5992451AEC51}"/>
    <pc:docChg chg="addSld modSld sldOrd">
      <pc:chgData name="Pyhäjärvi Jere" userId="S::h9175@student.jamk.fi::283638bc-747f-47c3-9de4-9c2743a02c4e" providerId="AD" clId="Web-{CFFEAE5B-D8F5-F018-8141-5992451AEC51}" dt="2019-03-04T11:37:27.461" v="6246" actId="14100"/>
      <pc:docMkLst>
        <pc:docMk/>
      </pc:docMkLst>
      <pc:sldChg chg="modSp">
        <pc:chgData name="Pyhäjärvi Jere" userId="S::h9175@student.jamk.fi::283638bc-747f-47c3-9de4-9c2743a02c4e" providerId="AD" clId="Web-{CFFEAE5B-D8F5-F018-8141-5992451AEC51}" dt="2019-03-04T11:01:54.972" v="2714" actId="20577"/>
        <pc:sldMkLst>
          <pc:docMk/>
          <pc:sldMk cId="3897356978" sldId="273"/>
        </pc:sldMkLst>
        <pc:spChg chg="mod">
          <ac:chgData name="Pyhäjärvi Jere" userId="S::h9175@student.jamk.fi::283638bc-747f-47c3-9de4-9c2743a02c4e" providerId="AD" clId="Web-{CFFEAE5B-D8F5-F018-8141-5992451AEC51}" dt="2019-03-04T11:01:54.972" v="2714" actId="20577"/>
          <ac:spMkLst>
            <pc:docMk/>
            <pc:sldMk cId="3897356978" sldId="273"/>
            <ac:spMk id="3" creationId="{F6307CAC-CE2B-46CD-A04D-DAAFC979D69D}"/>
          </ac:spMkLst>
        </pc:spChg>
      </pc:sldChg>
      <pc:sldChg chg="modSp">
        <pc:chgData name="Pyhäjärvi Jere" userId="S::h9175@student.jamk.fi::283638bc-747f-47c3-9de4-9c2743a02c4e" providerId="AD" clId="Web-{CFFEAE5B-D8F5-F018-8141-5992451AEC51}" dt="2019-03-04T10:29:22.734" v="608" actId="20577"/>
        <pc:sldMkLst>
          <pc:docMk/>
          <pc:sldMk cId="1817725276" sldId="274"/>
        </pc:sldMkLst>
        <pc:spChg chg="mod">
          <ac:chgData name="Pyhäjärvi Jere" userId="S::h9175@student.jamk.fi::283638bc-747f-47c3-9de4-9c2743a02c4e" providerId="AD" clId="Web-{CFFEAE5B-D8F5-F018-8141-5992451AEC51}" dt="2019-03-04T10:29:22.734" v="608" actId="20577"/>
          <ac:spMkLst>
            <pc:docMk/>
            <pc:sldMk cId="1817725276" sldId="274"/>
            <ac:spMk id="3" creationId="{A5CCDF64-83E9-48D4-B228-42C887195940}"/>
          </ac:spMkLst>
        </pc:spChg>
      </pc:sldChg>
      <pc:sldChg chg="modSp">
        <pc:chgData name="Pyhäjärvi Jere" userId="S::h9175@student.jamk.fi::283638bc-747f-47c3-9de4-9c2743a02c4e" providerId="AD" clId="Web-{CFFEAE5B-D8F5-F018-8141-5992451AEC51}" dt="2019-03-04T11:01:34.113" v="2695" actId="20577"/>
        <pc:sldMkLst>
          <pc:docMk/>
          <pc:sldMk cId="2796109241" sldId="275"/>
        </pc:sldMkLst>
        <pc:spChg chg="mod">
          <ac:chgData name="Pyhäjärvi Jere" userId="S::h9175@student.jamk.fi::283638bc-747f-47c3-9de4-9c2743a02c4e" providerId="AD" clId="Web-{CFFEAE5B-D8F5-F018-8141-5992451AEC51}" dt="2019-03-04T11:01:34.113" v="2695" actId="20577"/>
          <ac:spMkLst>
            <pc:docMk/>
            <pc:sldMk cId="2796109241" sldId="275"/>
            <ac:spMk id="3" creationId="{06173831-CB03-43C7-89F3-9DB353849247}"/>
          </ac:spMkLst>
        </pc:spChg>
      </pc:sldChg>
      <pc:sldChg chg="modSp">
        <pc:chgData name="Pyhäjärvi Jere" userId="S::h9175@student.jamk.fi::283638bc-747f-47c3-9de4-9c2743a02c4e" providerId="AD" clId="Web-{CFFEAE5B-D8F5-F018-8141-5992451AEC51}" dt="2019-03-04T10:46:19.361" v="1521" actId="20577"/>
        <pc:sldMkLst>
          <pc:docMk/>
          <pc:sldMk cId="1864830955" sldId="276"/>
        </pc:sldMkLst>
        <pc:spChg chg="mod">
          <ac:chgData name="Pyhäjärvi Jere" userId="S::h9175@student.jamk.fi::283638bc-747f-47c3-9de4-9c2743a02c4e" providerId="AD" clId="Web-{CFFEAE5B-D8F5-F018-8141-5992451AEC51}" dt="2019-03-04T10:46:19.361" v="1521" actId="20577"/>
          <ac:spMkLst>
            <pc:docMk/>
            <pc:sldMk cId="1864830955" sldId="276"/>
            <ac:spMk id="3" creationId="{A5CCDF64-83E9-48D4-B228-42C887195940}"/>
          </ac:spMkLst>
        </pc:spChg>
      </pc:sldChg>
      <pc:sldChg chg="modSp add ord replId">
        <pc:chgData name="Pyhäjärvi Jere" userId="S::h9175@student.jamk.fi::283638bc-747f-47c3-9de4-9c2743a02c4e" providerId="AD" clId="Web-{CFFEAE5B-D8F5-F018-8141-5992451AEC51}" dt="2019-03-04T11:01:20.722" v="2692" actId="20577"/>
        <pc:sldMkLst>
          <pc:docMk/>
          <pc:sldMk cId="2919831268" sldId="277"/>
        </pc:sldMkLst>
        <pc:spChg chg="mod">
          <ac:chgData name="Pyhäjärvi Jere" userId="S::h9175@student.jamk.fi::283638bc-747f-47c3-9de4-9c2743a02c4e" providerId="AD" clId="Web-{CFFEAE5B-D8F5-F018-8141-5992451AEC51}" dt="2019-03-04T11:01:20.722" v="2692" actId="20577"/>
          <ac:spMkLst>
            <pc:docMk/>
            <pc:sldMk cId="2919831268" sldId="277"/>
            <ac:spMk id="3" creationId="{06173831-CB03-43C7-89F3-9DB353849247}"/>
          </ac:spMkLst>
        </pc:spChg>
      </pc:sldChg>
      <pc:sldChg chg="modSp add replId">
        <pc:chgData name="Pyhäjärvi Jere" userId="S::h9175@student.jamk.fi::283638bc-747f-47c3-9de4-9c2743a02c4e" providerId="AD" clId="Web-{CFFEAE5B-D8F5-F018-8141-5992451AEC51}" dt="2019-03-04T11:10:45.380" v="3990" actId="20577"/>
        <pc:sldMkLst>
          <pc:docMk/>
          <pc:sldMk cId="330711535" sldId="278"/>
        </pc:sldMkLst>
        <pc:spChg chg="mod">
          <ac:chgData name="Pyhäjärvi Jere" userId="S::h9175@student.jamk.fi::283638bc-747f-47c3-9de4-9c2743a02c4e" providerId="AD" clId="Web-{CFFEAE5B-D8F5-F018-8141-5992451AEC51}" dt="2019-03-04T11:10:45.380" v="3990" actId="20577"/>
          <ac:spMkLst>
            <pc:docMk/>
            <pc:sldMk cId="330711535" sldId="278"/>
            <ac:spMk id="3" creationId="{06173831-CB03-43C7-89F3-9DB353849247}"/>
          </ac:spMkLst>
        </pc:spChg>
      </pc:sldChg>
      <pc:sldChg chg="modSp add replId">
        <pc:chgData name="Pyhäjärvi Jere" userId="S::h9175@student.jamk.fi::283638bc-747f-47c3-9de4-9c2743a02c4e" providerId="AD" clId="Web-{CFFEAE5B-D8F5-F018-8141-5992451AEC51}" dt="2019-03-04T11:03:21.129" v="2915" actId="20577"/>
        <pc:sldMkLst>
          <pc:docMk/>
          <pc:sldMk cId="237318515" sldId="279"/>
        </pc:sldMkLst>
        <pc:spChg chg="mod">
          <ac:chgData name="Pyhäjärvi Jere" userId="S::h9175@student.jamk.fi::283638bc-747f-47c3-9de4-9c2743a02c4e" providerId="AD" clId="Web-{CFFEAE5B-D8F5-F018-8141-5992451AEC51}" dt="2019-03-04T11:03:21.129" v="2915" actId="20577"/>
          <ac:spMkLst>
            <pc:docMk/>
            <pc:sldMk cId="237318515" sldId="279"/>
            <ac:spMk id="3" creationId="{A5CCDF64-83E9-48D4-B228-42C887195940}"/>
          </ac:spMkLst>
        </pc:spChg>
      </pc:sldChg>
      <pc:sldChg chg="modSp add replId">
        <pc:chgData name="Pyhäjärvi Jere" userId="S::h9175@student.jamk.fi::283638bc-747f-47c3-9de4-9c2743a02c4e" providerId="AD" clId="Web-{CFFEAE5B-D8F5-F018-8141-5992451AEC51}" dt="2019-03-04T11:14:07.099" v="4302" actId="20577"/>
        <pc:sldMkLst>
          <pc:docMk/>
          <pc:sldMk cId="2821281980" sldId="280"/>
        </pc:sldMkLst>
        <pc:spChg chg="mod">
          <ac:chgData name="Pyhäjärvi Jere" userId="S::h9175@student.jamk.fi::283638bc-747f-47c3-9de4-9c2743a02c4e" providerId="AD" clId="Web-{CFFEAE5B-D8F5-F018-8141-5992451AEC51}" dt="2019-03-04T11:14:07.099" v="4302" actId="20577"/>
          <ac:spMkLst>
            <pc:docMk/>
            <pc:sldMk cId="2821281980" sldId="280"/>
            <ac:spMk id="3" creationId="{06173831-CB03-43C7-89F3-9DB353849247}"/>
          </ac:spMkLst>
        </pc:spChg>
      </pc:sldChg>
      <pc:sldChg chg="modSp add replId">
        <pc:chgData name="Pyhäjärvi Jere" userId="S::h9175@student.jamk.fi::283638bc-747f-47c3-9de4-9c2743a02c4e" providerId="AD" clId="Web-{CFFEAE5B-D8F5-F018-8141-5992451AEC51}" dt="2019-03-04T11:16:40.412" v="4306" actId="20577"/>
        <pc:sldMkLst>
          <pc:docMk/>
          <pc:sldMk cId="4035555671" sldId="281"/>
        </pc:sldMkLst>
        <pc:spChg chg="mod">
          <ac:chgData name="Pyhäjärvi Jere" userId="S::h9175@student.jamk.fi::283638bc-747f-47c3-9de4-9c2743a02c4e" providerId="AD" clId="Web-{CFFEAE5B-D8F5-F018-8141-5992451AEC51}" dt="2019-03-04T11:16:40.412" v="4306" actId="20577"/>
          <ac:spMkLst>
            <pc:docMk/>
            <pc:sldMk cId="4035555671" sldId="281"/>
            <ac:spMk id="3" creationId="{A5CCDF64-83E9-48D4-B228-42C887195940}"/>
          </ac:spMkLst>
        </pc:spChg>
      </pc:sldChg>
      <pc:sldChg chg="addSp delSp modSp add replId">
        <pc:chgData name="Pyhäjärvi Jere" userId="S::h9175@student.jamk.fi::283638bc-747f-47c3-9de4-9c2743a02c4e" providerId="AD" clId="Web-{CFFEAE5B-D8F5-F018-8141-5992451AEC51}" dt="2019-03-04T11:34:07.679" v="6201"/>
        <pc:sldMkLst>
          <pc:docMk/>
          <pc:sldMk cId="3742256806" sldId="282"/>
        </pc:sldMkLst>
        <pc:spChg chg="mod">
          <ac:chgData name="Pyhäjärvi Jere" userId="S::h9175@student.jamk.fi::283638bc-747f-47c3-9de4-9c2743a02c4e" providerId="AD" clId="Web-{CFFEAE5B-D8F5-F018-8141-5992451AEC51}" dt="2019-03-04T11:33:51.242" v="6194" actId="20577"/>
          <ac:spMkLst>
            <pc:docMk/>
            <pc:sldMk cId="3742256806" sldId="282"/>
            <ac:spMk id="3" creationId="{06173831-CB03-43C7-89F3-9DB353849247}"/>
          </ac:spMkLst>
        </pc:spChg>
        <pc:picChg chg="add del mod">
          <ac:chgData name="Pyhäjärvi Jere" userId="S::h9175@student.jamk.fi::283638bc-747f-47c3-9de4-9c2743a02c4e" providerId="AD" clId="Web-{CFFEAE5B-D8F5-F018-8141-5992451AEC51}" dt="2019-03-04T11:34:07.679" v="6201"/>
          <ac:picMkLst>
            <pc:docMk/>
            <pc:sldMk cId="3742256806" sldId="282"/>
            <ac:picMk id="4" creationId="{AE643A82-C0C9-4C2E-952B-B7B7D81E6055}"/>
          </ac:picMkLst>
        </pc:picChg>
      </pc:sldChg>
      <pc:sldChg chg="modSp add replId">
        <pc:chgData name="Pyhäjärvi Jere" userId="S::h9175@student.jamk.fi::283638bc-747f-47c3-9de4-9c2743a02c4e" providerId="AD" clId="Web-{CFFEAE5B-D8F5-F018-8141-5992451AEC51}" dt="2019-03-04T11:23:26.428" v="4939" actId="20577"/>
        <pc:sldMkLst>
          <pc:docMk/>
          <pc:sldMk cId="1728036097" sldId="283"/>
        </pc:sldMkLst>
        <pc:spChg chg="mod">
          <ac:chgData name="Pyhäjärvi Jere" userId="S::h9175@student.jamk.fi::283638bc-747f-47c3-9de4-9c2743a02c4e" providerId="AD" clId="Web-{CFFEAE5B-D8F5-F018-8141-5992451AEC51}" dt="2019-03-04T11:23:26.428" v="4939" actId="20577"/>
          <ac:spMkLst>
            <pc:docMk/>
            <pc:sldMk cId="1728036097" sldId="283"/>
            <ac:spMk id="3" creationId="{A5CCDF64-83E9-48D4-B228-42C887195940}"/>
          </ac:spMkLst>
        </pc:spChg>
      </pc:sldChg>
      <pc:sldChg chg="add replId">
        <pc:chgData name="Pyhäjärvi Jere" userId="S::h9175@student.jamk.fi::283638bc-747f-47c3-9de4-9c2743a02c4e" providerId="AD" clId="Web-{CFFEAE5B-D8F5-F018-8141-5992451AEC51}" dt="2019-03-04T10:56:55.800" v="2263"/>
        <pc:sldMkLst>
          <pc:docMk/>
          <pc:sldMk cId="4094538759" sldId="284"/>
        </pc:sldMkLst>
      </pc:sldChg>
      <pc:sldChg chg="add replId">
        <pc:chgData name="Pyhäjärvi Jere" userId="S::h9175@student.jamk.fi::283638bc-747f-47c3-9de4-9c2743a02c4e" providerId="AD" clId="Web-{CFFEAE5B-D8F5-F018-8141-5992451AEC51}" dt="2019-03-04T10:56:55.862" v="2264"/>
        <pc:sldMkLst>
          <pc:docMk/>
          <pc:sldMk cId="568029500" sldId="285"/>
        </pc:sldMkLst>
      </pc:sldChg>
      <pc:sldChg chg="addSp delSp modSp new">
        <pc:chgData name="Pyhäjärvi Jere" userId="S::h9175@student.jamk.fi::283638bc-747f-47c3-9de4-9c2743a02c4e" providerId="AD" clId="Web-{CFFEAE5B-D8F5-F018-8141-5992451AEC51}" dt="2019-03-04T11:37:27.461" v="6246" actId="14100"/>
        <pc:sldMkLst>
          <pc:docMk/>
          <pc:sldMk cId="4077700486" sldId="286"/>
        </pc:sldMkLst>
        <pc:spChg chg="mod">
          <ac:chgData name="Pyhäjärvi Jere" userId="S::h9175@student.jamk.fi::283638bc-747f-47c3-9de4-9c2743a02c4e" providerId="AD" clId="Web-{CFFEAE5B-D8F5-F018-8141-5992451AEC51}" dt="2019-03-04T11:34:44.586" v="6239" actId="20577"/>
          <ac:spMkLst>
            <pc:docMk/>
            <pc:sldMk cId="4077700486" sldId="286"/>
            <ac:spMk id="2" creationId="{8B8A9DBB-AAB0-48DA-9846-9419B7F2C29D}"/>
          </ac:spMkLst>
        </pc:spChg>
        <pc:spChg chg="del">
          <ac:chgData name="Pyhäjärvi Jere" userId="S::h9175@student.jamk.fi::283638bc-747f-47c3-9de4-9c2743a02c4e" providerId="AD" clId="Web-{CFFEAE5B-D8F5-F018-8141-5992451AEC51}" dt="2019-03-04T11:34:14.976" v="6203"/>
          <ac:spMkLst>
            <pc:docMk/>
            <pc:sldMk cId="4077700486" sldId="286"/>
            <ac:spMk id="3" creationId="{EB25A710-6F8A-4F78-9CAB-631835AD126D}"/>
          </ac:spMkLst>
        </pc:spChg>
        <pc:picChg chg="add mod ord">
          <ac:chgData name="Pyhäjärvi Jere" userId="S::h9175@student.jamk.fi::283638bc-747f-47c3-9de4-9c2743a02c4e" providerId="AD" clId="Web-{CFFEAE5B-D8F5-F018-8141-5992451AEC51}" dt="2019-03-04T11:35:13.742" v="6243" actId="1076"/>
          <ac:picMkLst>
            <pc:docMk/>
            <pc:sldMk cId="4077700486" sldId="286"/>
            <ac:picMk id="4" creationId="{1264D599-C36F-4B74-8654-1202DDFC6567}"/>
          </ac:picMkLst>
        </pc:picChg>
        <pc:picChg chg="add mod">
          <ac:chgData name="Pyhäjärvi Jere" userId="S::h9175@student.jamk.fi::283638bc-747f-47c3-9de4-9c2743a02c4e" providerId="AD" clId="Web-{CFFEAE5B-D8F5-F018-8141-5992451AEC51}" dt="2019-03-04T11:37:27.461" v="6246" actId="14100"/>
          <ac:picMkLst>
            <pc:docMk/>
            <pc:sldMk cId="4077700486" sldId="286"/>
            <ac:picMk id="6" creationId="{5F91A703-496B-4715-9443-9259C3F20461}"/>
          </ac:picMkLst>
        </pc:picChg>
      </pc:sldChg>
    </pc:docChg>
  </pc:docChgLst>
  <pc:docChgLst>
    <pc:chgData name="Jämbeck Marja" userId="S::k8691@student.jamk.fi::81bbd776-7f46-434b-a939-a906250a08c1" providerId="AD" clId="Web-{E44BCE75-1AC2-DCF6-1CD4-5D49658F88C6}"/>
    <pc:docChg chg="addSld modSld">
      <pc:chgData name="Jämbeck Marja" userId="S::k8691@student.jamk.fi::81bbd776-7f46-434b-a939-a906250a08c1" providerId="AD" clId="Web-{E44BCE75-1AC2-DCF6-1CD4-5D49658F88C6}" dt="2019-03-05T11:58:35.637" v="3041" actId="20577"/>
      <pc:docMkLst>
        <pc:docMk/>
      </pc:docMkLst>
      <pc:sldChg chg="modSp">
        <pc:chgData name="Jämbeck Marja" userId="S::k8691@student.jamk.fi::81bbd776-7f46-434b-a939-a906250a08c1" providerId="AD" clId="Web-{E44BCE75-1AC2-DCF6-1CD4-5D49658F88C6}" dt="2019-03-05T11:58:32.621" v="3039" actId="20577"/>
        <pc:sldMkLst>
          <pc:docMk/>
          <pc:sldMk cId="2747371232" sldId="272"/>
        </pc:sldMkLst>
        <pc:spChg chg="mod">
          <ac:chgData name="Jämbeck Marja" userId="S::k8691@student.jamk.fi::81bbd776-7f46-434b-a939-a906250a08c1" providerId="AD" clId="Web-{E44BCE75-1AC2-DCF6-1CD4-5D49658F88C6}" dt="2019-03-05T11:13:33.238" v="1664" actId="20577"/>
          <ac:spMkLst>
            <pc:docMk/>
            <pc:sldMk cId="2747371232" sldId="272"/>
            <ac:spMk id="2" creationId="{00000000-0000-0000-0000-000000000000}"/>
          </ac:spMkLst>
        </pc:spChg>
        <pc:spChg chg="mod">
          <ac:chgData name="Jämbeck Marja" userId="S::k8691@student.jamk.fi::81bbd776-7f46-434b-a939-a906250a08c1" providerId="AD" clId="Web-{E44BCE75-1AC2-DCF6-1CD4-5D49658F88C6}" dt="2019-03-05T11:58:32.621" v="3039" actId="20577"/>
          <ac:spMkLst>
            <pc:docMk/>
            <pc:sldMk cId="2747371232" sldId="272"/>
            <ac:spMk id="3" creationId="{00000000-0000-0000-0000-000000000000}"/>
          </ac:spMkLst>
        </pc:spChg>
      </pc:sldChg>
      <pc:sldChg chg="modSp">
        <pc:chgData name="Jämbeck Marja" userId="S::k8691@student.jamk.fi::81bbd776-7f46-434b-a939-a906250a08c1" providerId="AD" clId="Web-{E44BCE75-1AC2-DCF6-1CD4-5D49658F88C6}" dt="2019-03-05T07:37:44.809" v="10" actId="20577"/>
        <pc:sldMkLst>
          <pc:docMk/>
          <pc:sldMk cId="330711535" sldId="278"/>
        </pc:sldMkLst>
        <pc:spChg chg="mod">
          <ac:chgData name="Jämbeck Marja" userId="S::k8691@student.jamk.fi::81bbd776-7f46-434b-a939-a906250a08c1" providerId="AD" clId="Web-{E44BCE75-1AC2-DCF6-1CD4-5D49658F88C6}" dt="2019-03-05T07:37:44.809" v="10" actId="20577"/>
          <ac:spMkLst>
            <pc:docMk/>
            <pc:sldMk cId="330711535" sldId="278"/>
            <ac:spMk id="3" creationId="{06173831-CB03-43C7-89F3-9DB353849247}"/>
          </ac:spMkLst>
        </pc:spChg>
      </pc:sldChg>
      <pc:sldChg chg="modSp">
        <pc:chgData name="Jämbeck Marja" userId="S::k8691@student.jamk.fi::81bbd776-7f46-434b-a939-a906250a08c1" providerId="AD" clId="Web-{E44BCE75-1AC2-DCF6-1CD4-5D49658F88C6}" dt="2019-03-05T07:38:24.199" v="24" actId="20577"/>
        <pc:sldMkLst>
          <pc:docMk/>
          <pc:sldMk cId="2821281980" sldId="280"/>
        </pc:sldMkLst>
        <pc:spChg chg="mod">
          <ac:chgData name="Jämbeck Marja" userId="S::k8691@student.jamk.fi::81bbd776-7f46-434b-a939-a906250a08c1" providerId="AD" clId="Web-{E44BCE75-1AC2-DCF6-1CD4-5D49658F88C6}" dt="2019-03-05T07:38:24.199" v="24" actId="20577"/>
          <ac:spMkLst>
            <pc:docMk/>
            <pc:sldMk cId="2821281980" sldId="280"/>
            <ac:spMk id="3" creationId="{06173831-CB03-43C7-89F3-9DB353849247}"/>
          </ac:spMkLst>
        </pc:spChg>
      </pc:sldChg>
      <pc:sldChg chg="modSp add replId">
        <pc:chgData name="Jämbeck Marja" userId="S::k8691@student.jamk.fi::81bbd776-7f46-434b-a939-a906250a08c1" providerId="AD" clId="Web-{E44BCE75-1AC2-DCF6-1CD4-5D49658F88C6}" dt="2019-03-05T11:02:25.865" v="1581" actId="20577"/>
        <pc:sldMkLst>
          <pc:docMk/>
          <pc:sldMk cId="2874942490" sldId="290"/>
        </pc:sldMkLst>
        <pc:spChg chg="mod">
          <ac:chgData name="Jämbeck Marja" userId="S::k8691@student.jamk.fi::81bbd776-7f46-434b-a939-a906250a08c1" providerId="AD" clId="Web-{E44BCE75-1AC2-DCF6-1CD4-5D49658F88C6}" dt="2019-03-05T07:51:21.599" v="66" actId="20577"/>
          <ac:spMkLst>
            <pc:docMk/>
            <pc:sldMk cId="2874942490" sldId="290"/>
            <ac:spMk id="2" creationId="{00000000-0000-0000-0000-000000000000}"/>
          </ac:spMkLst>
        </pc:spChg>
        <pc:spChg chg="mod">
          <ac:chgData name="Jämbeck Marja" userId="S::k8691@student.jamk.fi::81bbd776-7f46-434b-a939-a906250a08c1" providerId="AD" clId="Web-{E44BCE75-1AC2-DCF6-1CD4-5D49658F88C6}" dt="2019-03-05T11:02:25.865" v="1581" actId="20577"/>
          <ac:spMkLst>
            <pc:docMk/>
            <pc:sldMk cId="2874942490" sldId="290"/>
            <ac:spMk id="3" creationId="{00000000-0000-0000-0000-000000000000}"/>
          </ac:spMkLst>
        </pc:spChg>
      </pc:sldChg>
      <pc:sldChg chg="add replId">
        <pc:chgData name="Jämbeck Marja" userId="S::k8691@student.jamk.fi::81bbd776-7f46-434b-a939-a906250a08c1" providerId="AD" clId="Web-{E44BCE75-1AC2-DCF6-1CD4-5D49658F88C6}" dt="2019-03-05T11:13:24.691" v="1651"/>
        <pc:sldMkLst>
          <pc:docMk/>
          <pc:sldMk cId="595768117" sldId="295"/>
        </pc:sldMkLst>
      </pc:sldChg>
      <pc:sldChg chg="addSp modSp add replId">
        <pc:chgData name="Jämbeck Marja" userId="S::k8691@student.jamk.fi::81bbd776-7f46-434b-a939-a906250a08c1" providerId="AD" clId="Web-{E44BCE75-1AC2-DCF6-1CD4-5D49658F88C6}" dt="2019-03-05T11:47:28.607" v="2903" actId="20577"/>
        <pc:sldMkLst>
          <pc:docMk/>
          <pc:sldMk cId="2621688041" sldId="296"/>
        </pc:sldMkLst>
        <pc:spChg chg="mod">
          <ac:chgData name="Jämbeck Marja" userId="S::k8691@student.jamk.fi::81bbd776-7f46-434b-a939-a906250a08c1" providerId="AD" clId="Web-{E44BCE75-1AC2-DCF6-1CD4-5D49658F88C6}" dt="2019-03-05T11:13:50.082" v="1675" actId="20577"/>
          <ac:spMkLst>
            <pc:docMk/>
            <pc:sldMk cId="2621688041" sldId="296"/>
            <ac:spMk id="2" creationId="{00000000-0000-0000-0000-000000000000}"/>
          </ac:spMkLst>
        </pc:spChg>
        <pc:spChg chg="mod">
          <ac:chgData name="Jämbeck Marja" userId="S::k8691@student.jamk.fi::81bbd776-7f46-434b-a939-a906250a08c1" providerId="AD" clId="Web-{E44BCE75-1AC2-DCF6-1CD4-5D49658F88C6}" dt="2019-03-05T11:47:28.607" v="2903" actId="20577"/>
          <ac:spMkLst>
            <pc:docMk/>
            <pc:sldMk cId="2621688041" sldId="296"/>
            <ac:spMk id="3" creationId="{00000000-0000-0000-0000-000000000000}"/>
          </ac:spMkLst>
        </pc:spChg>
        <pc:picChg chg="add mod">
          <ac:chgData name="Jämbeck Marja" userId="S::k8691@student.jamk.fi::81bbd776-7f46-434b-a939-a906250a08c1" providerId="AD" clId="Web-{E44BCE75-1AC2-DCF6-1CD4-5D49658F88C6}" dt="2019-03-05T11:40:39.108" v="2868" actId="1076"/>
          <ac:picMkLst>
            <pc:docMk/>
            <pc:sldMk cId="2621688041" sldId="296"/>
            <ac:picMk id="4" creationId="{E53C7928-35AE-4BED-BF6B-CAFE47837D7F}"/>
          </ac:picMkLst>
        </pc:picChg>
      </pc:sldChg>
    </pc:docChg>
  </pc:docChgLst>
  <pc:docChgLst>
    <pc:chgData name="Jokinen Noora" userId="S::k8241@student.jamk.fi::29d796ae-28b4-42f7-8c07-af541964212c" providerId="AD" clId="Web-{CD1F6007-3602-7AE1-C7C5-FA0D1D5A2DAB}"/>
    <pc:docChg chg="modSld">
      <pc:chgData name="Jokinen Noora" userId="S::k8241@student.jamk.fi::29d796ae-28b4-42f7-8c07-af541964212c" providerId="AD" clId="Web-{CD1F6007-3602-7AE1-C7C5-FA0D1D5A2DAB}" dt="2019-01-15T10:27:14.209" v="5"/>
      <pc:docMkLst>
        <pc:docMk/>
      </pc:docMkLst>
      <pc:sldChg chg="modSp">
        <pc:chgData name="Jokinen Noora" userId="S::k8241@student.jamk.fi::29d796ae-28b4-42f7-8c07-af541964212c" providerId="AD" clId="Web-{CD1F6007-3602-7AE1-C7C5-FA0D1D5A2DAB}" dt="2019-01-15T10:27:14.209" v="5"/>
        <pc:sldMkLst>
          <pc:docMk/>
          <pc:sldMk cId="2830207036" sldId="262"/>
        </pc:sldMkLst>
        <pc:graphicFrameChg chg="mod modGraphic">
          <ac:chgData name="Jokinen Noora" userId="S::k8241@student.jamk.fi::29d796ae-28b4-42f7-8c07-af541964212c" providerId="AD" clId="Web-{CD1F6007-3602-7AE1-C7C5-FA0D1D5A2DAB}" dt="2019-01-15T10:27:14.209" v="5"/>
          <ac:graphicFrameMkLst>
            <pc:docMk/>
            <pc:sldMk cId="2830207036" sldId="262"/>
            <ac:graphicFrameMk id="4" creationId="{00000000-0000-0000-0000-000000000000}"/>
          </ac:graphicFrameMkLst>
        </pc:graphicFrameChg>
      </pc:sldChg>
    </pc:docChg>
  </pc:docChgLst>
  <pc:docChgLst>
    <pc:chgData name="Jämbeck Marja" userId="S::k8691@student.jamk.fi::81bbd776-7f46-434b-a939-a906250a08c1" providerId="AD" clId="Web-{1DECB375-2DAB-3D2D-E4B1-5424350DB40A}"/>
    <pc:docChg chg="addSld modSld">
      <pc:chgData name="Jämbeck Marja" userId="S::k8691@student.jamk.fi::81bbd776-7f46-434b-a939-a906250a08c1" providerId="AD" clId="Web-{1DECB375-2DAB-3D2D-E4B1-5424350DB40A}" dt="2019-03-06T10:26:39.120" v="85" actId="1076"/>
      <pc:docMkLst>
        <pc:docMk/>
      </pc:docMkLst>
      <pc:sldChg chg="addSp delSp modSp add replId">
        <pc:chgData name="Jämbeck Marja" userId="S::k8691@student.jamk.fi::81bbd776-7f46-434b-a939-a906250a08c1" providerId="AD" clId="Web-{1DECB375-2DAB-3D2D-E4B1-5424350DB40A}" dt="2019-03-06T10:26:39.120" v="85" actId="1076"/>
        <pc:sldMkLst>
          <pc:docMk/>
          <pc:sldMk cId="1502593246" sldId="303"/>
        </pc:sldMkLst>
        <pc:spChg chg="mod">
          <ac:chgData name="Jämbeck Marja" userId="S::k8691@student.jamk.fi::81bbd776-7f46-434b-a939-a906250a08c1" providerId="AD" clId="Web-{1DECB375-2DAB-3D2D-E4B1-5424350DB40A}" dt="2019-03-06T10:23:18.724" v="65" actId="20577"/>
          <ac:spMkLst>
            <pc:docMk/>
            <pc:sldMk cId="1502593246" sldId="303"/>
            <ac:spMk id="2" creationId="{00000000-0000-0000-0000-000000000000}"/>
          </ac:spMkLst>
        </pc:spChg>
        <pc:spChg chg="del mod">
          <ac:chgData name="Jämbeck Marja" userId="S::k8691@student.jamk.fi::81bbd776-7f46-434b-a939-a906250a08c1" providerId="AD" clId="Web-{1DECB375-2DAB-3D2D-E4B1-5424350DB40A}" dt="2019-03-06T10:23:33.349" v="73"/>
          <ac:spMkLst>
            <pc:docMk/>
            <pc:sldMk cId="1502593246" sldId="303"/>
            <ac:spMk id="3" creationId="{00000000-0000-0000-0000-000000000000}"/>
          </ac:spMkLst>
        </pc:spChg>
        <pc:spChg chg="add del mod">
          <ac:chgData name="Jämbeck Marja" userId="S::k8691@student.jamk.fi::81bbd776-7f46-434b-a939-a906250a08c1" providerId="AD" clId="Web-{1DECB375-2DAB-3D2D-E4B1-5424350DB40A}" dt="2019-03-06T10:26:19.434" v="82"/>
          <ac:spMkLst>
            <pc:docMk/>
            <pc:sldMk cId="1502593246" sldId="303"/>
            <ac:spMk id="8" creationId="{34198C22-7291-4EEA-A09F-03CFE8B8B5A9}"/>
          </ac:spMkLst>
        </pc:spChg>
        <pc:graphicFrameChg chg="add del mod ord modGraphic">
          <ac:chgData name="Jämbeck Marja" userId="S::k8691@student.jamk.fi::81bbd776-7f46-434b-a939-a906250a08c1" providerId="AD" clId="Web-{1DECB375-2DAB-3D2D-E4B1-5424350DB40A}" dt="2019-03-06T10:23:54.194" v="81"/>
          <ac:graphicFrameMkLst>
            <pc:docMk/>
            <pc:sldMk cId="1502593246" sldId="303"/>
            <ac:graphicFrameMk id="5" creationId="{31E79290-88C9-4584-AD3D-867FC84A3A06}"/>
          </ac:graphicFrameMkLst>
        </pc:graphicFrameChg>
        <pc:picChg chg="add mod ord">
          <ac:chgData name="Jämbeck Marja" userId="S::k8691@student.jamk.fi::81bbd776-7f46-434b-a939-a906250a08c1" providerId="AD" clId="Web-{1DECB375-2DAB-3D2D-E4B1-5424350DB40A}" dt="2019-03-06T10:26:39.120" v="85" actId="1076"/>
          <ac:picMkLst>
            <pc:docMk/>
            <pc:sldMk cId="1502593246" sldId="303"/>
            <ac:picMk id="9" creationId="{AFF309CA-A586-4818-9808-A1318D517570}"/>
          </ac:picMkLst>
        </pc:picChg>
      </pc:sldChg>
    </pc:docChg>
  </pc:docChgLst>
  <pc:docChgLst>
    <pc:chgData name="Jokinen Noora" userId="S::k8241@student.jamk.fi::29d796ae-28b4-42f7-8c07-af541964212c" providerId="AD" clId="Web-{1F1153DB-020F-9335-0813-D34ED1CAE2AB}"/>
    <pc:docChg chg="modSld">
      <pc:chgData name="Jokinen Noora" userId="S::k8241@student.jamk.fi::29d796ae-28b4-42f7-8c07-af541964212c" providerId="AD" clId="Web-{1F1153DB-020F-9335-0813-D34ED1CAE2AB}" dt="2018-10-31T10:56:46.500" v="511" actId="20577"/>
      <pc:docMkLst>
        <pc:docMk/>
      </pc:docMkLst>
      <pc:sldChg chg="modSp">
        <pc:chgData name="Jokinen Noora" userId="S::k8241@student.jamk.fi::29d796ae-28b4-42f7-8c07-af541964212c" providerId="AD" clId="Web-{1F1153DB-020F-9335-0813-D34ED1CAE2AB}" dt="2018-10-31T10:56:46.500" v="510" actId="20577"/>
        <pc:sldMkLst>
          <pc:docMk/>
          <pc:sldMk cId="1823306350" sldId="256"/>
        </pc:sldMkLst>
        <pc:spChg chg="mod">
          <ac:chgData name="Jokinen Noora" userId="S::k8241@student.jamk.fi::29d796ae-28b4-42f7-8c07-af541964212c" providerId="AD" clId="Web-{1F1153DB-020F-9335-0813-D34ED1CAE2AB}" dt="2018-10-31T10:56:46.500" v="510" actId="20577"/>
          <ac:spMkLst>
            <pc:docMk/>
            <pc:sldMk cId="1823306350" sldId="256"/>
            <ac:spMk id="3" creationId="{00000000-0000-0000-0000-000000000000}"/>
          </ac:spMkLst>
        </pc:spChg>
      </pc:sldChg>
      <pc:sldChg chg="modSp">
        <pc:chgData name="Jokinen Noora" userId="S::k8241@student.jamk.fi::29d796ae-28b4-42f7-8c07-af541964212c" providerId="AD" clId="Web-{1F1153DB-020F-9335-0813-D34ED1CAE2AB}" dt="2018-10-31T10:55:41.250" v="501"/>
        <pc:sldMkLst>
          <pc:docMk/>
          <pc:sldMk cId="2830207036" sldId="262"/>
        </pc:sldMkLst>
        <pc:graphicFrameChg chg="mod modGraphic">
          <ac:chgData name="Jokinen Noora" userId="S::k8241@student.jamk.fi::29d796ae-28b4-42f7-8c07-af541964212c" providerId="AD" clId="Web-{1F1153DB-020F-9335-0813-D34ED1CAE2AB}" dt="2018-10-31T10:55:41.250" v="501"/>
          <ac:graphicFrameMkLst>
            <pc:docMk/>
            <pc:sldMk cId="2830207036" sldId="262"/>
            <ac:graphicFrameMk id="4" creationId="{00000000-0000-0000-0000-000000000000}"/>
          </ac:graphicFrameMkLst>
        </pc:graphicFrameChg>
      </pc:sldChg>
    </pc:docChg>
  </pc:docChgLst>
  <pc:docChgLst>
    <pc:chgData name="Laitila Miika" userId="S::k9069@student.jamk.fi::dc7ebf47-c7b6-4b2c-a7ae-37a48618f8b0" providerId="AD" clId="Web-{94760FF8-221C-896B-9513-2E550CDF29A9}"/>
    <pc:docChg chg="addSld modSld sldOrd">
      <pc:chgData name="Laitila Miika" userId="S::k9069@student.jamk.fi::dc7ebf47-c7b6-4b2c-a7ae-37a48618f8b0" providerId="AD" clId="Web-{94760FF8-221C-896B-9513-2E550CDF29A9}" dt="2019-03-06T10:01:58.906" v="3018" actId="20577"/>
      <pc:docMkLst>
        <pc:docMk/>
      </pc:docMkLst>
      <pc:sldChg chg="modSp">
        <pc:chgData name="Laitila Miika" userId="S::k9069@student.jamk.fi::dc7ebf47-c7b6-4b2c-a7ae-37a48618f8b0" providerId="AD" clId="Web-{94760FF8-221C-896B-9513-2E550CDF29A9}" dt="2019-03-06T10:01:58.906" v="3017" actId="20577"/>
        <pc:sldMkLst>
          <pc:docMk/>
          <pc:sldMk cId="2874942490" sldId="290"/>
        </pc:sldMkLst>
        <pc:spChg chg="mod">
          <ac:chgData name="Laitila Miika" userId="S::k9069@student.jamk.fi::dc7ebf47-c7b6-4b2c-a7ae-37a48618f8b0" providerId="AD" clId="Web-{94760FF8-221C-896B-9513-2E550CDF29A9}" dt="2019-03-06T10:01:58.906" v="3017" actId="20577"/>
          <ac:spMkLst>
            <pc:docMk/>
            <pc:sldMk cId="2874942490" sldId="290"/>
            <ac:spMk id="3" creationId="{00000000-0000-0000-0000-000000000000}"/>
          </ac:spMkLst>
        </pc:spChg>
      </pc:sldChg>
      <pc:sldChg chg="modSp new ord">
        <pc:chgData name="Laitila Miika" userId="S::k9069@student.jamk.fi::dc7ebf47-c7b6-4b2c-a7ae-37a48618f8b0" providerId="AD" clId="Web-{94760FF8-221C-896B-9513-2E550CDF29A9}" dt="2019-03-06T07:44:44.518" v="2462" actId="20577"/>
        <pc:sldMkLst>
          <pc:docMk/>
          <pc:sldMk cId="2270402966" sldId="298"/>
        </pc:sldMkLst>
        <pc:spChg chg="mod">
          <ac:chgData name="Laitila Miika" userId="S::k9069@student.jamk.fi::dc7ebf47-c7b6-4b2c-a7ae-37a48618f8b0" providerId="AD" clId="Web-{94760FF8-221C-896B-9513-2E550CDF29A9}" dt="2019-03-06T07:18:17.811" v="5" actId="20577"/>
          <ac:spMkLst>
            <pc:docMk/>
            <pc:sldMk cId="2270402966" sldId="298"/>
            <ac:spMk id="2" creationId="{573C6E00-C110-48A0-AA1F-1121576C4AEA}"/>
          </ac:spMkLst>
        </pc:spChg>
        <pc:spChg chg="mod">
          <ac:chgData name="Laitila Miika" userId="S::k9069@student.jamk.fi::dc7ebf47-c7b6-4b2c-a7ae-37a48618f8b0" providerId="AD" clId="Web-{94760FF8-221C-896B-9513-2E550CDF29A9}" dt="2019-03-06T07:44:44.518" v="2462" actId="20577"/>
          <ac:spMkLst>
            <pc:docMk/>
            <pc:sldMk cId="2270402966" sldId="298"/>
            <ac:spMk id="3" creationId="{B011CA61-D3A6-4B5E-A13C-62303D4AFD8F}"/>
          </ac:spMkLst>
        </pc:spChg>
      </pc:sldChg>
      <pc:sldChg chg="addSp modSp new">
        <pc:chgData name="Laitila Miika" userId="S::k9069@student.jamk.fi::dc7ebf47-c7b6-4b2c-a7ae-37a48618f8b0" providerId="AD" clId="Web-{94760FF8-221C-896B-9513-2E550CDF29A9}" dt="2019-03-06T07:46:02.549" v="2528" actId="1076"/>
        <pc:sldMkLst>
          <pc:docMk/>
          <pc:sldMk cId="1046322910" sldId="299"/>
        </pc:sldMkLst>
        <pc:spChg chg="mod">
          <ac:chgData name="Laitila Miika" userId="S::k9069@student.jamk.fi::dc7ebf47-c7b6-4b2c-a7ae-37a48618f8b0" providerId="AD" clId="Web-{94760FF8-221C-896B-9513-2E550CDF29A9}" dt="2019-03-06T07:18:21.202" v="10" actId="20577"/>
          <ac:spMkLst>
            <pc:docMk/>
            <pc:sldMk cId="1046322910" sldId="299"/>
            <ac:spMk id="2" creationId="{DF1986DB-5E67-4AB3-9060-5F109A64AE0E}"/>
          </ac:spMkLst>
        </pc:spChg>
        <pc:spChg chg="mod">
          <ac:chgData name="Laitila Miika" userId="S::k9069@student.jamk.fi::dc7ebf47-c7b6-4b2c-a7ae-37a48618f8b0" providerId="AD" clId="Web-{94760FF8-221C-896B-9513-2E550CDF29A9}" dt="2019-03-06T07:45:47.424" v="2526" actId="20577"/>
          <ac:spMkLst>
            <pc:docMk/>
            <pc:sldMk cId="1046322910" sldId="299"/>
            <ac:spMk id="3" creationId="{CF6F8BD2-C080-40DD-9CF5-F99B85B809CB}"/>
          </ac:spMkLst>
        </pc:spChg>
        <pc:picChg chg="add mod">
          <ac:chgData name="Laitila Miika" userId="S::k9069@student.jamk.fi::dc7ebf47-c7b6-4b2c-a7ae-37a48618f8b0" providerId="AD" clId="Web-{94760FF8-221C-896B-9513-2E550CDF29A9}" dt="2019-03-06T07:46:02.549" v="2528" actId="1076"/>
          <ac:picMkLst>
            <pc:docMk/>
            <pc:sldMk cId="1046322910" sldId="299"/>
            <ac:picMk id="4" creationId="{31672E09-F30E-4F61-828B-8D0218BC12AF}"/>
          </ac:picMkLst>
        </pc:picChg>
      </pc:sldChg>
      <pc:sldChg chg="modSp new">
        <pc:chgData name="Laitila Miika" userId="S::k9069@student.jamk.fi::dc7ebf47-c7b6-4b2c-a7ae-37a48618f8b0" providerId="AD" clId="Web-{94760FF8-221C-896B-9513-2E550CDF29A9}" dt="2019-03-06T07:53:18.316" v="2579" actId="20577"/>
        <pc:sldMkLst>
          <pc:docMk/>
          <pc:sldMk cId="2486517" sldId="300"/>
        </pc:sldMkLst>
        <pc:spChg chg="mod">
          <ac:chgData name="Laitila Miika" userId="S::k9069@student.jamk.fi::dc7ebf47-c7b6-4b2c-a7ae-37a48618f8b0" providerId="AD" clId="Web-{94760FF8-221C-896B-9513-2E550CDF29A9}" dt="2019-03-06T07:37:58.486" v="1479" actId="20577"/>
          <ac:spMkLst>
            <pc:docMk/>
            <pc:sldMk cId="2486517" sldId="300"/>
            <ac:spMk id="2" creationId="{6E7748AA-6119-4CA4-88A5-C712552E8FDB}"/>
          </ac:spMkLst>
        </pc:spChg>
        <pc:spChg chg="mod">
          <ac:chgData name="Laitila Miika" userId="S::k9069@student.jamk.fi::dc7ebf47-c7b6-4b2c-a7ae-37a48618f8b0" providerId="AD" clId="Web-{94760FF8-221C-896B-9513-2E550CDF29A9}" dt="2019-03-06T07:53:18.316" v="2579" actId="20577"/>
          <ac:spMkLst>
            <pc:docMk/>
            <pc:sldMk cId="2486517" sldId="300"/>
            <ac:spMk id="3" creationId="{B7D27E0E-C213-4BC4-A3AE-53D6EF380C92}"/>
          </ac:spMkLst>
        </pc:spChg>
      </pc:sldChg>
      <pc:sldChg chg="modSp new">
        <pc:chgData name="Laitila Miika" userId="S::k9069@student.jamk.fi::dc7ebf47-c7b6-4b2c-a7ae-37a48618f8b0" providerId="AD" clId="Web-{94760FF8-221C-896B-9513-2E550CDF29A9}" dt="2019-03-06T07:54:45.675" v="2821" actId="20577"/>
        <pc:sldMkLst>
          <pc:docMk/>
          <pc:sldMk cId="3116544199" sldId="301"/>
        </pc:sldMkLst>
        <pc:spChg chg="mod">
          <ac:chgData name="Laitila Miika" userId="S::k9069@student.jamk.fi::dc7ebf47-c7b6-4b2c-a7ae-37a48618f8b0" providerId="AD" clId="Web-{94760FF8-221C-896B-9513-2E550CDF29A9}" dt="2019-03-06T07:38:21.329" v="1507" actId="20577"/>
          <ac:spMkLst>
            <pc:docMk/>
            <pc:sldMk cId="3116544199" sldId="301"/>
            <ac:spMk id="2" creationId="{E521F948-6D20-4D3A-8A2B-3AA0C93447BA}"/>
          </ac:spMkLst>
        </pc:spChg>
        <pc:spChg chg="mod">
          <ac:chgData name="Laitila Miika" userId="S::k9069@student.jamk.fi::dc7ebf47-c7b6-4b2c-a7ae-37a48618f8b0" providerId="AD" clId="Web-{94760FF8-221C-896B-9513-2E550CDF29A9}" dt="2019-03-06T07:54:45.675" v="2821" actId="20577"/>
          <ac:spMkLst>
            <pc:docMk/>
            <pc:sldMk cId="3116544199" sldId="301"/>
            <ac:spMk id="3" creationId="{CCC6DE6C-5239-46AA-9A75-D54AAA3D05C9}"/>
          </ac:spMkLst>
        </pc:spChg>
      </pc:sldChg>
    </pc:docChg>
  </pc:docChgLst>
  <pc:docChgLst>
    <pc:chgData name="Pyhäjärvi Jere" userId="S::h9175@student.jamk.fi::283638bc-747f-47c3-9de4-9c2743a02c4e" providerId="AD" clId="Web-{342B9623-8DCF-8527-7E11-E44596D747CD}"/>
    <pc:docChg chg="modSld">
      <pc:chgData name="Pyhäjärvi Jere" userId="S::h9175@student.jamk.fi::283638bc-747f-47c3-9de4-9c2743a02c4e" providerId="AD" clId="Web-{342B9623-8DCF-8527-7E11-E44596D747CD}" dt="2019-03-04T11:38:09.966" v="2" actId="14100"/>
      <pc:docMkLst>
        <pc:docMk/>
      </pc:docMkLst>
      <pc:sldChg chg="modSp">
        <pc:chgData name="Pyhäjärvi Jere" userId="S::h9175@student.jamk.fi::283638bc-747f-47c3-9de4-9c2743a02c4e" providerId="AD" clId="Web-{342B9623-8DCF-8527-7E11-E44596D747CD}" dt="2019-03-04T11:38:09.966" v="2" actId="14100"/>
        <pc:sldMkLst>
          <pc:docMk/>
          <pc:sldMk cId="4077700486" sldId="286"/>
        </pc:sldMkLst>
        <pc:picChg chg="mod">
          <ac:chgData name="Pyhäjärvi Jere" userId="S::h9175@student.jamk.fi::283638bc-747f-47c3-9de4-9c2743a02c4e" providerId="AD" clId="Web-{342B9623-8DCF-8527-7E11-E44596D747CD}" dt="2019-03-04T11:37:55.810" v="0" actId="1076"/>
          <ac:picMkLst>
            <pc:docMk/>
            <pc:sldMk cId="4077700486" sldId="286"/>
            <ac:picMk id="4" creationId="{1264D599-C36F-4B74-8654-1202DDFC6567}"/>
          </ac:picMkLst>
        </pc:picChg>
        <pc:picChg chg="mod">
          <ac:chgData name="Pyhäjärvi Jere" userId="S::h9175@student.jamk.fi::283638bc-747f-47c3-9de4-9c2743a02c4e" providerId="AD" clId="Web-{342B9623-8DCF-8527-7E11-E44596D747CD}" dt="2019-03-04T11:38:09.966" v="2" actId="14100"/>
          <ac:picMkLst>
            <pc:docMk/>
            <pc:sldMk cId="4077700486" sldId="286"/>
            <ac:picMk id="6" creationId="{5F91A703-496B-4715-9443-9259C3F20461}"/>
          </ac:picMkLst>
        </pc:picChg>
      </pc:sldChg>
    </pc:docChg>
  </pc:docChgLst>
  <pc:docChgLst>
    <pc:chgData name="Savolainen Otto" userId="S::k2534@student.jamk.fi::1d25290b-a1f5-4fc4-9775-37b6d37ed1ad" providerId="AD" clId="Web-{E71272D4-6C7B-1FFC-2143-83FCEDD578A6}"/>
    <pc:docChg chg="modSld">
      <pc:chgData name="Savolainen Otto" userId="S::k2534@student.jamk.fi::1d25290b-a1f5-4fc4-9775-37b6d37ed1ad" providerId="AD" clId="Web-{E71272D4-6C7B-1FFC-2143-83FCEDD578A6}" dt="2019-03-06T07:45:34.828" v="21" actId="20577"/>
      <pc:docMkLst>
        <pc:docMk/>
      </pc:docMkLst>
      <pc:sldChg chg="modSp">
        <pc:chgData name="Savolainen Otto" userId="S::k2534@student.jamk.fi::1d25290b-a1f5-4fc4-9775-37b6d37ed1ad" providerId="AD" clId="Web-{E71272D4-6C7B-1FFC-2143-83FCEDD578A6}" dt="2019-03-06T07:32:31.170" v="12" actId="20577"/>
        <pc:sldMkLst>
          <pc:docMk/>
          <pc:sldMk cId="1603554134" sldId="257"/>
        </pc:sldMkLst>
        <pc:spChg chg="mod">
          <ac:chgData name="Savolainen Otto" userId="S::k2534@student.jamk.fi::1d25290b-a1f5-4fc4-9775-37b6d37ed1ad" providerId="AD" clId="Web-{E71272D4-6C7B-1FFC-2143-83FCEDD578A6}" dt="2019-03-06T07:32:31.170" v="12" actId="20577"/>
          <ac:spMkLst>
            <pc:docMk/>
            <pc:sldMk cId="1603554134" sldId="257"/>
            <ac:spMk id="3" creationId="{00000000-0000-0000-0000-000000000000}"/>
          </ac:spMkLst>
        </pc:spChg>
      </pc:sldChg>
      <pc:sldChg chg="modSp">
        <pc:chgData name="Savolainen Otto" userId="S::k2534@student.jamk.fi::1d25290b-a1f5-4fc4-9775-37b6d37ed1ad" providerId="AD" clId="Web-{E71272D4-6C7B-1FFC-2143-83FCEDD578A6}" dt="2019-03-06T07:37:54.280" v="16" actId="20577"/>
        <pc:sldMkLst>
          <pc:docMk/>
          <pc:sldMk cId="3533017747" sldId="294"/>
        </pc:sldMkLst>
        <pc:spChg chg="mod">
          <ac:chgData name="Savolainen Otto" userId="S::k2534@student.jamk.fi::1d25290b-a1f5-4fc4-9775-37b6d37ed1ad" providerId="AD" clId="Web-{E71272D4-6C7B-1FFC-2143-83FCEDD578A6}" dt="2019-03-06T07:37:54.280" v="16" actId="20577"/>
          <ac:spMkLst>
            <pc:docMk/>
            <pc:sldMk cId="3533017747" sldId="294"/>
            <ac:spMk id="3" creationId="{A5CCDF64-83E9-48D4-B228-42C887195940}"/>
          </ac:spMkLst>
        </pc:spChg>
      </pc:sldChg>
      <pc:sldChg chg="modSp">
        <pc:chgData name="Savolainen Otto" userId="S::k2534@student.jamk.fi::1d25290b-a1f5-4fc4-9775-37b6d37ed1ad" providerId="AD" clId="Web-{E71272D4-6C7B-1FFC-2143-83FCEDD578A6}" dt="2019-03-06T07:45:34.828" v="20" actId="20577"/>
        <pc:sldMkLst>
          <pc:docMk/>
          <pc:sldMk cId="512760618" sldId="302"/>
        </pc:sldMkLst>
        <pc:spChg chg="mod">
          <ac:chgData name="Savolainen Otto" userId="S::k2534@student.jamk.fi::1d25290b-a1f5-4fc4-9775-37b6d37ed1ad" providerId="AD" clId="Web-{E71272D4-6C7B-1FFC-2143-83FCEDD578A6}" dt="2019-03-06T07:45:34.828" v="20" actId="20577"/>
          <ac:spMkLst>
            <pc:docMk/>
            <pc:sldMk cId="512760618" sldId="302"/>
            <ac:spMk id="3" creationId="{00000000-0000-0000-0000-000000000000}"/>
          </ac:spMkLst>
        </pc:spChg>
      </pc:sldChg>
    </pc:docChg>
  </pc:docChgLst>
  <pc:docChgLst>
    <pc:chgData name="Pyhäjärvi Jere" userId="S::h9175@student.jamk.fi::283638bc-747f-47c3-9de4-9c2743a02c4e" providerId="AD" clId="Web-{8E4E80A2-777E-C6CE-5831-10EFAB0BB2A4}"/>
    <pc:docChg chg="modSld">
      <pc:chgData name="Pyhäjärvi Jere" userId="S::h9175@student.jamk.fi::283638bc-747f-47c3-9de4-9c2743a02c4e" providerId="AD" clId="Web-{8E4E80A2-777E-C6CE-5831-10EFAB0BB2A4}" dt="2018-09-12T11:19:08.223" v="18" actId="20577"/>
      <pc:docMkLst>
        <pc:docMk/>
      </pc:docMkLst>
      <pc:sldChg chg="modSp">
        <pc:chgData name="Pyhäjärvi Jere" userId="S::h9175@student.jamk.fi::283638bc-747f-47c3-9de4-9c2743a02c4e" providerId="AD" clId="Web-{8E4E80A2-777E-C6CE-5831-10EFAB0BB2A4}" dt="2018-09-12T11:19:08.223" v="18" actId="20577"/>
        <pc:sldMkLst>
          <pc:docMk/>
          <pc:sldMk cId="2892389621" sldId="258"/>
        </pc:sldMkLst>
        <pc:spChg chg="mod">
          <ac:chgData name="Pyhäjärvi Jere" userId="S::h9175@student.jamk.fi::283638bc-747f-47c3-9de4-9c2743a02c4e" providerId="AD" clId="Web-{8E4E80A2-777E-C6CE-5831-10EFAB0BB2A4}" dt="2018-09-12T11:19:08.223" v="18" actId="20577"/>
          <ac:spMkLst>
            <pc:docMk/>
            <pc:sldMk cId="2892389621" sldId="258"/>
            <ac:spMk id="4" creationId="{00000000-0000-0000-0000-000000000000}"/>
          </ac:spMkLst>
        </pc:spChg>
      </pc:sldChg>
    </pc:docChg>
  </pc:docChgLst>
  <pc:docChgLst>
    <pc:chgData name="Savolainen Otto" userId="S::k2534@student.jamk.fi::1d25290b-a1f5-4fc4-9775-37b6d37ed1ad" providerId="AD" clId="Web-{72F5CD3B-E058-EEB3-DCF0-30487EF1E7BB}"/>
    <pc:docChg chg="modSld">
      <pc:chgData name="Savolainen Otto" userId="S::k2534@student.jamk.fi::1d25290b-a1f5-4fc4-9775-37b6d37ed1ad" providerId="AD" clId="Web-{72F5CD3B-E058-EEB3-DCF0-30487EF1E7BB}" dt="2019-01-15T10:53:49.596" v="11"/>
      <pc:docMkLst>
        <pc:docMk/>
      </pc:docMkLst>
      <pc:sldChg chg="modSp">
        <pc:chgData name="Savolainen Otto" userId="S::k2534@student.jamk.fi::1d25290b-a1f5-4fc4-9775-37b6d37ed1ad" providerId="AD" clId="Web-{72F5CD3B-E058-EEB3-DCF0-30487EF1E7BB}" dt="2019-01-15T10:53:49.596" v="11"/>
        <pc:sldMkLst>
          <pc:docMk/>
          <pc:sldMk cId="2830207036" sldId="262"/>
        </pc:sldMkLst>
        <pc:graphicFrameChg chg="mod modGraphic">
          <ac:chgData name="Savolainen Otto" userId="S::k2534@student.jamk.fi::1d25290b-a1f5-4fc4-9775-37b6d37ed1ad" providerId="AD" clId="Web-{72F5CD3B-E058-EEB3-DCF0-30487EF1E7BB}" dt="2019-01-15T10:53:49.596" v="11"/>
          <ac:graphicFrameMkLst>
            <pc:docMk/>
            <pc:sldMk cId="2830207036" sldId="262"/>
            <ac:graphicFrameMk id="4" creationId="{00000000-0000-0000-0000-000000000000}"/>
          </ac:graphicFrameMkLst>
        </pc:graphicFrameChg>
      </pc:sldChg>
    </pc:docChg>
  </pc:docChgLst>
  <pc:docChgLst>
    <pc:chgData name="Savolainen Otto" userId="S::k2534@student.jamk.fi::1d25290b-a1f5-4fc4-9775-37b6d37ed1ad" providerId="AD" clId="Web-{3A47C3BA-C081-DEBC-61EA-EA2BB738FC34}"/>
    <pc:docChg chg="addSld modSld">
      <pc:chgData name="Savolainen Otto" userId="S::k2534@student.jamk.fi::1d25290b-a1f5-4fc4-9775-37b6d37ed1ad" providerId="AD" clId="Web-{3A47C3BA-C081-DEBC-61EA-EA2BB738FC34}" dt="2019-03-05T07:34:50.065" v="241" actId="20577"/>
      <pc:docMkLst>
        <pc:docMk/>
      </pc:docMkLst>
      <pc:sldChg chg="modSp">
        <pc:chgData name="Savolainen Otto" userId="S::k2534@student.jamk.fi::1d25290b-a1f5-4fc4-9775-37b6d37ed1ad" providerId="AD" clId="Web-{3A47C3BA-C081-DEBC-61EA-EA2BB738FC34}" dt="2019-03-05T07:31:17.175" v="41" actId="20577"/>
        <pc:sldMkLst>
          <pc:docMk/>
          <pc:sldMk cId="2796109241" sldId="275"/>
        </pc:sldMkLst>
        <pc:spChg chg="mod">
          <ac:chgData name="Savolainen Otto" userId="S::k2534@student.jamk.fi::1d25290b-a1f5-4fc4-9775-37b6d37ed1ad" providerId="AD" clId="Web-{3A47C3BA-C081-DEBC-61EA-EA2BB738FC34}" dt="2019-03-05T07:31:17.175" v="41" actId="20577"/>
          <ac:spMkLst>
            <pc:docMk/>
            <pc:sldMk cId="2796109241" sldId="275"/>
            <ac:spMk id="3" creationId="{06173831-CB03-43C7-89F3-9DB353849247}"/>
          </ac:spMkLst>
        </pc:spChg>
      </pc:sldChg>
      <pc:sldChg chg="addSp delSp modSp add replId">
        <pc:chgData name="Savolainen Otto" userId="S::k2534@student.jamk.fi::1d25290b-a1f5-4fc4-9775-37b6d37ed1ad" providerId="AD" clId="Web-{3A47C3BA-C081-DEBC-61EA-EA2BB738FC34}" dt="2019-03-05T07:32:46.909" v="122" actId="14100"/>
        <pc:sldMkLst>
          <pc:docMk/>
          <pc:sldMk cId="663108812" sldId="287"/>
        </pc:sldMkLst>
        <pc:spChg chg="mod">
          <ac:chgData name="Savolainen Otto" userId="S::k2534@student.jamk.fi::1d25290b-a1f5-4fc4-9775-37b6d37ed1ad" providerId="AD" clId="Web-{3A47C3BA-C081-DEBC-61EA-EA2BB738FC34}" dt="2019-03-05T07:32:33.362" v="98" actId="20577"/>
          <ac:spMkLst>
            <pc:docMk/>
            <pc:sldMk cId="663108812" sldId="287"/>
            <ac:spMk id="2" creationId="{D6E8B563-1296-4DA6-8FA4-31B215BDE2C5}"/>
          </ac:spMkLst>
        </pc:spChg>
        <pc:spChg chg="del mod">
          <ac:chgData name="Savolainen Otto" userId="S::k2534@student.jamk.fi::1d25290b-a1f5-4fc4-9775-37b6d37ed1ad" providerId="AD" clId="Web-{3A47C3BA-C081-DEBC-61EA-EA2BB738FC34}" dt="2019-03-05T07:16:51.443" v="23"/>
          <ac:spMkLst>
            <pc:docMk/>
            <pc:sldMk cId="663108812" sldId="287"/>
            <ac:spMk id="3" creationId="{06173831-CB03-43C7-89F3-9DB353849247}"/>
          </ac:spMkLst>
        </pc:spChg>
        <pc:spChg chg="add mod">
          <ac:chgData name="Savolainen Otto" userId="S::k2534@student.jamk.fi::1d25290b-a1f5-4fc4-9775-37b6d37ed1ad" providerId="AD" clId="Web-{3A47C3BA-C081-DEBC-61EA-EA2BB738FC34}" dt="2019-03-05T07:32:46.909" v="122" actId="14100"/>
          <ac:spMkLst>
            <pc:docMk/>
            <pc:sldMk cId="663108812" sldId="287"/>
            <ac:spMk id="6" creationId="{82FD977D-59A6-4937-A221-DF49CA58544C}"/>
          </ac:spMkLst>
        </pc:spChg>
        <pc:picChg chg="add mod ord">
          <ac:chgData name="Savolainen Otto" userId="S::k2534@student.jamk.fi::1d25290b-a1f5-4fc4-9775-37b6d37ed1ad" providerId="AD" clId="Web-{3A47C3BA-C081-DEBC-61EA-EA2BB738FC34}" dt="2019-03-05T07:18:25.645" v="27"/>
          <ac:picMkLst>
            <pc:docMk/>
            <pc:sldMk cId="663108812" sldId="287"/>
            <ac:picMk id="4" creationId="{225E3A89-DCFB-4048-AC9F-A079B7BDDCBD}"/>
          </ac:picMkLst>
        </pc:picChg>
      </pc:sldChg>
      <pc:sldChg chg="addSp delSp modSp add replId">
        <pc:chgData name="Savolainen Otto" userId="S::k2534@student.jamk.fi::1d25290b-a1f5-4fc4-9775-37b6d37ed1ad" providerId="AD" clId="Web-{3A47C3BA-C081-DEBC-61EA-EA2BB738FC34}" dt="2019-03-05T07:33:47.862" v="165" actId="1076"/>
        <pc:sldMkLst>
          <pc:docMk/>
          <pc:sldMk cId="917040046" sldId="288"/>
        </pc:sldMkLst>
        <pc:spChg chg="mod">
          <ac:chgData name="Savolainen Otto" userId="S::k2534@student.jamk.fi::1d25290b-a1f5-4fc4-9775-37b6d37ed1ad" providerId="AD" clId="Web-{3A47C3BA-C081-DEBC-61EA-EA2BB738FC34}" dt="2019-03-05T07:32:57.909" v="129" actId="20577"/>
          <ac:spMkLst>
            <pc:docMk/>
            <pc:sldMk cId="917040046" sldId="288"/>
            <ac:spMk id="2" creationId="{D6E8B563-1296-4DA6-8FA4-31B215BDE2C5}"/>
          </ac:spMkLst>
        </pc:spChg>
        <pc:spChg chg="add del mod">
          <ac:chgData name="Savolainen Otto" userId="S::k2534@student.jamk.fi::1d25290b-a1f5-4fc4-9775-37b6d37ed1ad" providerId="AD" clId="Web-{3A47C3BA-C081-DEBC-61EA-EA2BB738FC34}" dt="2019-03-05T07:19:01.109" v="30"/>
          <ac:spMkLst>
            <pc:docMk/>
            <pc:sldMk cId="917040046" sldId="288"/>
            <ac:spMk id="5" creationId="{21D0A349-BF9D-466C-8974-FB76982106E0}"/>
          </ac:spMkLst>
        </pc:spChg>
        <pc:spChg chg="add mod">
          <ac:chgData name="Savolainen Otto" userId="S::k2534@student.jamk.fi::1d25290b-a1f5-4fc4-9775-37b6d37ed1ad" providerId="AD" clId="Web-{3A47C3BA-C081-DEBC-61EA-EA2BB738FC34}" dt="2019-03-05T07:33:47.862" v="165" actId="1076"/>
          <ac:spMkLst>
            <pc:docMk/>
            <pc:sldMk cId="917040046" sldId="288"/>
            <ac:spMk id="8" creationId="{219BE66A-85DF-498E-A58E-A91CD13F9FF8}"/>
          </ac:spMkLst>
        </pc:spChg>
        <pc:picChg chg="del">
          <ac:chgData name="Savolainen Otto" userId="S::k2534@student.jamk.fi::1d25290b-a1f5-4fc4-9775-37b6d37ed1ad" providerId="AD" clId="Web-{3A47C3BA-C081-DEBC-61EA-EA2BB738FC34}" dt="2019-03-05T07:18:54.680" v="29"/>
          <ac:picMkLst>
            <pc:docMk/>
            <pc:sldMk cId="917040046" sldId="288"/>
            <ac:picMk id="4" creationId="{225E3A89-DCFB-4048-AC9F-A079B7BDDCBD}"/>
          </ac:picMkLst>
        </pc:picChg>
        <pc:picChg chg="add mod ord">
          <ac:chgData name="Savolainen Otto" userId="S::k2534@student.jamk.fi::1d25290b-a1f5-4fc4-9775-37b6d37ed1ad" providerId="AD" clId="Web-{3A47C3BA-C081-DEBC-61EA-EA2BB738FC34}" dt="2019-03-05T07:19:21.823" v="32" actId="14100"/>
          <ac:picMkLst>
            <pc:docMk/>
            <pc:sldMk cId="917040046" sldId="288"/>
            <ac:picMk id="6" creationId="{920B6456-E469-424B-BA17-1A12BD70C297}"/>
          </ac:picMkLst>
        </pc:picChg>
      </pc:sldChg>
      <pc:sldChg chg="addSp delSp modSp add replId">
        <pc:chgData name="Savolainen Otto" userId="S::k2534@student.jamk.fi::1d25290b-a1f5-4fc4-9775-37b6d37ed1ad" providerId="AD" clId="Web-{3A47C3BA-C081-DEBC-61EA-EA2BB738FC34}" dt="2019-03-05T07:34:48.940" v="239" actId="20577"/>
        <pc:sldMkLst>
          <pc:docMk/>
          <pc:sldMk cId="2200067094" sldId="289"/>
        </pc:sldMkLst>
        <pc:spChg chg="mod">
          <ac:chgData name="Savolainen Otto" userId="S::k2534@student.jamk.fi::1d25290b-a1f5-4fc4-9775-37b6d37ed1ad" providerId="AD" clId="Web-{3A47C3BA-C081-DEBC-61EA-EA2BB738FC34}" dt="2019-03-05T07:33:56.018" v="172" actId="20577"/>
          <ac:spMkLst>
            <pc:docMk/>
            <pc:sldMk cId="2200067094" sldId="289"/>
            <ac:spMk id="2" creationId="{D6E8B563-1296-4DA6-8FA4-31B215BDE2C5}"/>
          </ac:spMkLst>
        </pc:spChg>
        <pc:spChg chg="add del mod">
          <ac:chgData name="Savolainen Otto" userId="S::k2534@student.jamk.fi::1d25290b-a1f5-4fc4-9775-37b6d37ed1ad" providerId="AD" clId="Web-{3A47C3BA-C081-DEBC-61EA-EA2BB738FC34}" dt="2019-03-05T07:20:12.836" v="35"/>
          <ac:spMkLst>
            <pc:docMk/>
            <pc:sldMk cId="2200067094" sldId="289"/>
            <ac:spMk id="4" creationId="{C492B6E4-0B58-49BE-BD56-2BAE2F1E3840}"/>
          </ac:spMkLst>
        </pc:spChg>
        <pc:spChg chg="add mod">
          <ac:chgData name="Savolainen Otto" userId="S::k2534@student.jamk.fi::1d25290b-a1f5-4fc4-9775-37b6d37ed1ad" providerId="AD" clId="Web-{3A47C3BA-C081-DEBC-61EA-EA2BB738FC34}" dt="2019-03-05T07:34:48.940" v="239" actId="20577"/>
          <ac:spMkLst>
            <pc:docMk/>
            <pc:sldMk cId="2200067094" sldId="289"/>
            <ac:spMk id="8" creationId="{E7F2E43F-12FC-40A6-9B3C-88719CCD3D60}"/>
          </ac:spMkLst>
        </pc:spChg>
        <pc:picChg chg="add mod ord">
          <ac:chgData name="Savolainen Otto" userId="S::k2534@student.jamk.fi::1d25290b-a1f5-4fc4-9775-37b6d37ed1ad" providerId="AD" clId="Web-{3A47C3BA-C081-DEBC-61EA-EA2BB738FC34}" dt="2019-03-05T07:34:01.940" v="175" actId="1076"/>
          <ac:picMkLst>
            <pc:docMk/>
            <pc:sldMk cId="2200067094" sldId="289"/>
            <ac:picMk id="5" creationId="{6C89FF0C-39A6-44A0-B42A-44A55BC53E66}"/>
          </ac:picMkLst>
        </pc:picChg>
        <pc:picChg chg="del">
          <ac:chgData name="Savolainen Otto" userId="S::k2534@student.jamk.fi::1d25290b-a1f5-4fc4-9775-37b6d37ed1ad" providerId="AD" clId="Web-{3A47C3BA-C081-DEBC-61EA-EA2BB738FC34}" dt="2019-03-05T07:20:10.032" v="34"/>
          <ac:picMkLst>
            <pc:docMk/>
            <pc:sldMk cId="2200067094" sldId="289"/>
            <ac:picMk id="6" creationId="{920B6456-E469-424B-BA17-1A12BD70C297}"/>
          </ac:picMkLst>
        </pc:picChg>
      </pc:sldChg>
    </pc:docChg>
  </pc:docChgLst>
  <pc:docChgLst>
    <pc:chgData name="Pyhäjärvi Jere" userId="S::h9175@student.jamk.fi::283638bc-747f-47c3-9de4-9c2743a02c4e" providerId="AD" clId="Web-{3F120B91-1580-9F3C-AB2B-3EA63B8E00D2}"/>
    <pc:docChg chg="addSld delSld modSld sldOrd">
      <pc:chgData name="Pyhäjärvi Jere" userId="S::h9175@student.jamk.fi::283638bc-747f-47c3-9de4-9c2743a02c4e" providerId="AD" clId="Web-{3F120B91-1580-9F3C-AB2B-3EA63B8E00D2}" dt="2019-03-04T08:32:25.497" v="819" actId="20577"/>
      <pc:docMkLst>
        <pc:docMk/>
      </pc:docMkLst>
      <pc:sldChg chg="modSp">
        <pc:chgData name="Pyhäjärvi Jere" userId="S::h9175@student.jamk.fi::283638bc-747f-47c3-9de4-9c2743a02c4e" providerId="AD" clId="Web-{3F120B91-1580-9F3C-AB2B-3EA63B8E00D2}" dt="2019-03-04T08:20:07.875" v="8" actId="20577"/>
        <pc:sldMkLst>
          <pc:docMk/>
          <pc:sldMk cId="1603554134" sldId="257"/>
        </pc:sldMkLst>
        <pc:spChg chg="mod">
          <ac:chgData name="Pyhäjärvi Jere" userId="S::h9175@student.jamk.fi::283638bc-747f-47c3-9de4-9c2743a02c4e" providerId="AD" clId="Web-{3F120B91-1580-9F3C-AB2B-3EA63B8E00D2}" dt="2019-03-04T08:20:07.875" v="8" actId="20577"/>
          <ac:spMkLst>
            <pc:docMk/>
            <pc:sldMk cId="1603554134" sldId="257"/>
            <ac:spMk id="3" creationId="{00000000-0000-0000-0000-000000000000}"/>
          </ac:spMkLst>
        </pc:spChg>
      </pc:sldChg>
      <pc:sldChg chg="modSp">
        <pc:chgData name="Pyhäjärvi Jere" userId="S::h9175@student.jamk.fi::283638bc-747f-47c3-9de4-9c2743a02c4e" providerId="AD" clId="Web-{3F120B91-1580-9F3C-AB2B-3EA63B8E00D2}" dt="2019-03-04T08:32:23.622" v="817" actId="20577"/>
        <pc:sldMkLst>
          <pc:docMk/>
          <pc:sldMk cId="2892389621" sldId="258"/>
        </pc:sldMkLst>
        <pc:spChg chg="mod">
          <ac:chgData name="Pyhäjärvi Jere" userId="S::h9175@student.jamk.fi::283638bc-747f-47c3-9de4-9c2743a02c4e" providerId="AD" clId="Web-{3F120B91-1580-9F3C-AB2B-3EA63B8E00D2}" dt="2019-03-04T08:32:23.622" v="817" actId="20577"/>
          <ac:spMkLst>
            <pc:docMk/>
            <pc:sldMk cId="2892389621" sldId="258"/>
            <ac:spMk id="4" creationId="{00000000-0000-0000-0000-000000000000}"/>
          </ac:spMkLst>
        </pc:spChg>
      </pc:sldChg>
      <pc:sldChg chg="del">
        <pc:chgData name="Pyhäjärvi Jere" userId="S::h9175@student.jamk.fi::283638bc-747f-47c3-9de4-9c2743a02c4e" providerId="AD" clId="Web-{3F120B91-1580-9F3C-AB2B-3EA63B8E00D2}" dt="2019-03-04T08:22:21.499" v="123"/>
        <pc:sldMkLst>
          <pc:docMk/>
          <pc:sldMk cId="1446384590" sldId="263"/>
        </pc:sldMkLst>
      </pc:sldChg>
      <pc:sldChg chg="del">
        <pc:chgData name="Pyhäjärvi Jere" userId="S::h9175@student.jamk.fi::283638bc-747f-47c3-9de4-9c2743a02c4e" providerId="AD" clId="Web-{3F120B91-1580-9F3C-AB2B-3EA63B8E00D2}" dt="2019-03-04T08:22:21.499" v="122"/>
        <pc:sldMkLst>
          <pc:docMk/>
          <pc:sldMk cId="3766321854" sldId="264"/>
        </pc:sldMkLst>
      </pc:sldChg>
      <pc:sldChg chg="del">
        <pc:chgData name="Pyhäjärvi Jere" userId="S::h9175@student.jamk.fi::283638bc-747f-47c3-9de4-9c2743a02c4e" providerId="AD" clId="Web-{3F120B91-1580-9F3C-AB2B-3EA63B8E00D2}" dt="2019-03-04T08:22:21.499" v="121"/>
        <pc:sldMkLst>
          <pc:docMk/>
          <pc:sldMk cId="352494511" sldId="265"/>
        </pc:sldMkLst>
      </pc:sldChg>
      <pc:sldChg chg="del">
        <pc:chgData name="Pyhäjärvi Jere" userId="S::h9175@student.jamk.fi::283638bc-747f-47c3-9de4-9c2743a02c4e" providerId="AD" clId="Web-{3F120B91-1580-9F3C-AB2B-3EA63B8E00D2}" dt="2019-03-04T08:22:21.499" v="120"/>
        <pc:sldMkLst>
          <pc:docMk/>
          <pc:sldMk cId="3043584629" sldId="266"/>
        </pc:sldMkLst>
      </pc:sldChg>
      <pc:sldChg chg="del">
        <pc:chgData name="Pyhäjärvi Jere" userId="S::h9175@student.jamk.fi::283638bc-747f-47c3-9de4-9c2743a02c4e" providerId="AD" clId="Web-{3F120B91-1580-9F3C-AB2B-3EA63B8E00D2}" dt="2019-03-04T08:22:21.499" v="119"/>
        <pc:sldMkLst>
          <pc:docMk/>
          <pc:sldMk cId="91983738" sldId="267"/>
        </pc:sldMkLst>
      </pc:sldChg>
      <pc:sldChg chg="del">
        <pc:chgData name="Pyhäjärvi Jere" userId="S::h9175@student.jamk.fi::283638bc-747f-47c3-9de4-9c2743a02c4e" providerId="AD" clId="Web-{3F120B91-1580-9F3C-AB2B-3EA63B8E00D2}" dt="2019-03-04T08:22:21.499" v="118"/>
        <pc:sldMkLst>
          <pc:docMk/>
          <pc:sldMk cId="976368721" sldId="268"/>
        </pc:sldMkLst>
      </pc:sldChg>
      <pc:sldChg chg="del">
        <pc:chgData name="Pyhäjärvi Jere" userId="S::h9175@student.jamk.fi::283638bc-747f-47c3-9de4-9c2743a02c4e" providerId="AD" clId="Web-{3F120B91-1580-9F3C-AB2B-3EA63B8E00D2}" dt="2019-03-04T08:22:21.499" v="117"/>
        <pc:sldMkLst>
          <pc:docMk/>
          <pc:sldMk cId="1782591018" sldId="269"/>
        </pc:sldMkLst>
      </pc:sldChg>
      <pc:sldChg chg="del">
        <pc:chgData name="Pyhäjärvi Jere" userId="S::h9175@student.jamk.fi::283638bc-747f-47c3-9de4-9c2743a02c4e" providerId="AD" clId="Web-{3F120B91-1580-9F3C-AB2B-3EA63B8E00D2}" dt="2019-03-04T08:22:21.499" v="116"/>
        <pc:sldMkLst>
          <pc:docMk/>
          <pc:sldMk cId="4175997143" sldId="270"/>
        </pc:sldMkLst>
      </pc:sldChg>
      <pc:sldChg chg="del">
        <pc:chgData name="Pyhäjärvi Jere" userId="S::h9175@student.jamk.fi::283638bc-747f-47c3-9de4-9c2743a02c4e" providerId="AD" clId="Web-{3F120B91-1580-9F3C-AB2B-3EA63B8E00D2}" dt="2019-03-04T08:22:21.499" v="115"/>
        <pc:sldMkLst>
          <pc:docMk/>
          <pc:sldMk cId="4151415388" sldId="271"/>
        </pc:sldMkLst>
      </pc:sldChg>
      <pc:sldChg chg="modSp new ord">
        <pc:chgData name="Pyhäjärvi Jere" userId="S::h9175@student.jamk.fi::283638bc-747f-47c3-9de4-9c2743a02c4e" providerId="AD" clId="Web-{3F120B91-1580-9F3C-AB2B-3EA63B8E00D2}" dt="2019-03-04T08:31:13.419" v="799" actId="20577"/>
        <pc:sldMkLst>
          <pc:docMk/>
          <pc:sldMk cId="3897356978" sldId="273"/>
        </pc:sldMkLst>
        <pc:spChg chg="mod">
          <ac:chgData name="Pyhäjärvi Jere" userId="S::h9175@student.jamk.fi::283638bc-747f-47c3-9de4-9c2743a02c4e" providerId="AD" clId="Web-{3F120B91-1580-9F3C-AB2B-3EA63B8E00D2}" dt="2019-03-04T08:22:32.499" v="130" actId="20577"/>
          <ac:spMkLst>
            <pc:docMk/>
            <pc:sldMk cId="3897356978" sldId="273"/>
            <ac:spMk id="2" creationId="{018696A4-7264-4459-9E8D-A8ECF39F05BF}"/>
          </ac:spMkLst>
        </pc:spChg>
        <pc:spChg chg="mod">
          <ac:chgData name="Pyhäjärvi Jere" userId="S::h9175@student.jamk.fi::283638bc-747f-47c3-9de4-9c2743a02c4e" providerId="AD" clId="Web-{3F120B91-1580-9F3C-AB2B-3EA63B8E00D2}" dt="2019-03-04T08:31:13.419" v="799" actId="20577"/>
          <ac:spMkLst>
            <pc:docMk/>
            <pc:sldMk cId="3897356978" sldId="273"/>
            <ac:spMk id="3" creationId="{F6307CAC-CE2B-46CD-A04D-DAAFC979D69D}"/>
          </ac:spMkLst>
        </pc:spChg>
      </pc:sldChg>
      <pc:sldChg chg="modSp new ord">
        <pc:chgData name="Pyhäjärvi Jere" userId="S::h9175@student.jamk.fi::283638bc-747f-47c3-9de4-9c2743a02c4e" providerId="AD" clId="Web-{3F120B91-1580-9F3C-AB2B-3EA63B8E00D2}" dt="2019-03-04T08:23:35.671" v="191" actId="20577"/>
        <pc:sldMkLst>
          <pc:docMk/>
          <pc:sldMk cId="1817725276" sldId="274"/>
        </pc:sldMkLst>
        <pc:spChg chg="mod">
          <ac:chgData name="Pyhäjärvi Jere" userId="S::h9175@student.jamk.fi::283638bc-747f-47c3-9de4-9c2743a02c4e" providerId="AD" clId="Web-{3F120B91-1580-9F3C-AB2B-3EA63B8E00D2}" dt="2019-03-04T08:23:35.671" v="191" actId="20577"/>
          <ac:spMkLst>
            <pc:docMk/>
            <pc:sldMk cId="1817725276" sldId="274"/>
            <ac:spMk id="2" creationId="{9511158B-B9C3-4AC0-B63C-2A9C28C67748}"/>
          </ac:spMkLst>
        </pc:spChg>
      </pc:sldChg>
      <pc:sldChg chg="modSp new">
        <pc:chgData name="Pyhäjärvi Jere" userId="S::h9175@student.jamk.fi::283638bc-747f-47c3-9de4-9c2743a02c4e" providerId="AD" clId="Web-{3F120B91-1580-9F3C-AB2B-3EA63B8E00D2}" dt="2019-03-04T08:23:43.671" v="213" actId="20577"/>
        <pc:sldMkLst>
          <pc:docMk/>
          <pc:sldMk cId="2796109241" sldId="275"/>
        </pc:sldMkLst>
        <pc:spChg chg="mod">
          <ac:chgData name="Pyhäjärvi Jere" userId="S::h9175@student.jamk.fi::283638bc-747f-47c3-9de4-9c2743a02c4e" providerId="AD" clId="Web-{3F120B91-1580-9F3C-AB2B-3EA63B8E00D2}" dt="2019-03-04T08:23:43.671" v="213" actId="20577"/>
          <ac:spMkLst>
            <pc:docMk/>
            <pc:sldMk cId="2796109241" sldId="275"/>
            <ac:spMk id="2" creationId="{D6E8B563-1296-4DA6-8FA4-31B215BDE2C5}"/>
          </ac:spMkLst>
        </pc:spChg>
      </pc:sldChg>
      <pc:sldChg chg="modSp add del replId">
        <pc:chgData name="Pyhäjärvi Jere" userId="S::h9175@student.jamk.fi::283638bc-747f-47c3-9de4-9c2743a02c4e" providerId="AD" clId="Web-{3F120B91-1580-9F3C-AB2B-3EA63B8E00D2}" dt="2019-03-04T08:23:02.359" v="158"/>
        <pc:sldMkLst>
          <pc:docMk/>
          <pc:sldMk cId="4070518473" sldId="275"/>
        </pc:sldMkLst>
        <pc:spChg chg="mod">
          <ac:chgData name="Pyhäjärvi Jere" userId="S::h9175@student.jamk.fi::283638bc-747f-47c3-9de4-9c2743a02c4e" providerId="AD" clId="Web-{3F120B91-1580-9F3C-AB2B-3EA63B8E00D2}" dt="2019-03-04T08:22:54.797" v="155" actId="20577"/>
          <ac:spMkLst>
            <pc:docMk/>
            <pc:sldMk cId="4070518473" sldId="275"/>
            <ac:spMk id="2" creationId="{9511158B-B9C3-4AC0-B63C-2A9C28C67748}"/>
          </ac:spMkLst>
        </pc:spChg>
      </pc:sldChg>
      <pc:sldChg chg="add ord replId">
        <pc:chgData name="Pyhäjärvi Jere" userId="S::h9175@student.jamk.fi::283638bc-747f-47c3-9de4-9c2743a02c4e" providerId="AD" clId="Web-{3F120B91-1580-9F3C-AB2B-3EA63B8E00D2}" dt="2019-03-04T08:23:52.812" v="217"/>
        <pc:sldMkLst>
          <pc:docMk/>
          <pc:sldMk cId="1864830955" sldId="276"/>
        </pc:sldMkLst>
      </pc:sldChg>
    </pc:docChg>
  </pc:docChgLst>
  <pc:docChgLst>
    <pc:chgData name="Pyhäjärvi Jere" userId="S::h9175@student.jamk.fi::283638bc-747f-47c3-9de4-9c2743a02c4e" providerId="AD" clId="Web-{95F41100-64AA-7142-39BF-C57A65445C58}"/>
    <pc:docChg chg="modSld">
      <pc:chgData name="Pyhäjärvi Jere" userId="S::h9175@student.jamk.fi::283638bc-747f-47c3-9de4-9c2743a02c4e" providerId="AD" clId="Web-{95F41100-64AA-7142-39BF-C57A65445C58}" dt="2019-03-05T07:17:00.621" v="155" actId="20577"/>
      <pc:docMkLst>
        <pc:docMk/>
      </pc:docMkLst>
      <pc:sldChg chg="modSp">
        <pc:chgData name="Pyhäjärvi Jere" userId="S::h9175@student.jamk.fi::283638bc-747f-47c3-9de4-9c2743a02c4e" providerId="AD" clId="Web-{95F41100-64AA-7142-39BF-C57A65445C58}" dt="2019-03-05T07:14:05.904" v="2" actId="20577"/>
        <pc:sldMkLst>
          <pc:docMk/>
          <pc:sldMk cId="2796109241" sldId="275"/>
        </pc:sldMkLst>
        <pc:spChg chg="mod">
          <ac:chgData name="Pyhäjärvi Jere" userId="S::h9175@student.jamk.fi::283638bc-747f-47c3-9de4-9c2743a02c4e" providerId="AD" clId="Web-{95F41100-64AA-7142-39BF-C57A65445C58}" dt="2019-03-05T07:14:05.904" v="2" actId="20577"/>
          <ac:spMkLst>
            <pc:docMk/>
            <pc:sldMk cId="2796109241" sldId="275"/>
            <ac:spMk id="3" creationId="{06173831-CB03-43C7-89F3-9DB353849247}"/>
          </ac:spMkLst>
        </pc:spChg>
      </pc:sldChg>
      <pc:sldChg chg="modSp">
        <pc:chgData name="Pyhäjärvi Jere" userId="S::h9175@student.jamk.fi::283638bc-747f-47c3-9de4-9c2743a02c4e" providerId="AD" clId="Web-{95F41100-64AA-7142-39BF-C57A65445C58}" dt="2019-03-05T07:17:00.606" v="154" actId="20577"/>
        <pc:sldMkLst>
          <pc:docMk/>
          <pc:sldMk cId="4077700486" sldId="286"/>
        </pc:sldMkLst>
        <pc:spChg chg="mod">
          <ac:chgData name="Pyhäjärvi Jere" userId="S::h9175@student.jamk.fi::283638bc-747f-47c3-9de4-9c2743a02c4e" providerId="AD" clId="Web-{95F41100-64AA-7142-39BF-C57A65445C58}" dt="2019-03-05T07:17:00.606" v="154" actId="20577"/>
          <ac:spMkLst>
            <pc:docMk/>
            <pc:sldMk cId="4077700486" sldId="286"/>
            <ac:spMk id="2" creationId="{8B8A9DBB-AAB0-48DA-9846-9419B7F2C29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3F12F-088A-46BC-9708-03B2E3BB455E}" type="datetimeFigureOut">
              <a:rPr lang="fi-FI" smtClean="0"/>
              <a:t>6.3.2019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D82A0-9D7F-4E14-AF59-A3757637B71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98398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6.3.2019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13629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6.3.2019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6385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6.3.2019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0445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6.3.2019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58125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6.3.2019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430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6.3.2019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33331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6.3.2019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45853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6.3.2019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78088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6.3.2019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94111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6.3.2019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48018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6.3.2019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56753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6.3.2019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5338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6.3.2019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31425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6.3.2019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7765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6.3.2019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2945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6.3.2019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5303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B6ADE-B775-4B00-BF35-246C50DDB9D4}" type="datetimeFigureOut">
              <a:rPr lang="fi-FI" smtClean="0"/>
              <a:t>6.3.2019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329776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1261" y="3364992"/>
            <a:ext cx="5707019" cy="3011423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fi-FI" sz="2800"/>
              <a:t>Loppukatsaus 12.2.2019</a:t>
            </a:r>
          </a:p>
          <a:p>
            <a:pPr algn="ctr"/>
            <a:r>
              <a:rPr lang="fi-FI" sz="2800"/>
              <a:t>Jere Pyhäjärvi</a:t>
            </a:r>
          </a:p>
          <a:p>
            <a:pPr algn="ctr"/>
            <a:r>
              <a:rPr lang="fi-FI" sz="2800"/>
              <a:t>Noora Jokinen</a:t>
            </a:r>
          </a:p>
          <a:p>
            <a:pPr algn="ctr"/>
            <a:r>
              <a:rPr lang="fi-FI" sz="2800"/>
              <a:t>Marja Jämbeck</a:t>
            </a:r>
          </a:p>
          <a:p>
            <a:pPr algn="ctr"/>
            <a:r>
              <a:rPr lang="fi-FI" sz="2800"/>
              <a:t>Miika Laitila</a:t>
            </a:r>
          </a:p>
          <a:p>
            <a:pPr algn="ctr"/>
            <a:r>
              <a:rPr lang="fi-FI" sz="2800"/>
              <a:t>Otto Savolainen</a:t>
            </a:r>
          </a:p>
        </p:txBody>
      </p:sp>
      <p:pic>
        <p:nvPicPr>
          <p:cNvPr id="4" name="Picture 3" descr="logo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96" t="13861" r="35806" b="70483"/>
          <a:stretch>
            <a:fillRect/>
          </a:stretch>
        </p:blipFill>
        <p:spPr bwMode="auto">
          <a:xfrm>
            <a:off x="3344388" y="566552"/>
            <a:ext cx="3400763" cy="2798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3306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8B563-1296-4DA6-8FA4-31B215BDE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Figma</a:t>
            </a:r>
            <a:r>
              <a:rPr lang="en-US"/>
              <a:t> 3/3</a:t>
            </a:r>
            <a:endParaRPr lang="en-US" err="1"/>
          </a:p>
        </p:txBody>
      </p:sp>
      <p:pic>
        <p:nvPicPr>
          <p:cNvPr id="5" name="Picture 6" descr="Figman esikatselunäkymä">
            <a:extLst>
              <a:ext uri="{FF2B5EF4-FFF2-40B4-BE49-F238E27FC236}">
                <a16:creationId xmlns:a16="http://schemas.microsoft.com/office/drawing/2014/main" id="{6C89FF0C-39A6-44A0-B42A-44A55BC53E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213" y="1933803"/>
            <a:ext cx="3261156" cy="46148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F2E43F-12FC-40A6-9B3C-88719CCD3D60}"/>
              </a:ext>
            </a:extLst>
          </p:cNvPr>
          <p:cNvSpPr txBox="1"/>
          <p:nvPr/>
        </p:nvSpPr>
        <p:spPr>
          <a:xfrm>
            <a:off x="678543" y="1440543"/>
            <a:ext cx="412205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Sovelluksen testinäkymä​</a:t>
            </a:r>
          </a:p>
        </p:txBody>
      </p:sp>
    </p:spTree>
    <p:extLst>
      <p:ext uri="{BB962C8B-B14F-4D97-AF65-F5344CB8AC3E}">
        <p14:creationId xmlns:p14="http://schemas.microsoft.com/office/powerpoint/2010/main" val="2200067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1158B-B9C3-4AC0-B63C-2A9C28C67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Ongelma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CDF64-83E9-48D4-B228-42C887195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Miten </a:t>
            </a:r>
            <a:r>
              <a:rPr lang="en-US" err="1"/>
              <a:t>luodaan</a:t>
            </a:r>
            <a:r>
              <a:rPr lang="en-US"/>
              <a:t> </a:t>
            </a:r>
            <a:r>
              <a:rPr lang="en-US" err="1"/>
              <a:t>nopeasti</a:t>
            </a:r>
            <a:r>
              <a:rPr lang="en-US"/>
              <a:t> </a:t>
            </a:r>
            <a:r>
              <a:rPr lang="en-US" err="1"/>
              <a:t>fronttia</a:t>
            </a:r>
            <a:r>
              <a:rPr lang="en-US"/>
              <a:t> </a:t>
            </a:r>
            <a:r>
              <a:rPr lang="en-US" err="1"/>
              <a:t>että</a:t>
            </a:r>
            <a:r>
              <a:rPr lang="en-US"/>
              <a:t> </a:t>
            </a:r>
            <a:r>
              <a:rPr lang="en-US" err="1"/>
              <a:t>aikaa</a:t>
            </a:r>
            <a:r>
              <a:rPr lang="en-US"/>
              <a:t> </a:t>
            </a:r>
            <a:r>
              <a:rPr lang="en-US" err="1"/>
              <a:t>jää</a:t>
            </a:r>
            <a:r>
              <a:rPr lang="en-US"/>
              <a:t> </a:t>
            </a:r>
            <a:r>
              <a:rPr lang="en-US" err="1"/>
              <a:t>enemmän</a:t>
            </a:r>
            <a:r>
              <a:rPr lang="en-US"/>
              <a:t> </a:t>
            </a:r>
            <a:r>
              <a:rPr lang="en-US" err="1"/>
              <a:t>varsinaisten</a:t>
            </a:r>
            <a:r>
              <a:rPr lang="en-US"/>
              <a:t> </a:t>
            </a:r>
            <a:r>
              <a:rPr lang="en-US" err="1"/>
              <a:t>toimintojen</a:t>
            </a:r>
            <a:r>
              <a:rPr lang="en-US"/>
              <a:t> </a:t>
            </a:r>
            <a:r>
              <a:rPr lang="en-US" err="1"/>
              <a:t>luomiseen</a:t>
            </a:r>
            <a:r>
              <a:rPr lang="en-US"/>
              <a:t>?</a:t>
            </a:r>
          </a:p>
          <a:p>
            <a:r>
              <a:rPr lang="en-US"/>
              <a:t>Miten </a:t>
            </a:r>
            <a:r>
              <a:rPr lang="en-US" err="1"/>
              <a:t>säästytään</a:t>
            </a:r>
            <a:r>
              <a:rPr lang="en-US"/>
              <a:t> </a:t>
            </a:r>
            <a:r>
              <a:rPr lang="en-US" err="1"/>
              <a:t>tylsiltä</a:t>
            </a:r>
            <a:r>
              <a:rPr lang="en-US"/>
              <a:t> html + </a:t>
            </a:r>
            <a:r>
              <a:rPr lang="en-US" err="1"/>
              <a:t>css</a:t>
            </a:r>
            <a:r>
              <a:rPr lang="en-US"/>
              <a:t> </a:t>
            </a:r>
            <a:r>
              <a:rPr lang="en-US" err="1"/>
              <a:t>määrityksiltä</a:t>
            </a:r>
          </a:p>
        </p:txBody>
      </p:sp>
    </p:spTree>
    <p:extLst>
      <p:ext uri="{BB962C8B-B14F-4D97-AF65-F5344CB8AC3E}">
        <p14:creationId xmlns:p14="http://schemas.microsoft.com/office/powerpoint/2010/main" val="1864830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8B563-1296-4DA6-8FA4-31B215BDE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Ratkaisu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73831-CB03-43C7-89F3-9DB353849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Elementor</a:t>
            </a:r>
          </a:p>
          <a:p>
            <a:pPr lvl="1"/>
            <a:r>
              <a:rPr lang="en-US" err="1"/>
              <a:t>Alkuun</a:t>
            </a:r>
            <a:r>
              <a:rPr lang="en-US"/>
              <a:t> </a:t>
            </a:r>
            <a:r>
              <a:rPr lang="en-US" err="1"/>
              <a:t>koko</a:t>
            </a:r>
            <a:r>
              <a:rPr lang="en-US"/>
              <a:t> </a:t>
            </a:r>
            <a:r>
              <a:rPr lang="en-US" err="1"/>
              <a:t>sivusto</a:t>
            </a:r>
            <a:r>
              <a:rPr lang="en-US"/>
              <a:t> </a:t>
            </a:r>
            <a:r>
              <a:rPr lang="en-US" err="1"/>
              <a:t>hahmoteltiin</a:t>
            </a:r>
            <a:r>
              <a:rPr lang="en-US"/>
              <a:t> </a:t>
            </a:r>
            <a:r>
              <a:rPr lang="en-US" err="1"/>
              <a:t>Elementorilla</a:t>
            </a:r>
          </a:p>
          <a:p>
            <a:pPr lvl="1"/>
            <a:r>
              <a:rPr lang="en-US" err="1"/>
              <a:t>Lopulta</a:t>
            </a:r>
            <a:r>
              <a:rPr lang="en-US"/>
              <a:t> vain </a:t>
            </a:r>
            <a:r>
              <a:rPr lang="en-US" err="1"/>
              <a:t>etusivu</a:t>
            </a:r>
            <a:r>
              <a:rPr lang="en-US"/>
              <a:t>, </a:t>
            </a:r>
            <a:r>
              <a:rPr lang="en-US" err="1"/>
              <a:t>ohjauspaneeli</a:t>
            </a:r>
            <a:r>
              <a:rPr lang="en-US"/>
              <a:t> ja UKK </a:t>
            </a:r>
            <a:r>
              <a:rPr lang="en-US" err="1"/>
              <a:t>toteutettiin</a:t>
            </a:r>
            <a:r>
              <a:rPr lang="en-US"/>
              <a:t> </a:t>
            </a:r>
            <a:r>
              <a:rPr lang="en-US" err="1"/>
              <a:t>Elementorilla</a:t>
            </a:r>
          </a:p>
          <a:p>
            <a:pPr lvl="1"/>
            <a:r>
              <a:rPr lang="en-US"/>
              <a:t>Jos </a:t>
            </a:r>
            <a:r>
              <a:rPr lang="en-US" err="1"/>
              <a:t>sivustolla</a:t>
            </a:r>
            <a:r>
              <a:rPr lang="en-US"/>
              <a:t> </a:t>
            </a:r>
            <a:r>
              <a:rPr lang="en-US" err="1"/>
              <a:t>ei</a:t>
            </a:r>
            <a:r>
              <a:rPr lang="en-US"/>
              <a:t> </a:t>
            </a:r>
            <a:r>
              <a:rPr lang="en-US" err="1"/>
              <a:t>olisi</a:t>
            </a:r>
            <a:r>
              <a:rPr lang="en-US"/>
              <a:t> </a:t>
            </a:r>
            <a:r>
              <a:rPr lang="en-US" err="1"/>
              <a:t>niin</a:t>
            </a:r>
            <a:r>
              <a:rPr lang="en-US"/>
              <a:t> </a:t>
            </a:r>
            <a:r>
              <a:rPr lang="en-US" err="1"/>
              <a:t>paljoa</a:t>
            </a:r>
            <a:r>
              <a:rPr lang="en-US"/>
              <a:t> </a:t>
            </a:r>
            <a:r>
              <a:rPr lang="en-US" err="1"/>
              <a:t>tarvetta</a:t>
            </a:r>
            <a:r>
              <a:rPr lang="en-US"/>
              <a:t> </a:t>
            </a:r>
            <a:r>
              <a:rPr lang="en-US" err="1"/>
              <a:t>kaikelle</a:t>
            </a:r>
            <a:r>
              <a:rPr lang="en-US"/>
              <a:t> </a:t>
            </a:r>
            <a:r>
              <a:rPr lang="en-US" err="1"/>
              <a:t>customille</a:t>
            </a:r>
            <a:r>
              <a:rPr lang="en-US"/>
              <a:t>, </a:t>
            </a:r>
            <a:r>
              <a:rPr lang="en-US" err="1"/>
              <a:t>voisi</a:t>
            </a:r>
            <a:r>
              <a:rPr lang="en-US"/>
              <a:t> </a:t>
            </a:r>
            <a:r>
              <a:rPr lang="en-US" err="1"/>
              <a:t>toimia</a:t>
            </a:r>
            <a:r>
              <a:rPr lang="en-US"/>
              <a:t> </a:t>
            </a:r>
            <a:r>
              <a:rPr lang="en-US" err="1"/>
              <a:t>hyvin</a:t>
            </a:r>
          </a:p>
          <a:p>
            <a:endParaRPr lang="en-US"/>
          </a:p>
          <a:p>
            <a:r>
              <a:rPr lang="en-US"/>
              <a:t>3/5 </a:t>
            </a:r>
            <a:r>
              <a:rPr lang="en-US" err="1"/>
              <a:t>nopea</a:t>
            </a:r>
            <a:r>
              <a:rPr lang="en-US"/>
              <a:t>, </a:t>
            </a:r>
            <a:r>
              <a:rPr lang="en-US" err="1"/>
              <a:t>helppo</a:t>
            </a:r>
            <a:r>
              <a:rPr lang="en-US"/>
              <a:t>, </a:t>
            </a:r>
            <a:r>
              <a:rPr lang="en-US" err="1"/>
              <a:t>kanki</a:t>
            </a:r>
          </a:p>
        </p:txBody>
      </p:sp>
    </p:spTree>
    <p:extLst>
      <p:ext uri="{BB962C8B-B14F-4D97-AF65-F5344CB8AC3E}">
        <p14:creationId xmlns:p14="http://schemas.microsoft.com/office/powerpoint/2010/main" val="2919831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1158B-B9C3-4AC0-B63C-2A9C28C67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Ongelma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CDF64-83E9-48D4-B228-42C887195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Miten </a:t>
            </a:r>
            <a:r>
              <a:rPr lang="en-US" err="1"/>
              <a:t>luodaan</a:t>
            </a:r>
            <a:r>
              <a:rPr lang="en-US"/>
              <a:t> </a:t>
            </a:r>
            <a:r>
              <a:rPr lang="en-US" err="1"/>
              <a:t>käyttäjä</a:t>
            </a:r>
            <a:r>
              <a:rPr lang="en-US"/>
              <a:t> ja </a:t>
            </a:r>
            <a:r>
              <a:rPr lang="en-US" err="1"/>
              <a:t>luokka</a:t>
            </a:r>
            <a:r>
              <a:rPr lang="en-US"/>
              <a:t> </a:t>
            </a:r>
            <a:r>
              <a:rPr lang="en-US" err="1"/>
              <a:t>samalla</a:t>
            </a:r>
            <a:r>
              <a:rPr lang="en-US"/>
              <a:t> </a:t>
            </a:r>
            <a:r>
              <a:rPr lang="en-US" err="1"/>
              <a:t>kertaa</a:t>
            </a:r>
            <a:r>
              <a:rPr lang="en-US"/>
              <a:t> </a:t>
            </a:r>
            <a:r>
              <a:rPr lang="en-US" err="1"/>
              <a:t>käyttäjäystävällisesti</a:t>
            </a:r>
          </a:p>
          <a:p>
            <a:pPr lvl="1"/>
            <a:r>
              <a:rPr lang="en-US" err="1"/>
              <a:t>Ei</a:t>
            </a:r>
            <a:r>
              <a:rPr lang="en-US"/>
              <a:t> </a:t>
            </a:r>
            <a:r>
              <a:rPr lang="en-US" err="1"/>
              <a:t>käyttäjiä</a:t>
            </a:r>
            <a:r>
              <a:rPr lang="en-US"/>
              <a:t> </a:t>
            </a:r>
            <a:r>
              <a:rPr lang="en-US" err="1"/>
              <a:t>ilman</a:t>
            </a:r>
            <a:r>
              <a:rPr lang="en-US"/>
              <a:t> </a:t>
            </a:r>
            <a:r>
              <a:rPr lang="en-US" err="1"/>
              <a:t>luokkaa</a:t>
            </a:r>
            <a:r>
              <a:rPr lang="en-US"/>
              <a:t> </a:t>
            </a:r>
            <a:r>
              <a:rPr lang="en-US" err="1"/>
              <a:t>tietokantaan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8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8B563-1296-4DA6-8FA4-31B215BDE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Ratkaisu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73831-CB03-43C7-89F3-9DB353849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Custom </a:t>
            </a:r>
            <a:r>
              <a:rPr lang="en-US" err="1"/>
              <a:t>rekisteröityminen</a:t>
            </a:r>
          </a:p>
          <a:p>
            <a:pPr lvl="1"/>
            <a:r>
              <a:rPr lang="en-US" err="1"/>
              <a:t>Päädyttiin</a:t>
            </a:r>
            <a:r>
              <a:rPr lang="en-US"/>
              <a:t> </a:t>
            </a:r>
            <a:r>
              <a:rPr lang="en-US" err="1"/>
              <a:t>rakentamaan</a:t>
            </a:r>
            <a:r>
              <a:rPr lang="en-US"/>
              <a:t> </a:t>
            </a:r>
            <a:r>
              <a:rPr lang="en-US" err="1"/>
              <a:t>oma</a:t>
            </a:r>
            <a:r>
              <a:rPr lang="en-US"/>
              <a:t> </a:t>
            </a:r>
            <a:r>
              <a:rPr lang="en-US" err="1"/>
              <a:t>rekisteröitymis</a:t>
            </a:r>
            <a:r>
              <a:rPr lang="en-US"/>
              <a:t>-plugin</a:t>
            </a:r>
          </a:p>
          <a:p>
            <a:pPr lvl="1"/>
            <a:r>
              <a:rPr lang="en-US" err="1"/>
              <a:t>Luodaan</a:t>
            </a:r>
            <a:r>
              <a:rPr lang="en-US"/>
              <a:t> </a:t>
            </a:r>
            <a:r>
              <a:rPr lang="en-US" err="1"/>
              <a:t>käyttäjä</a:t>
            </a:r>
            <a:r>
              <a:rPr lang="en-US"/>
              <a:t> </a:t>
            </a:r>
            <a:r>
              <a:rPr lang="en-US" err="1"/>
              <a:t>sekä</a:t>
            </a:r>
            <a:r>
              <a:rPr lang="en-US"/>
              <a:t> custom post </a:t>
            </a:r>
            <a:r>
              <a:rPr lang="en-US" err="1"/>
              <a:t>luokalle</a:t>
            </a:r>
            <a:r>
              <a:rPr lang="en-US"/>
              <a:t>, </a:t>
            </a:r>
            <a:r>
              <a:rPr lang="en-US" err="1"/>
              <a:t>johon</a:t>
            </a:r>
            <a:r>
              <a:rPr lang="en-US"/>
              <a:t> </a:t>
            </a:r>
            <a:r>
              <a:rPr lang="en-US" err="1"/>
              <a:t>liitetään</a:t>
            </a:r>
            <a:r>
              <a:rPr lang="en-US"/>
              <a:t> </a:t>
            </a:r>
            <a:r>
              <a:rPr lang="en-US" err="1"/>
              <a:t>vasta</a:t>
            </a:r>
            <a:r>
              <a:rPr lang="en-US"/>
              <a:t> </a:t>
            </a:r>
            <a:r>
              <a:rPr lang="en-US" err="1"/>
              <a:t>tehty</a:t>
            </a:r>
            <a:r>
              <a:rPr lang="en-US"/>
              <a:t> </a:t>
            </a:r>
            <a:r>
              <a:rPr lang="en-US" err="1"/>
              <a:t>käyttäjä</a:t>
            </a:r>
          </a:p>
          <a:p>
            <a:pPr lvl="1"/>
            <a:r>
              <a:rPr lang="en-US" err="1"/>
              <a:t>Tarkastukset</a:t>
            </a:r>
            <a:r>
              <a:rPr lang="en-US"/>
              <a:t> </a:t>
            </a:r>
            <a:r>
              <a:rPr lang="en-US" err="1"/>
              <a:t>syötteelle</a:t>
            </a:r>
            <a:r>
              <a:rPr lang="en-US"/>
              <a:t> </a:t>
            </a:r>
            <a:r>
              <a:rPr lang="en-US" err="1"/>
              <a:t>elintärkeitä</a:t>
            </a:r>
            <a:r>
              <a:rPr lang="en-US"/>
              <a:t> </a:t>
            </a:r>
            <a:r>
              <a:rPr lang="en-US" err="1"/>
              <a:t>ettei</a:t>
            </a:r>
            <a:r>
              <a:rPr lang="en-US"/>
              <a:t> </a:t>
            </a:r>
            <a:r>
              <a:rPr lang="en-US" err="1"/>
              <a:t>kantaan</a:t>
            </a:r>
            <a:r>
              <a:rPr lang="en-US"/>
              <a:t> </a:t>
            </a:r>
            <a:r>
              <a:rPr lang="en-US" err="1"/>
              <a:t>pääse</a:t>
            </a:r>
            <a:r>
              <a:rPr lang="en-US"/>
              <a:t> </a:t>
            </a:r>
            <a:r>
              <a:rPr lang="en-US" err="1"/>
              <a:t>mitään</a:t>
            </a:r>
            <a:r>
              <a:rPr lang="en-US"/>
              <a:t> </a:t>
            </a:r>
            <a:r>
              <a:rPr lang="en-US" err="1"/>
              <a:t>ylimääräistä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1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D98B5-08BB-44CE-95A7-150DD2065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Rekisteröinti</a:t>
            </a:r>
            <a:r>
              <a:rPr lang="en-US"/>
              <a:t> </a:t>
            </a:r>
            <a:r>
              <a:rPr lang="en-US" err="1"/>
              <a:t>funktio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4131FF2-CCA1-40FB-B325-71ADA8650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790" y="1978748"/>
            <a:ext cx="7767239" cy="487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063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1158B-B9C3-4AC0-B63C-2A9C28C67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Ongelma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CDF64-83E9-48D4-B228-42C887195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Kun </a:t>
            </a:r>
            <a:r>
              <a:rPr lang="en-US" err="1"/>
              <a:t>luokka</a:t>
            </a:r>
            <a:r>
              <a:rPr lang="en-US"/>
              <a:t> on </a:t>
            </a:r>
            <a:r>
              <a:rPr lang="en-US" err="1"/>
              <a:t>luotu</a:t>
            </a:r>
            <a:r>
              <a:rPr lang="en-US"/>
              <a:t>, </a:t>
            </a:r>
            <a:r>
              <a:rPr lang="en-US" err="1"/>
              <a:t>miten</a:t>
            </a:r>
            <a:r>
              <a:rPr lang="en-US"/>
              <a:t> </a:t>
            </a:r>
            <a:r>
              <a:rPr lang="en-US" err="1"/>
              <a:t>uusia</a:t>
            </a:r>
            <a:r>
              <a:rPr lang="en-US"/>
              <a:t> </a:t>
            </a:r>
            <a:r>
              <a:rPr lang="en-US" err="1"/>
              <a:t>käyttäjiä</a:t>
            </a:r>
            <a:r>
              <a:rPr lang="en-US"/>
              <a:t> </a:t>
            </a:r>
            <a:r>
              <a:rPr lang="en-US" err="1"/>
              <a:t>liitetään</a:t>
            </a:r>
            <a:r>
              <a:rPr lang="en-US"/>
              <a:t> </a:t>
            </a:r>
            <a:r>
              <a:rPr lang="en-US" err="1"/>
              <a:t>johonkin</a:t>
            </a:r>
            <a:r>
              <a:rPr lang="en-US"/>
              <a:t> </a:t>
            </a:r>
            <a:r>
              <a:rPr lang="en-US" err="1"/>
              <a:t>tietyyn</a:t>
            </a:r>
            <a:r>
              <a:rPr lang="en-US"/>
              <a:t> </a:t>
            </a:r>
            <a:r>
              <a:rPr lang="en-US" err="1"/>
              <a:t>luokkaan</a:t>
            </a:r>
            <a:r>
              <a:rPr lang="en-US"/>
              <a:t>?</a:t>
            </a:r>
          </a:p>
          <a:p>
            <a:r>
              <a:rPr lang="en-US"/>
              <a:t>Miten se </a:t>
            </a:r>
            <a:r>
              <a:rPr lang="en-US" err="1"/>
              <a:t>olisi</a:t>
            </a:r>
            <a:r>
              <a:rPr lang="en-US"/>
              <a:t> </a:t>
            </a:r>
            <a:r>
              <a:rPr lang="en-US" err="1"/>
              <a:t>itse</a:t>
            </a:r>
            <a:r>
              <a:rPr lang="en-US"/>
              <a:t> </a:t>
            </a:r>
            <a:r>
              <a:rPr lang="en-US" err="1"/>
              <a:t>käyttäjille</a:t>
            </a:r>
            <a:r>
              <a:rPr lang="en-US"/>
              <a:t> </a:t>
            </a:r>
            <a:r>
              <a:rPr lang="en-US" err="1"/>
              <a:t>helppoa</a:t>
            </a:r>
            <a:r>
              <a:rPr lang="en-US"/>
              <a:t>?</a:t>
            </a:r>
          </a:p>
          <a:p>
            <a:r>
              <a:rPr lang="en-US"/>
              <a:t>Miten </a:t>
            </a:r>
            <a:r>
              <a:rPr lang="en-US" err="1"/>
              <a:t>saadaan</a:t>
            </a:r>
            <a:r>
              <a:rPr lang="en-US"/>
              <a:t> </a:t>
            </a:r>
            <a:r>
              <a:rPr lang="en-US" err="1"/>
              <a:t>luotua</a:t>
            </a:r>
            <a:r>
              <a:rPr lang="en-US"/>
              <a:t> </a:t>
            </a:r>
            <a:r>
              <a:rPr lang="en-US" err="1"/>
              <a:t>linkki</a:t>
            </a:r>
            <a:r>
              <a:rPr lang="en-US"/>
              <a:t>, </a:t>
            </a:r>
            <a:r>
              <a:rPr lang="en-US" err="1"/>
              <a:t>jonka</a:t>
            </a:r>
            <a:r>
              <a:rPr lang="en-US"/>
              <a:t> </a:t>
            </a:r>
            <a:r>
              <a:rPr lang="en-US" err="1"/>
              <a:t>kautta</a:t>
            </a:r>
            <a:r>
              <a:rPr lang="en-US"/>
              <a:t> </a:t>
            </a:r>
            <a:r>
              <a:rPr lang="en-US" err="1"/>
              <a:t>liittyvät</a:t>
            </a:r>
            <a:r>
              <a:rPr lang="en-US"/>
              <a:t> </a:t>
            </a:r>
            <a:r>
              <a:rPr lang="en-US" err="1"/>
              <a:t>ihmiset</a:t>
            </a:r>
            <a:r>
              <a:rPr lang="en-US"/>
              <a:t> </a:t>
            </a:r>
            <a:r>
              <a:rPr lang="en-US" err="1"/>
              <a:t>automaattisesti</a:t>
            </a:r>
            <a:r>
              <a:rPr lang="en-US"/>
              <a:t> </a:t>
            </a:r>
            <a:r>
              <a:rPr lang="en-US" err="1"/>
              <a:t>kuuluvat</a:t>
            </a:r>
            <a:r>
              <a:rPr lang="en-US"/>
              <a:t> </a:t>
            </a:r>
            <a:r>
              <a:rPr lang="en-US" err="1"/>
              <a:t>tiettyyn</a:t>
            </a:r>
            <a:r>
              <a:rPr lang="en-US"/>
              <a:t> </a:t>
            </a:r>
            <a:r>
              <a:rPr lang="en-US" err="1"/>
              <a:t>luokkaan</a:t>
            </a:r>
            <a:r>
              <a:rPr lang="en-US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35555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8B563-1296-4DA6-8FA4-31B215BDE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Ratkaisu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73831-CB03-43C7-89F3-9DB353849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Kutsumislinkki</a:t>
            </a:r>
            <a:r>
              <a:rPr lang="en-US"/>
              <a:t> + Custom </a:t>
            </a:r>
            <a:r>
              <a:rPr lang="en-US" err="1"/>
              <a:t>rekisteröityminen</a:t>
            </a:r>
            <a:r>
              <a:rPr lang="en-US"/>
              <a:t> </a:t>
            </a:r>
            <a:r>
              <a:rPr lang="en-US" err="1"/>
              <a:t>linkin</a:t>
            </a:r>
            <a:r>
              <a:rPr lang="en-US"/>
              <a:t> </a:t>
            </a:r>
            <a:r>
              <a:rPr lang="en-US" err="1"/>
              <a:t>kautta</a:t>
            </a:r>
          </a:p>
          <a:p>
            <a:pPr lvl="1"/>
            <a:r>
              <a:rPr lang="en-US" err="1"/>
              <a:t>Rakennettiin</a:t>
            </a:r>
            <a:r>
              <a:rPr lang="en-US"/>
              <a:t> </a:t>
            </a:r>
            <a:r>
              <a:rPr lang="en-US" err="1"/>
              <a:t>oma</a:t>
            </a:r>
            <a:r>
              <a:rPr lang="en-US"/>
              <a:t> </a:t>
            </a:r>
            <a:r>
              <a:rPr lang="en-US" err="1"/>
              <a:t>rekisteröitymis</a:t>
            </a:r>
            <a:r>
              <a:rPr lang="en-US"/>
              <a:t> </a:t>
            </a:r>
            <a:r>
              <a:rPr lang="en-US" err="1"/>
              <a:t>plugari</a:t>
            </a:r>
            <a:r>
              <a:rPr lang="en-US"/>
              <a:t> </a:t>
            </a:r>
            <a:r>
              <a:rPr lang="en-US" err="1"/>
              <a:t>linkin</a:t>
            </a:r>
            <a:r>
              <a:rPr lang="en-US"/>
              <a:t> </a:t>
            </a:r>
            <a:r>
              <a:rPr lang="en-US" err="1"/>
              <a:t>kautta</a:t>
            </a:r>
            <a:r>
              <a:rPr lang="en-US"/>
              <a:t> </a:t>
            </a:r>
            <a:r>
              <a:rPr lang="en-US" err="1"/>
              <a:t>tuleville</a:t>
            </a:r>
          </a:p>
          <a:p>
            <a:pPr lvl="1"/>
            <a:r>
              <a:rPr lang="en-US" err="1"/>
              <a:t>Linkissä</a:t>
            </a:r>
            <a:r>
              <a:rPr lang="en-US"/>
              <a:t> </a:t>
            </a:r>
            <a:r>
              <a:rPr lang="en-US" err="1"/>
              <a:t>luokan</a:t>
            </a:r>
            <a:r>
              <a:rPr lang="en-US"/>
              <a:t> </a:t>
            </a:r>
            <a:r>
              <a:rPr lang="en-US" err="1"/>
              <a:t>postin</a:t>
            </a:r>
            <a:r>
              <a:rPr lang="en-US"/>
              <a:t> ID</a:t>
            </a:r>
          </a:p>
          <a:p>
            <a:pPr lvl="1"/>
            <a:r>
              <a:rPr lang="en-US" err="1"/>
              <a:t>Lisätään</a:t>
            </a:r>
            <a:r>
              <a:rPr lang="en-US"/>
              <a:t> </a:t>
            </a:r>
            <a:r>
              <a:rPr lang="en-US" err="1"/>
              <a:t>linkin</a:t>
            </a:r>
            <a:r>
              <a:rPr lang="en-US"/>
              <a:t> </a:t>
            </a:r>
            <a:r>
              <a:rPr lang="en-US" err="1"/>
              <a:t>kautta</a:t>
            </a:r>
            <a:r>
              <a:rPr lang="en-US"/>
              <a:t> </a:t>
            </a:r>
            <a:r>
              <a:rPr lang="en-US" err="1"/>
              <a:t>luotu</a:t>
            </a:r>
            <a:r>
              <a:rPr lang="en-US"/>
              <a:t> </a:t>
            </a:r>
            <a:r>
              <a:rPr lang="en-US" err="1"/>
              <a:t>käyttäjä</a:t>
            </a:r>
            <a:r>
              <a:rPr lang="en-US"/>
              <a:t> </a:t>
            </a:r>
            <a:r>
              <a:rPr lang="en-US" err="1"/>
              <a:t>luokan</a:t>
            </a:r>
            <a:r>
              <a:rPr lang="en-US"/>
              <a:t> </a:t>
            </a:r>
            <a:r>
              <a:rPr lang="en-US" err="1"/>
              <a:t>postista</a:t>
            </a:r>
            <a:r>
              <a:rPr lang="en-US"/>
              <a:t> </a:t>
            </a:r>
            <a:r>
              <a:rPr lang="en-US" err="1"/>
              <a:t>löytyvään</a:t>
            </a:r>
            <a:r>
              <a:rPr lang="en-US"/>
              <a:t> ACF "users" </a:t>
            </a:r>
            <a:r>
              <a:rPr lang="en-US" err="1"/>
              <a:t>kenttään</a:t>
            </a:r>
            <a:r>
              <a:rPr lang="en-US"/>
              <a:t> 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81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F0F3-BA5E-4643-9B36-2627BB9DA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Rekisterönti</a:t>
            </a:r>
            <a:r>
              <a:rPr lang="en-US"/>
              <a:t> </a:t>
            </a:r>
            <a:r>
              <a:rPr lang="en-US" err="1"/>
              <a:t>funktio</a:t>
            </a:r>
            <a:r>
              <a:rPr lang="en-US"/>
              <a:t> </a:t>
            </a:r>
            <a:r>
              <a:rPr lang="en-US" err="1"/>
              <a:t>linkin</a:t>
            </a:r>
            <a:r>
              <a:rPr lang="en-US"/>
              <a:t> </a:t>
            </a:r>
            <a:r>
              <a:rPr lang="en-US" err="1"/>
              <a:t>kautta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39BB294-F170-4509-BAAB-370F0AFAB0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660" y="2068782"/>
            <a:ext cx="6659153" cy="479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176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1158B-B9C3-4AC0-B63C-2A9C28C67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Ongelma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CDF64-83E9-48D4-B228-42C887195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Miten </a:t>
            </a:r>
            <a:r>
              <a:rPr lang="en-US" err="1"/>
              <a:t>käyttäjät</a:t>
            </a:r>
            <a:r>
              <a:rPr lang="en-US"/>
              <a:t> </a:t>
            </a:r>
            <a:r>
              <a:rPr lang="en-US" err="1"/>
              <a:t>pidetään</a:t>
            </a:r>
            <a:r>
              <a:rPr lang="en-US"/>
              <a:t> </a:t>
            </a:r>
            <a:r>
              <a:rPr lang="en-US" err="1"/>
              <a:t>ulkona</a:t>
            </a:r>
            <a:r>
              <a:rPr lang="en-US"/>
              <a:t> </a:t>
            </a:r>
            <a:r>
              <a:rPr lang="en-US" err="1"/>
              <a:t>muiden</a:t>
            </a:r>
            <a:r>
              <a:rPr lang="en-US"/>
              <a:t> </a:t>
            </a:r>
            <a:r>
              <a:rPr lang="en-US" err="1"/>
              <a:t>luokkien</a:t>
            </a:r>
            <a:r>
              <a:rPr lang="en-US"/>
              <a:t> </a:t>
            </a:r>
            <a:r>
              <a:rPr lang="en-US" err="1"/>
              <a:t>datasta</a:t>
            </a:r>
            <a:r>
              <a:rPr lang="en-US"/>
              <a:t>?</a:t>
            </a:r>
          </a:p>
          <a:p>
            <a:r>
              <a:rPr lang="en-US"/>
              <a:t>Miten </a:t>
            </a:r>
            <a:r>
              <a:rPr lang="en-US" err="1"/>
              <a:t>voidaan</a:t>
            </a:r>
            <a:r>
              <a:rPr lang="en-US"/>
              <a:t> </a:t>
            </a:r>
            <a:r>
              <a:rPr lang="en-US" err="1"/>
              <a:t>luoda</a:t>
            </a:r>
            <a:r>
              <a:rPr lang="en-US"/>
              <a:t> </a:t>
            </a:r>
            <a:r>
              <a:rPr lang="en-US" err="1"/>
              <a:t>kaikille</a:t>
            </a:r>
            <a:r>
              <a:rPr lang="en-US"/>
              <a:t> </a:t>
            </a:r>
            <a:r>
              <a:rPr lang="en-US" err="1"/>
              <a:t>näkyviä</a:t>
            </a:r>
            <a:r>
              <a:rPr lang="en-US"/>
              <a:t> </a:t>
            </a:r>
            <a:r>
              <a:rPr lang="en-US" err="1"/>
              <a:t>postauksia</a:t>
            </a:r>
            <a:r>
              <a:rPr lang="en-US"/>
              <a:t>?</a:t>
            </a:r>
          </a:p>
          <a:p>
            <a:pPr lvl="1"/>
            <a:r>
              <a:rPr lang="en-US" err="1"/>
              <a:t>Kuitenkaan</a:t>
            </a:r>
            <a:r>
              <a:rPr lang="en-US"/>
              <a:t> </a:t>
            </a:r>
            <a:r>
              <a:rPr lang="en-US" err="1"/>
              <a:t>muiden</a:t>
            </a:r>
            <a:r>
              <a:rPr lang="en-US"/>
              <a:t> </a:t>
            </a:r>
            <a:r>
              <a:rPr lang="en-US" err="1"/>
              <a:t>luokkien</a:t>
            </a:r>
            <a:r>
              <a:rPr lang="en-US"/>
              <a:t> </a:t>
            </a:r>
            <a:r>
              <a:rPr lang="en-US" err="1"/>
              <a:t>kommentit</a:t>
            </a:r>
            <a:r>
              <a:rPr lang="en-US"/>
              <a:t> </a:t>
            </a:r>
            <a:r>
              <a:rPr lang="en-US" err="1"/>
              <a:t>ei</a:t>
            </a:r>
            <a:r>
              <a:rPr lang="en-US"/>
              <a:t> </a:t>
            </a:r>
            <a:r>
              <a:rPr lang="en-US" err="1"/>
              <a:t>saa</a:t>
            </a:r>
            <a:r>
              <a:rPr lang="en-US"/>
              <a:t> </a:t>
            </a:r>
            <a:r>
              <a:rPr lang="en-US" err="1"/>
              <a:t>näkyä</a:t>
            </a:r>
            <a:r>
              <a:rPr lang="en-US"/>
              <a:t> </a:t>
            </a:r>
            <a:r>
              <a:rPr lang="en-US" err="1"/>
              <a:t>yleisissä</a:t>
            </a:r>
            <a:r>
              <a:rPr lang="en-US"/>
              <a:t> </a:t>
            </a:r>
            <a:r>
              <a:rPr lang="en-US" err="1"/>
              <a:t>posteissa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8036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Esityksen sisältö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/>
              <a:t>Katsaus projektin lähtökohtiin</a:t>
            </a:r>
            <a:endParaRPr lang="en-US"/>
          </a:p>
          <a:p>
            <a:r>
              <a:rPr lang="fi-FI"/>
              <a:t>Teknologiat</a:t>
            </a:r>
          </a:p>
          <a:p>
            <a:r>
              <a:rPr lang="fi-FI"/>
              <a:t>Ongelmat ja ratkaisut</a:t>
            </a:r>
          </a:p>
          <a:p>
            <a:r>
              <a:rPr lang="fi-FI"/>
              <a:t>Tulokset </a:t>
            </a:r>
          </a:p>
          <a:p>
            <a:r>
              <a:rPr lang="fi-FI"/>
              <a:t>Ryhmän onnistumiset ja ongelmat</a:t>
            </a:r>
          </a:p>
        </p:txBody>
      </p:sp>
      <p:pic>
        <p:nvPicPr>
          <p:cNvPr id="5" name="Picture 4" descr="logo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96" t="13861" r="35806" b="70483"/>
          <a:stretch>
            <a:fillRect/>
          </a:stretch>
        </p:blipFill>
        <p:spPr bwMode="auto">
          <a:xfrm>
            <a:off x="5836362" y="6041361"/>
            <a:ext cx="1034431" cy="8512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2389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8B563-1296-4DA6-8FA4-31B215BDE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Ratkaisu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73831-CB03-43C7-89F3-9DB353849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Etsitään</a:t>
            </a:r>
            <a:r>
              <a:rPr lang="en-US"/>
              <a:t> </a:t>
            </a:r>
            <a:r>
              <a:rPr lang="en-US" err="1"/>
              <a:t>sisäänkirjautuneen</a:t>
            </a:r>
            <a:r>
              <a:rPr lang="en-US"/>
              <a:t> </a:t>
            </a:r>
            <a:r>
              <a:rPr lang="en-US" err="1"/>
              <a:t>käyttäjän</a:t>
            </a:r>
            <a:r>
              <a:rPr lang="en-US"/>
              <a:t> </a:t>
            </a:r>
            <a:r>
              <a:rPr lang="en-US" err="1"/>
              <a:t>luokka</a:t>
            </a:r>
            <a:r>
              <a:rPr lang="en-US"/>
              <a:t> post, </a:t>
            </a:r>
            <a:r>
              <a:rPr lang="en-US" err="1"/>
              <a:t>jonka</a:t>
            </a:r>
            <a:r>
              <a:rPr lang="en-US"/>
              <a:t> </a:t>
            </a:r>
            <a:r>
              <a:rPr lang="en-US" err="1"/>
              <a:t>perusteella</a:t>
            </a:r>
            <a:r>
              <a:rPr lang="en-US"/>
              <a:t> </a:t>
            </a:r>
            <a:r>
              <a:rPr lang="en-US" err="1"/>
              <a:t>kaikki</a:t>
            </a:r>
            <a:r>
              <a:rPr lang="en-US"/>
              <a:t> data </a:t>
            </a:r>
            <a:r>
              <a:rPr lang="en-US" err="1"/>
              <a:t>näytetään</a:t>
            </a:r>
          </a:p>
          <a:p>
            <a:pPr lvl="1"/>
            <a:r>
              <a:rPr lang="en-US"/>
              <a:t>Koska </a:t>
            </a:r>
            <a:r>
              <a:rPr lang="en-US" err="1"/>
              <a:t>luokka</a:t>
            </a:r>
            <a:r>
              <a:rPr lang="en-US"/>
              <a:t> </a:t>
            </a:r>
            <a:r>
              <a:rPr lang="en-US" err="1"/>
              <a:t>postissa</a:t>
            </a:r>
            <a:r>
              <a:rPr lang="en-US"/>
              <a:t> on </a:t>
            </a:r>
            <a:r>
              <a:rPr lang="en-US" err="1"/>
              <a:t>kaikki</a:t>
            </a:r>
            <a:r>
              <a:rPr lang="en-US"/>
              <a:t> </a:t>
            </a:r>
            <a:r>
              <a:rPr lang="en-US" err="1"/>
              <a:t>siihen</a:t>
            </a:r>
            <a:r>
              <a:rPr lang="en-US"/>
              <a:t> </a:t>
            </a:r>
            <a:r>
              <a:rPr lang="en-US" err="1"/>
              <a:t>kuuluvat</a:t>
            </a:r>
            <a:r>
              <a:rPr lang="en-US"/>
              <a:t> </a:t>
            </a:r>
            <a:r>
              <a:rPr lang="en-US" err="1"/>
              <a:t>käyttäjät</a:t>
            </a:r>
            <a:r>
              <a:rPr lang="en-US"/>
              <a:t>, </a:t>
            </a:r>
            <a:r>
              <a:rPr lang="en-US" err="1"/>
              <a:t>voidaan</a:t>
            </a:r>
            <a:r>
              <a:rPr lang="en-US"/>
              <a:t> </a:t>
            </a:r>
            <a:r>
              <a:rPr lang="en-US" err="1"/>
              <a:t>heidän</a:t>
            </a:r>
            <a:r>
              <a:rPr lang="en-US"/>
              <a:t> </a:t>
            </a:r>
            <a:r>
              <a:rPr lang="en-US" err="1"/>
              <a:t>kommentit</a:t>
            </a:r>
            <a:r>
              <a:rPr lang="en-US"/>
              <a:t>, </a:t>
            </a:r>
            <a:r>
              <a:rPr lang="en-US" err="1"/>
              <a:t>postit</a:t>
            </a:r>
            <a:r>
              <a:rPr lang="en-US"/>
              <a:t>, </a:t>
            </a:r>
            <a:r>
              <a:rPr lang="en-US" err="1"/>
              <a:t>yms</a:t>
            </a:r>
            <a:r>
              <a:rPr lang="en-US"/>
              <a:t>. hakea </a:t>
            </a:r>
            <a:r>
              <a:rPr lang="en-US" err="1"/>
              <a:t>samalla</a:t>
            </a:r>
          </a:p>
          <a:p>
            <a:pPr lvl="1"/>
            <a:r>
              <a:rPr lang="en-US"/>
              <a:t>Eli </a:t>
            </a:r>
            <a:r>
              <a:rPr lang="en-US" err="1"/>
              <a:t>jos</a:t>
            </a:r>
            <a:r>
              <a:rPr lang="en-US"/>
              <a:t> </a:t>
            </a:r>
            <a:r>
              <a:rPr lang="en-US" err="1"/>
              <a:t>olisi</a:t>
            </a:r>
            <a:r>
              <a:rPr lang="en-US"/>
              <a:t> </a:t>
            </a:r>
            <a:r>
              <a:rPr lang="en-US" err="1"/>
              <a:t>niin</a:t>
            </a:r>
            <a:r>
              <a:rPr lang="en-US"/>
              <a:t> </a:t>
            </a:r>
            <a:r>
              <a:rPr lang="en-US" err="1"/>
              <a:t>ettei</a:t>
            </a:r>
            <a:r>
              <a:rPr lang="en-US"/>
              <a:t> </a:t>
            </a:r>
            <a:r>
              <a:rPr lang="en-US" err="1"/>
              <a:t>käyttäjällä</a:t>
            </a:r>
            <a:r>
              <a:rPr lang="en-US"/>
              <a:t> ole </a:t>
            </a:r>
            <a:r>
              <a:rPr lang="en-US" err="1"/>
              <a:t>luokkaa</a:t>
            </a:r>
            <a:r>
              <a:rPr lang="en-US"/>
              <a:t>, </a:t>
            </a:r>
            <a:r>
              <a:rPr lang="en-US" err="1"/>
              <a:t>kyseinen</a:t>
            </a:r>
            <a:r>
              <a:rPr lang="en-US"/>
              <a:t> </a:t>
            </a:r>
            <a:r>
              <a:rPr lang="en-US" err="1"/>
              <a:t>käyttäjä</a:t>
            </a:r>
            <a:r>
              <a:rPr lang="en-US"/>
              <a:t> </a:t>
            </a:r>
            <a:r>
              <a:rPr lang="en-US" err="1"/>
              <a:t>ei</a:t>
            </a:r>
            <a:r>
              <a:rPr lang="en-US"/>
              <a:t> </a:t>
            </a:r>
            <a:r>
              <a:rPr lang="en-US" err="1"/>
              <a:t>näkisi</a:t>
            </a:r>
            <a:r>
              <a:rPr lang="en-US"/>
              <a:t> </a:t>
            </a:r>
            <a:r>
              <a:rPr lang="en-US" err="1"/>
              <a:t>mitään</a:t>
            </a:r>
            <a:r>
              <a:rPr lang="en-US"/>
              <a:t> </a:t>
            </a:r>
            <a:r>
              <a:rPr lang="en-US" err="1"/>
              <a:t>dataa</a:t>
            </a:r>
            <a:r>
              <a:rPr lang="en-US"/>
              <a:t> </a:t>
            </a:r>
            <a:r>
              <a:rPr lang="en-US" err="1"/>
              <a:t>sovelluksessa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56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A9DBB-AAB0-48DA-9846-9419B7F2C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Hae samaan luokkaan kuuluvat käyttäjät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264D599-C36F-4B74-8654-1202DDFC65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0" y="1267260"/>
            <a:ext cx="6786564" cy="5591858"/>
          </a:xfrm>
          <a:prstGeom prst="rect">
            <a:avLst/>
          </a:prstGeom>
        </p:spPr>
      </p:pic>
      <p:pic>
        <p:nvPicPr>
          <p:cNvPr id="6" name="Picture 6" descr="A screen shot of a computer&#10;&#10;Description generated with high confidence">
            <a:extLst>
              <a:ext uri="{FF2B5EF4-FFF2-40B4-BE49-F238E27FC236}">
                <a16:creationId xmlns:a16="http://schemas.microsoft.com/office/drawing/2014/main" id="{5F91A703-496B-4715-9443-9259C3F20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062" y="3185109"/>
            <a:ext cx="5402026" cy="36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700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1158B-B9C3-4AC0-B63C-2A9C28C67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Ongelma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CDF64-83E9-48D4-B228-42C887195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Tilitapahtumien lisääminen ACF:llä luotuun tekstikenttään luokka postityypissä.</a:t>
            </a:r>
          </a:p>
          <a:p>
            <a:pPr lvl="1"/>
            <a:r>
              <a:rPr lang="en-US"/>
              <a:t>Lisäämisen tulisi tapahtua sivustolta käsin lomakkeen avulla.</a:t>
            </a:r>
            <a:endParaRPr lang="en-US" err="1"/>
          </a:p>
          <a:p>
            <a:pPr lvl="1"/>
            <a:r>
              <a:rPr lang="en-US"/>
              <a:t>Myös historian tulee näkyä, eli uudet tiedot eivät saa tallentua vanhojen päälle.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29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8B563-1296-4DA6-8FA4-31B215BDE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Ratkaisu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73831-CB03-43C7-89F3-9DB353849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PHP:n explode funktio</a:t>
            </a:r>
          </a:p>
          <a:p>
            <a:r>
              <a:rPr lang="en-US"/>
              <a:t>Sen avulla voidaan tallentaa tekstikenttään useita tietoja peräkkäin erottelemalla eri arvot halutuilla erikoismerkeillä. </a:t>
            </a:r>
          </a:p>
          <a:p>
            <a:pPr lvl="1"/>
            <a:r>
              <a:rPr lang="en-US"/>
              <a:t>Tässä yksi tilitapahtumakokonaisuus erotellaan  '#' -merkillä. </a:t>
            </a:r>
          </a:p>
          <a:p>
            <a:pPr lvl="1"/>
            <a:r>
              <a:rPr lang="en-US"/>
              <a:t>Yksittäiset 'solut' puolestaan '-/-' -merkkiyhdistelmällä.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869C189-4ECB-48A2-98FD-DB99D04D0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69" y="4261726"/>
            <a:ext cx="5761121" cy="178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538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8B563-1296-4DA6-8FA4-31B215BDE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9643"/>
          </a:xfrm>
        </p:spPr>
        <p:txBody>
          <a:bodyPr/>
          <a:lstStyle/>
          <a:p>
            <a:r>
              <a:rPr lang="en-US"/>
              <a:t>Tilitapahtumien tulostus ja tallennus</a:t>
            </a:r>
            <a:endParaRPr lang="en-US" err="1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17C83174-61FF-448A-9CFF-ACBBECC53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3" y="1278002"/>
            <a:ext cx="4658226" cy="25674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" name="Picture 18">
            <a:extLst>
              <a:ext uri="{FF2B5EF4-FFF2-40B4-BE49-F238E27FC236}">
                <a16:creationId xmlns:a16="http://schemas.microsoft.com/office/drawing/2014/main" id="{627B8DB3-64B7-4091-B61D-A8736E3BD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2005" y="3466864"/>
            <a:ext cx="8247645" cy="32530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7446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1158B-B9C3-4AC0-B63C-2A9C28C67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Ongelma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CDF64-83E9-48D4-B228-42C887195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Miten </a:t>
            </a:r>
            <a:r>
              <a:rPr lang="en-US" err="1"/>
              <a:t>näytetään</a:t>
            </a:r>
            <a:r>
              <a:rPr lang="en-US"/>
              <a:t> vain tietyt kommentit tietylle ihmiselle?</a:t>
            </a:r>
          </a:p>
          <a:p>
            <a:pPr lvl="1"/>
            <a:r>
              <a:rPr lang="en-US"/>
              <a:t>Kommentit vain </a:t>
            </a:r>
            <a:r>
              <a:rPr lang="en-US" err="1"/>
              <a:t>luokan</a:t>
            </a:r>
            <a:r>
              <a:rPr lang="en-US"/>
              <a:t> sisäisesti näkyvissä.</a:t>
            </a:r>
          </a:p>
          <a:p>
            <a:r>
              <a:rPr lang="en-US"/>
              <a:t>Kuinka luodaan oma kommenttipohja?</a:t>
            </a:r>
          </a:p>
          <a:p>
            <a:pPr lvl="1"/>
            <a:r>
              <a:rPr lang="en-US"/>
              <a:t>WP:n normi pohja ei sallinut kunnollista suodatusta.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17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8B563-1296-4DA6-8FA4-31B215BDE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Ratkaisu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73831-CB03-43C7-89F3-9DB353849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Kommentteja</a:t>
            </a:r>
            <a:r>
              <a:rPr lang="en-US"/>
              <a:t> </a:t>
            </a:r>
            <a:r>
              <a:rPr lang="en-US" err="1"/>
              <a:t>varten</a:t>
            </a:r>
            <a:r>
              <a:rPr lang="en-US"/>
              <a:t> täytyi </a:t>
            </a:r>
            <a:r>
              <a:rPr lang="en-US" err="1"/>
              <a:t>luoda</a:t>
            </a:r>
            <a:r>
              <a:rPr lang="en-US"/>
              <a:t> oma pohja</a:t>
            </a:r>
          </a:p>
          <a:p>
            <a:pPr lvl="1"/>
            <a:r>
              <a:rPr lang="en-US"/>
              <a:t>Hakee kirjautuneen käyttäjän perusteella luokan</a:t>
            </a:r>
          </a:p>
          <a:p>
            <a:pPr lvl="1"/>
            <a:r>
              <a:rPr lang="en-US"/>
              <a:t>Luokan perusteella näyttää siihen kuuluvien ihmisten kommentit</a:t>
            </a:r>
          </a:p>
        </p:txBody>
      </p:sp>
    </p:spTree>
    <p:extLst>
      <p:ext uri="{BB962C8B-B14F-4D97-AF65-F5344CB8AC3E}">
        <p14:creationId xmlns:p14="http://schemas.microsoft.com/office/powerpoint/2010/main" val="3324106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Ongelma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/>
              <a:t>Jonkinlainen graafinen näkymä vanhemmille/lapsille siitä miten rahatilanne edistyy kohti tavoitetta</a:t>
            </a:r>
          </a:p>
          <a:p>
            <a:pPr lvl="1"/>
            <a:r>
              <a:rPr lang="fi-FI"/>
              <a:t>Seuraisi tilannetta luokan tilitapahtumien mukaan</a:t>
            </a:r>
          </a:p>
          <a:p>
            <a:pPr lvl="1"/>
            <a:r>
              <a:rPr lang="fi-FI"/>
              <a:t>Elementorilla saa tehtyä progress bar -widgetin, mutta ilman Pro-versiota tähän ei saa kytkettyä käyttäjän päivittämää custom post –dataa</a:t>
            </a:r>
          </a:p>
          <a:p>
            <a:pPr lvl="1"/>
            <a:r>
              <a:rPr lang="fi-FI"/>
              <a:t>Ostetaanko plugin vai....</a:t>
            </a:r>
          </a:p>
        </p:txBody>
      </p:sp>
      <p:pic>
        <p:nvPicPr>
          <p:cNvPr id="6" name="Picture 5" descr="logo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96" t="13861" r="35806" b="70483"/>
          <a:stretch>
            <a:fillRect/>
          </a:stretch>
        </p:blipFill>
        <p:spPr bwMode="auto">
          <a:xfrm>
            <a:off x="5836362" y="6041361"/>
            <a:ext cx="1034431" cy="8512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7371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Ratkaisu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082543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i-FI"/>
              <a:t>Luodaan oma progress bar</a:t>
            </a:r>
          </a:p>
          <a:p>
            <a:pPr lvl="1"/>
            <a:r>
              <a:rPr lang="fi-FI"/>
              <a:t>Voidaan tallentaa luokalle matkatavoite ja tavoitesumma</a:t>
            </a:r>
          </a:p>
          <a:p>
            <a:pPr lvl="1"/>
            <a:r>
              <a:rPr lang="fi-FI"/>
              <a:t>Funktio laskee tilitapahtumien kokonaissumman perusteella montako prosenttia tavoitesummasta on kerätty</a:t>
            </a:r>
          </a:p>
          <a:p>
            <a:pPr lvl="1"/>
            <a:r>
              <a:rPr lang="fi-FI"/>
              <a:t>Näytetään tilanne progress barilla</a:t>
            </a:r>
          </a:p>
        </p:txBody>
      </p:sp>
      <p:pic>
        <p:nvPicPr>
          <p:cNvPr id="6" name="Picture 5" descr="logo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96" t="13861" r="35806" b="70483"/>
          <a:stretch>
            <a:fillRect/>
          </a:stretch>
        </p:blipFill>
        <p:spPr bwMode="auto">
          <a:xfrm>
            <a:off x="5836362" y="6041361"/>
            <a:ext cx="1034431" cy="851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E53C7928-35AE-4BED-BF6B-CAFE47837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431" y="2159280"/>
            <a:ext cx="7257326" cy="331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6880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C6E00-C110-48A0-AA1F-1121576C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Ongelma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1CA61-D3A6-4B5E-A13C-62303D4AF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Miten </a:t>
            </a:r>
            <a:r>
              <a:rPr lang="en-US" err="1"/>
              <a:t>käyttäjä</a:t>
            </a:r>
            <a:r>
              <a:rPr lang="en-US"/>
              <a:t> </a:t>
            </a:r>
            <a:r>
              <a:rPr lang="en-US" err="1"/>
              <a:t>voi</a:t>
            </a:r>
            <a:r>
              <a:rPr lang="en-US"/>
              <a:t> </a:t>
            </a:r>
            <a:r>
              <a:rPr lang="en-US" err="1"/>
              <a:t>lisätä</a:t>
            </a:r>
            <a:r>
              <a:rPr lang="en-US"/>
              <a:t> </a:t>
            </a:r>
            <a:r>
              <a:rPr lang="en-US" err="1"/>
              <a:t>tehtävän</a:t>
            </a:r>
            <a:r>
              <a:rPr lang="en-US"/>
              <a:t>/</a:t>
            </a:r>
            <a:r>
              <a:rPr lang="en-US" err="1"/>
              <a:t>matkapaketin</a:t>
            </a:r>
            <a:r>
              <a:rPr lang="en-US"/>
              <a:t> </a:t>
            </a:r>
            <a:r>
              <a:rPr lang="en-US" err="1"/>
              <a:t>luokalle</a:t>
            </a:r>
            <a:r>
              <a:rPr lang="en-US"/>
              <a:t>.</a:t>
            </a:r>
          </a:p>
          <a:p>
            <a:pPr lvl="1"/>
            <a:r>
              <a:rPr lang="en-US"/>
              <a:t>Miten </a:t>
            </a:r>
            <a:r>
              <a:rPr lang="en-US" err="1"/>
              <a:t>lisätään</a:t>
            </a:r>
            <a:r>
              <a:rPr lang="en-US"/>
              <a:t> </a:t>
            </a:r>
            <a:r>
              <a:rPr lang="en-US" err="1"/>
              <a:t>kuva</a:t>
            </a:r>
            <a:r>
              <a:rPr lang="en-US"/>
              <a:t> </a:t>
            </a:r>
            <a:r>
              <a:rPr lang="en-US" err="1"/>
              <a:t>tehtävälle</a:t>
            </a:r>
            <a:r>
              <a:rPr lang="en-US"/>
              <a:t>/</a:t>
            </a:r>
            <a:r>
              <a:rPr lang="en-US" err="1"/>
              <a:t>matkapaketille</a:t>
            </a:r>
            <a:r>
              <a:rPr lang="en-US"/>
              <a:t> custom </a:t>
            </a:r>
            <a:r>
              <a:rPr lang="en-US" err="1"/>
              <a:t>fieldsin</a:t>
            </a:r>
            <a:r>
              <a:rPr lang="en-US"/>
              <a:t> </a:t>
            </a:r>
            <a:r>
              <a:rPr lang="en-US" err="1"/>
              <a:t>avulla</a:t>
            </a:r>
            <a:r>
              <a:rPr lang="en-US"/>
              <a:t>.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402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Projektin lähtökohdat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/>
              <a:t>Projektin ajankohta: 5.9.2018 - 6.3.2019</a:t>
            </a:r>
          </a:p>
          <a:p>
            <a:r>
              <a:rPr lang="fi-FI"/>
              <a:t>Sovellettiin ketteriä menetelmiä: käynnistysvaihe, sprintit 1-7, lopetusvaihe</a:t>
            </a:r>
          </a:p>
          <a:p>
            <a:r>
              <a:rPr lang="fi-FI"/>
              <a:t>Resursseja oli varattu 338 h/ryhmän jäsen eli yhteensä 1690 h</a:t>
            </a:r>
          </a:p>
          <a:p>
            <a:r>
              <a:rPr lang="fi-FI"/>
              <a:t>Tavoitteet:</a:t>
            </a:r>
          </a:p>
          <a:p>
            <a:pPr lvl="1"/>
            <a:r>
              <a:rPr lang="fi-FI"/>
              <a:t>Toteuttaa </a:t>
            </a:r>
            <a:r>
              <a:rPr lang="fi-FI" err="1"/>
              <a:t>Trimedia</a:t>
            </a:r>
            <a:r>
              <a:rPr lang="fi-FI"/>
              <a:t> Oy:lle websovellus</a:t>
            </a:r>
          </a:p>
          <a:p>
            <a:pPr lvl="1"/>
            <a:r>
              <a:rPr lang="fi-FI"/>
              <a:t>Oppia toimimaan vastuullisesti asiakasprojektissa</a:t>
            </a:r>
          </a:p>
          <a:p>
            <a:pPr lvl="1"/>
            <a:r>
              <a:rPr lang="fi-FI"/>
              <a:t>Oppia työskentelemään oikean asiakkaan kanssa</a:t>
            </a:r>
          </a:p>
        </p:txBody>
      </p:sp>
      <p:pic>
        <p:nvPicPr>
          <p:cNvPr id="6" name="Picture 5" descr="logo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96" t="13861" r="35806" b="70483"/>
          <a:stretch>
            <a:fillRect/>
          </a:stretch>
        </p:blipFill>
        <p:spPr bwMode="auto">
          <a:xfrm>
            <a:off x="5836362" y="6041361"/>
            <a:ext cx="1034431" cy="8512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35541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986DB-5E67-4AB3-9060-5F109A64A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Ratkaisu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F8BD2-C080-40DD-9CF5-F99B85B80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494986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Tehtävän</a:t>
            </a:r>
            <a:r>
              <a:rPr lang="en-US"/>
              <a:t> ja </a:t>
            </a:r>
            <a:r>
              <a:rPr lang="en-US" err="1"/>
              <a:t>matkapaketin</a:t>
            </a:r>
            <a:r>
              <a:rPr lang="en-US"/>
              <a:t> </a:t>
            </a:r>
            <a:r>
              <a:rPr lang="en-US" err="1"/>
              <a:t>lisääminen</a:t>
            </a:r>
            <a:r>
              <a:rPr lang="en-US"/>
              <a:t> </a:t>
            </a:r>
            <a:r>
              <a:rPr lang="en-US" err="1"/>
              <a:t>toteutettiin</a:t>
            </a:r>
            <a:r>
              <a:rPr lang="en-US"/>
              <a:t> </a:t>
            </a:r>
            <a:r>
              <a:rPr lang="en-US" err="1"/>
              <a:t>omalla</a:t>
            </a:r>
            <a:r>
              <a:rPr lang="en-US"/>
              <a:t> custom </a:t>
            </a:r>
            <a:r>
              <a:rPr lang="en-US" err="1"/>
              <a:t>pluginilla</a:t>
            </a:r>
            <a:r>
              <a:rPr lang="en-US"/>
              <a:t>, </a:t>
            </a:r>
            <a:r>
              <a:rPr lang="en-US" err="1"/>
              <a:t>joka</a:t>
            </a:r>
            <a:r>
              <a:rPr lang="en-US"/>
              <a:t> </a:t>
            </a:r>
            <a:r>
              <a:rPr lang="en-US" err="1"/>
              <a:t>toimii</a:t>
            </a:r>
            <a:r>
              <a:rPr lang="en-US"/>
              <a:t> </a:t>
            </a:r>
            <a:r>
              <a:rPr lang="en-US" err="1"/>
              <a:t>samalla</a:t>
            </a:r>
            <a:r>
              <a:rPr lang="en-US"/>
              <a:t> </a:t>
            </a:r>
            <a:r>
              <a:rPr lang="en-US" err="1"/>
              <a:t>periaatteella</a:t>
            </a:r>
            <a:r>
              <a:rPr lang="en-US"/>
              <a:t> </a:t>
            </a:r>
            <a:r>
              <a:rPr lang="en-US" err="1"/>
              <a:t>kuin</a:t>
            </a:r>
            <a:r>
              <a:rPr lang="en-US"/>
              <a:t> </a:t>
            </a:r>
            <a:r>
              <a:rPr lang="en-US" err="1"/>
              <a:t>rekisteröinti</a:t>
            </a:r>
            <a:r>
              <a:rPr lang="en-US"/>
              <a:t>.</a:t>
            </a:r>
          </a:p>
          <a:p>
            <a:pPr lvl="1"/>
            <a:r>
              <a:rPr lang="en-US" err="1"/>
              <a:t>Kuvan</a:t>
            </a:r>
            <a:r>
              <a:rPr lang="en-US"/>
              <a:t> </a:t>
            </a:r>
            <a:r>
              <a:rPr lang="en-US" err="1"/>
              <a:t>lisääminen</a:t>
            </a:r>
            <a:r>
              <a:rPr lang="en-US"/>
              <a:t> </a:t>
            </a:r>
            <a:r>
              <a:rPr lang="en-US" err="1"/>
              <a:t>toteutettiin</a:t>
            </a:r>
            <a:r>
              <a:rPr lang="en-US"/>
              <a:t> </a:t>
            </a:r>
            <a:r>
              <a:rPr lang="en-US" err="1"/>
              <a:t>muuttamalla</a:t>
            </a:r>
            <a:r>
              <a:rPr lang="en-US"/>
              <a:t> custom </a:t>
            </a:r>
            <a:r>
              <a:rPr lang="en-US" err="1"/>
              <a:t>fieldeistä</a:t>
            </a:r>
            <a:r>
              <a:rPr lang="en-US"/>
              <a:t> image -&gt; </a:t>
            </a:r>
            <a:r>
              <a:rPr lang="en-US" err="1"/>
              <a:t>tekstikentäksi</a:t>
            </a:r>
            <a:r>
              <a:rPr lang="en-US"/>
              <a:t> ja </a:t>
            </a:r>
            <a:r>
              <a:rPr lang="en-US" err="1"/>
              <a:t>lisäämällä</a:t>
            </a:r>
            <a:r>
              <a:rPr lang="en-US"/>
              <a:t> </a:t>
            </a:r>
            <a:r>
              <a:rPr lang="en-US" err="1"/>
              <a:t>kuva</a:t>
            </a:r>
            <a:r>
              <a:rPr lang="en-US"/>
              <a:t> </a:t>
            </a:r>
            <a:r>
              <a:rPr lang="en-US" err="1"/>
              <a:t>sen</a:t>
            </a:r>
            <a:r>
              <a:rPr lang="en-US"/>
              <a:t> </a:t>
            </a:r>
            <a:r>
              <a:rPr lang="en-US" err="1"/>
              <a:t>sijainnin</a:t>
            </a:r>
            <a:r>
              <a:rPr lang="en-US"/>
              <a:t> </a:t>
            </a:r>
            <a:r>
              <a:rPr lang="en-US" err="1"/>
              <a:t>kautta</a:t>
            </a:r>
            <a:r>
              <a:rPr lang="en-US"/>
              <a:t>.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1672E09-F30E-4F61-828B-8D0218BC1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345" y="119761"/>
            <a:ext cx="6794808" cy="666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3229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748AA-6119-4CA4-88A5-C712552E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Ongelma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27E0E-C213-4BC4-A3AE-53D6EF380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Miten </a:t>
            </a:r>
            <a:r>
              <a:rPr lang="en-US" err="1"/>
              <a:t>näytetään</a:t>
            </a:r>
            <a:r>
              <a:rPr lang="en-US"/>
              <a:t> </a:t>
            </a:r>
            <a:r>
              <a:rPr lang="en-US" err="1"/>
              <a:t>osa</a:t>
            </a:r>
            <a:r>
              <a:rPr lang="en-US"/>
              <a:t> </a:t>
            </a:r>
            <a:r>
              <a:rPr lang="en-US" err="1"/>
              <a:t>tehtävistä</a:t>
            </a:r>
            <a:r>
              <a:rPr lang="en-US"/>
              <a:t>/</a:t>
            </a:r>
            <a:r>
              <a:rPr lang="en-US" err="1"/>
              <a:t>matkapaketeista</a:t>
            </a:r>
            <a:r>
              <a:rPr lang="en-US"/>
              <a:t> </a:t>
            </a:r>
            <a:r>
              <a:rPr lang="en-US" err="1"/>
              <a:t>kaikille</a:t>
            </a:r>
            <a:r>
              <a:rPr lang="en-US"/>
              <a:t>.</a:t>
            </a:r>
          </a:p>
          <a:p>
            <a:r>
              <a:rPr lang="en-US"/>
              <a:t>Miten </a:t>
            </a:r>
            <a:r>
              <a:rPr lang="en-US" err="1"/>
              <a:t>näytetään</a:t>
            </a:r>
            <a:r>
              <a:rPr lang="en-US"/>
              <a:t> </a:t>
            </a:r>
            <a:r>
              <a:rPr lang="en-US" err="1"/>
              <a:t>osa</a:t>
            </a:r>
            <a:r>
              <a:rPr lang="en-US"/>
              <a:t> vain </a:t>
            </a:r>
            <a:r>
              <a:rPr lang="en-US" err="1"/>
              <a:t>tietyille</a:t>
            </a:r>
            <a:r>
              <a:rPr lang="en-US"/>
              <a:t> </a:t>
            </a:r>
            <a:r>
              <a:rPr lang="en-US" err="1"/>
              <a:t>ihmisille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65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1F948-6D20-4D3A-8A2B-3AA0C934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Ratkaisu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6DE6C-5239-46AA-9A75-D54AAA3D0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Tehtävien</a:t>
            </a:r>
            <a:r>
              <a:rPr lang="en-US"/>
              <a:t> ja </a:t>
            </a:r>
            <a:r>
              <a:rPr lang="en-US" err="1"/>
              <a:t>matkapakettien</a:t>
            </a:r>
            <a:r>
              <a:rPr lang="en-US"/>
              <a:t> </a:t>
            </a:r>
            <a:r>
              <a:rPr lang="en-US" err="1"/>
              <a:t>näyttäminen</a:t>
            </a:r>
            <a:r>
              <a:rPr lang="en-US"/>
              <a:t> </a:t>
            </a:r>
            <a:r>
              <a:rPr lang="en-US" err="1"/>
              <a:t>oikeille</a:t>
            </a:r>
            <a:r>
              <a:rPr lang="en-US"/>
              <a:t> </a:t>
            </a:r>
            <a:r>
              <a:rPr lang="en-US" err="1"/>
              <a:t>ihmisille</a:t>
            </a:r>
            <a:r>
              <a:rPr lang="en-US"/>
              <a:t> </a:t>
            </a:r>
            <a:r>
              <a:rPr lang="en-US" err="1"/>
              <a:t>tehtiin</a:t>
            </a:r>
            <a:r>
              <a:rPr lang="en-US"/>
              <a:t> </a:t>
            </a:r>
            <a:r>
              <a:rPr lang="en-US" err="1"/>
              <a:t>lisäämällä</a:t>
            </a:r>
            <a:r>
              <a:rPr lang="en-US"/>
              <a:t> </a:t>
            </a:r>
            <a:r>
              <a:rPr lang="en-US" err="1"/>
              <a:t>niille</a:t>
            </a:r>
            <a:r>
              <a:rPr lang="en-US"/>
              <a:t> "</a:t>
            </a:r>
            <a:r>
              <a:rPr lang="en-US" err="1"/>
              <a:t>termit</a:t>
            </a:r>
            <a:r>
              <a:rPr lang="en-US"/>
              <a:t>" </a:t>
            </a:r>
            <a:r>
              <a:rPr lang="en-US" err="1"/>
              <a:t>yleinen</a:t>
            </a:r>
            <a:r>
              <a:rPr lang="en-US"/>
              <a:t> ja </a:t>
            </a:r>
            <a:r>
              <a:rPr lang="en-US" err="1"/>
              <a:t>yksityinen</a:t>
            </a:r>
            <a:r>
              <a:rPr lang="en-US"/>
              <a:t>.</a:t>
            </a:r>
          </a:p>
          <a:p>
            <a:r>
              <a:rPr lang="en-US" err="1"/>
              <a:t>Peruskäyttäjät</a:t>
            </a:r>
            <a:r>
              <a:rPr lang="en-US"/>
              <a:t> </a:t>
            </a:r>
            <a:r>
              <a:rPr lang="en-US" err="1"/>
              <a:t>pystyvät</a:t>
            </a:r>
            <a:r>
              <a:rPr lang="en-US"/>
              <a:t> </a:t>
            </a:r>
            <a:r>
              <a:rPr lang="en-US" err="1"/>
              <a:t>lisäämään</a:t>
            </a:r>
            <a:r>
              <a:rPr lang="en-US"/>
              <a:t> vain </a:t>
            </a:r>
            <a:r>
              <a:rPr lang="en-US" err="1"/>
              <a:t>yksityisiä</a:t>
            </a:r>
            <a:r>
              <a:rPr lang="en-US"/>
              <a:t> </a:t>
            </a:r>
            <a:r>
              <a:rPr lang="en-US" err="1"/>
              <a:t>tehtäviä</a:t>
            </a:r>
            <a:r>
              <a:rPr lang="en-US"/>
              <a:t>/</a:t>
            </a:r>
            <a:r>
              <a:rPr lang="en-US" err="1"/>
              <a:t>matkapaketteja</a:t>
            </a:r>
            <a:r>
              <a:rPr lang="en-US"/>
              <a:t>, </a:t>
            </a:r>
            <a:r>
              <a:rPr lang="en-US" err="1"/>
              <a:t>joten</a:t>
            </a:r>
            <a:r>
              <a:rPr lang="en-US"/>
              <a:t> </a:t>
            </a:r>
            <a:r>
              <a:rPr lang="en-US" err="1"/>
              <a:t>niitä</a:t>
            </a:r>
            <a:r>
              <a:rPr lang="en-US"/>
              <a:t> </a:t>
            </a:r>
            <a:r>
              <a:rPr lang="en-US" err="1"/>
              <a:t>lisätessä</a:t>
            </a:r>
            <a:r>
              <a:rPr lang="en-US"/>
              <a:t> </a:t>
            </a:r>
            <a:r>
              <a:rPr lang="en-US" err="1"/>
              <a:t>functio</a:t>
            </a:r>
            <a:r>
              <a:rPr lang="en-US"/>
              <a:t> </a:t>
            </a:r>
            <a:r>
              <a:rPr lang="en-US" err="1"/>
              <a:t>määrittelee</a:t>
            </a:r>
            <a:r>
              <a:rPr lang="en-US"/>
              <a:t> </a:t>
            </a:r>
            <a:r>
              <a:rPr lang="en-US" err="1"/>
              <a:t>niille</a:t>
            </a:r>
            <a:r>
              <a:rPr lang="en-US"/>
              <a:t> "</a:t>
            </a:r>
            <a:r>
              <a:rPr lang="en-US" err="1"/>
              <a:t>termin</a:t>
            </a:r>
            <a:r>
              <a:rPr lang="en-US"/>
              <a:t>" </a:t>
            </a:r>
            <a:r>
              <a:rPr lang="en-US" err="1"/>
              <a:t>yksityinen</a:t>
            </a:r>
            <a:r>
              <a:rPr lang="en-US"/>
              <a:t>.</a:t>
            </a:r>
          </a:p>
          <a:p>
            <a:pPr lvl="1"/>
            <a:r>
              <a:rPr lang="en-US"/>
              <a:t>Kun </a:t>
            </a:r>
            <a:r>
              <a:rPr lang="en-US" err="1"/>
              <a:t>käyttäjä</a:t>
            </a:r>
            <a:r>
              <a:rPr lang="en-US"/>
              <a:t> </a:t>
            </a:r>
            <a:r>
              <a:rPr lang="en-US" err="1"/>
              <a:t>katsoo</a:t>
            </a:r>
            <a:r>
              <a:rPr lang="en-US"/>
              <a:t> </a:t>
            </a:r>
            <a:r>
              <a:rPr lang="en-US" err="1"/>
              <a:t>yksityisiä</a:t>
            </a:r>
            <a:r>
              <a:rPr lang="en-US"/>
              <a:t> </a:t>
            </a:r>
            <a:r>
              <a:rPr lang="en-US" err="1"/>
              <a:t>tehtäviä</a:t>
            </a:r>
            <a:r>
              <a:rPr lang="en-US"/>
              <a:t>/</a:t>
            </a:r>
            <a:r>
              <a:rPr lang="en-US" err="1"/>
              <a:t>matkapaketteja</a:t>
            </a:r>
            <a:r>
              <a:rPr lang="en-US"/>
              <a:t> </a:t>
            </a:r>
            <a:r>
              <a:rPr lang="en-US" err="1"/>
              <a:t>funktio</a:t>
            </a:r>
            <a:r>
              <a:rPr lang="en-US"/>
              <a:t> </a:t>
            </a:r>
            <a:r>
              <a:rPr lang="en-US" err="1"/>
              <a:t>hakee</a:t>
            </a:r>
            <a:r>
              <a:rPr lang="en-US"/>
              <a:t> </a:t>
            </a:r>
            <a:r>
              <a:rPr lang="en-US" err="1"/>
              <a:t>paketin</a:t>
            </a:r>
            <a:r>
              <a:rPr lang="en-US"/>
              <a:t> </a:t>
            </a:r>
            <a:r>
              <a:rPr lang="en-US" err="1"/>
              <a:t>tekijän</a:t>
            </a:r>
            <a:r>
              <a:rPr lang="en-US"/>
              <a:t> </a:t>
            </a:r>
            <a:r>
              <a:rPr lang="en-US" err="1"/>
              <a:t>luokan</a:t>
            </a:r>
            <a:r>
              <a:rPr lang="en-US"/>
              <a:t> ja </a:t>
            </a:r>
            <a:r>
              <a:rPr lang="en-US" err="1"/>
              <a:t>näyttää</a:t>
            </a:r>
            <a:r>
              <a:rPr lang="en-US"/>
              <a:t> </a:t>
            </a:r>
            <a:r>
              <a:rPr lang="en-US" err="1"/>
              <a:t>sen</a:t>
            </a:r>
            <a:r>
              <a:rPr lang="en-US"/>
              <a:t> vain </a:t>
            </a:r>
            <a:r>
              <a:rPr lang="en-US" err="1"/>
              <a:t>samalle</a:t>
            </a:r>
            <a:r>
              <a:rPr lang="en-US"/>
              <a:t> </a:t>
            </a:r>
            <a:r>
              <a:rPr lang="en-US" err="1"/>
              <a:t>luokalle</a:t>
            </a:r>
            <a:r>
              <a:rPr lang="en-US"/>
              <a:t> </a:t>
            </a:r>
            <a:r>
              <a:rPr lang="en-US" err="1"/>
              <a:t>kuuluville</a:t>
            </a:r>
            <a:r>
              <a:rPr lang="en-US"/>
              <a:t> .</a:t>
            </a:r>
          </a:p>
          <a:p>
            <a:r>
              <a:rPr lang="en-US" err="1"/>
              <a:t>Kaikille</a:t>
            </a:r>
            <a:r>
              <a:rPr lang="en-US"/>
              <a:t> </a:t>
            </a:r>
            <a:r>
              <a:rPr lang="en-US" err="1"/>
              <a:t>näytettävät</a:t>
            </a:r>
            <a:r>
              <a:rPr lang="en-US"/>
              <a:t> </a:t>
            </a:r>
            <a:r>
              <a:rPr lang="en-US" err="1"/>
              <a:t>tehtävät</a:t>
            </a:r>
            <a:r>
              <a:rPr lang="en-US"/>
              <a:t> </a:t>
            </a:r>
            <a:r>
              <a:rPr lang="en-US" err="1"/>
              <a:t>lisätään</a:t>
            </a:r>
            <a:r>
              <a:rPr lang="en-US"/>
              <a:t> </a:t>
            </a:r>
            <a:r>
              <a:rPr lang="en-US" err="1"/>
              <a:t>dashboardista</a:t>
            </a:r>
            <a:r>
              <a:rPr lang="en-US"/>
              <a:t>, </a:t>
            </a:r>
            <a:r>
              <a:rPr lang="en-US" err="1"/>
              <a:t>jossa</a:t>
            </a:r>
            <a:r>
              <a:rPr lang="en-US"/>
              <a:t> </a:t>
            </a:r>
            <a:r>
              <a:rPr lang="en-US" err="1"/>
              <a:t>niiden</a:t>
            </a:r>
            <a:r>
              <a:rPr lang="en-US"/>
              <a:t> "</a:t>
            </a:r>
            <a:r>
              <a:rPr lang="en-US" err="1"/>
              <a:t>termiksi</a:t>
            </a:r>
            <a:r>
              <a:rPr lang="en-US"/>
              <a:t>" </a:t>
            </a:r>
            <a:r>
              <a:rPr lang="en-US" err="1"/>
              <a:t>voidaan</a:t>
            </a:r>
            <a:r>
              <a:rPr lang="en-US"/>
              <a:t> </a:t>
            </a:r>
            <a:r>
              <a:rPr lang="en-US" err="1"/>
              <a:t>määrittää</a:t>
            </a:r>
            <a:r>
              <a:rPr lang="en-US"/>
              <a:t> </a:t>
            </a:r>
            <a:r>
              <a:rPr lang="en-US" err="1"/>
              <a:t>yleinen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65441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Haasteet ja onnistumiset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fi-FI"/>
              <a:t>Haasteet</a:t>
            </a:r>
          </a:p>
          <a:p>
            <a:pPr lvl="1"/>
            <a:r>
              <a:rPr lang="fi-FI"/>
              <a:t>Sprinttien suunnittelu</a:t>
            </a:r>
          </a:p>
          <a:p>
            <a:pPr lvl="1"/>
            <a:r>
              <a:rPr lang="fi-FI"/>
              <a:t>Projektipäällikkyys</a:t>
            </a:r>
          </a:p>
          <a:p>
            <a:pPr lvl="1"/>
            <a:r>
              <a:rPr lang="fi-FI"/>
              <a:t>Virtuaalikone</a:t>
            </a:r>
          </a:p>
          <a:p>
            <a:pPr lvl="1"/>
            <a:r>
              <a:rPr lang="fi-FI"/>
              <a:t>WordPressin pluginit (valmiit vs. omat)</a:t>
            </a:r>
          </a:p>
          <a:p>
            <a:endParaRPr lang="fi-FI"/>
          </a:p>
          <a:p>
            <a:r>
              <a:rPr lang="fi-FI"/>
              <a:t>Onnistumiset</a:t>
            </a:r>
          </a:p>
          <a:p>
            <a:pPr lvl="1"/>
            <a:r>
              <a:rPr lang="fi-FI"/>
              <a:t>Asiakkaan kanssa työskentely</a:t>
            </a:r>
          </a:p>
          <a:p>
            <a:pPr lvl="1"/>
            <a:r>
              <a:rPr lang="fi-FI"/>
              <a:t>Laajemman prototyypin rakentaminen</a:t>
            </a:r>
          </a:p>
          <a:p>
            <a:pPr lvl="1"/>
            <a:r>
              <a:rPr lang="fi-FI"/>
              <a:t>Ohjelmointitaidot kehittyivät</a:t>
            </a:r>
          </a:p>
          <a:p>
            <a:pPr lvl="2"/>
            <a:r>
              <a:rPr lang="fi-FI"/>
              <a:t>Ymmärrys WordPressistä ja sen </a:t>
            </a:r>
            <a:r>
              <a:rPr lang="fi-FI" err="1"/>
              <a:t>plugineista</a:t>
            </a:r>
            <a:r>
              <a:rPr lang="fi-FI"/>
              <a:t> + muut teknologiat</a:t>
            </a:r>
          </a:p>
        </p:txBody>
      </p:sp>
      <p:pic>
        <p:nvPicPr>
          <p:cNvPr id="6" name="Picture 5" descr="logo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96" t="13861" r="35806" b="70483"/>
          <a:stretch>
            <a:fillRect/>
          </a:stretch>
        </p:blipFill>
        <p:spPr bwMode="auto">
          <a:xfrm>
            <a:off x="5836362" y="6041361"/>
            <a:ext cx="1034431" cy="8512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57681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Projektin kehittämisideat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/>
              <a:t>Sivulle lisätyn datan muokkaaminen (luokan tiedot, tehtävät, matkapaketit, tilitapahtumat)</a:t>
            </a:r>
          </a:p>
          <a:p>
            <a:pPr lvl="1"/>
            <a:r>
              <a:rPr lang="fi-FI"/>
              <a:t>Tällä hetkellä dataa voi muokata ja poistaa vain </a:t>
            </a:r>
            <a:r>
              <a:rPr lang="fi-FI" err="1"/>
              <a:t>Wordpressin</a:t>
            </a:r>
            <a:r>
              <a:rPr lang="fi-FI"/>
              <a:t> </a:t>
            </a:r>
            <a:r>
              <a:rPr lang="fi-FI" err="1"/>
              <a:t>dashboardista</a:t>
            </a:r>
            <a:r>
              <a:rPr lang="fi-FI"/>
              <a:t> (paitsi profiili)</a:t>
            </a:r>
          </a:p>
          <a:p>
            <a:pPr lvl="1"/>
            <a:r>
              <a:rPr lang="fi-FI"/>
              <a:t>Profiilidatan päivittäminen ei päivitä postauksen/kommentin julkaisijatietoa</a:t>
            </a:r>
          </a:p>
          <a:p>
            <a:r>
              <a:rPr lang="en-US" err="1"/>
              <a:t>Luokan</a:t>
            </a:r>
            <a:r>
              <a:rPr lang="en-US"/>
              <a:t> </a:t>
            </a:r>
            <a:r>
              <a:rPr lang="en-US" err="1"/>
              <a:t>näkymä</a:t>
            </a:r>
            <a:r>
              <a:rPr lang="en-US"/>
              <a:t> </a:t>
            </a:r>
            <a:r>
              <a:rPr lang="en-US" err="1"/>
              <a:t>jossa</a:t>
            </a:r>
            <a:r>
              <a:rPr lang="en-US"/>
              <a:t> </a:t>
            </a:r>
            <a:r>
              <a:rPr lang="en-US" err="1"/>
              <a:t>oppilaat</a:t>
            </a:r>
            <a:r>
              <a:rPr lang="en-US"/>
              <a:t> </a:t>
            </a:r>
            <a:r>
              <a:rPr lang="en-US" err="1"/>
              <a:t>voivat</a:t>
            </a:r>
            <a:r>
              <a:rPr lang="en-US"/>
              <a:t> </a:t>
            </a:r>
            <a:r>
              <a:rPr lang="en-US" err="1"/>
              <a:t>seurata</a:t>
            </a:r>
            <a:r>
              <a:rPr lang="en-US"/>
              <a:t> </a:t>
            </a:r>
            <a:r>
              <a:rPr lang="en-US" err="1"/>
              <a:t>rahatilanteen</a:t>
            </a:r>
            <a:r>
              <a:rPr lang="en-US"/>
              <a:t> </a:t>
            </a:r>
            <a:r>
              <a:rPr lang="en-US" err="1"/>
              <a:t>edistymistä</a:t>
            </a:r>
            <a:endParaRPr lang="fi-FI"/>
          </a:p>
          <a:p>
            <a:pPr lvl="1"/>
            <a:r>
              <a:rPr lang="fi-FI"/>
              <a:t>Nyt vain vanhempien näkymä</a:t>
            </a:r>
            <a:endParaRPr lang="en-US"/>
          </a:p>
          <a:p>
            <a:r>
              <a:rPr lang="en-US" err="1"/>
              <a:t>Käyttäjämäärien</a:t>
            </a:r>
            <a:r>
              <a:rPr lang="en-US"/>
              <a:t> </a:t>
            </a:r>
            <a:r>
              <a:rPr lang="en-US" err="1"/>
              <a:t>testaus</a:t>
            </a:r>
          </a:p>
          <a:p>
            <a:r>
              <a:rPr lang="en-US" err="1"/>
              <a:t>Matkapakettien</a:t>
            </a:r>
            <a:r>
              <a:rPr lang="en-US"/>
              <a:t> ja </a:t>
            </a:r>
            <a:r>
              <a:rPr lang="en-US" err="1"/>
              <a:t>tehtävien</a:t>
            </a:r>
            <a:r>
              <a:rPr lang="en-US"/>
              <a:t> </a:t>
            </a:r>
            <a:r>
              <a:rPr lang="en-US" err="1"/>
              <a:t>ajankohta</a:t>
            </a:r>
            <a:r>
              <a:rPr lang="en-US"/>
              <a:t> ja </a:t>
            </a:r>
            <a:r>
              <a:rPr lang="en-US" err="1"/>
              <a:t>lajittelu</a:t>
            </a:r>
          </a:p>
          <a:p>
            <a:r>
              <a:rPr lang="en-US" err="1"/>
              <a:t>Url:sta</a:t>
            </a:r>
            <a:r>
              <a:rPr lang="en-US"/>
              <a:t> </a:t>
            </a:r>
            <a:r>
              <a:rPr lang="en-US" err="1"/>
              <a:t>liikkumalla</a:t>
            </a:r>
            <a:r>
              <a:rPr lang="en-US"/>
              <a:t> </a:t>
            </a:r>
            <a:r>
              <a:rPr lang="en-US" err="1"/>
              <a:t>mahdollista</a:t>
            </a:r>
            <a:r>
              <a:rPr lang="en-US"/>
              <a:t> </a:t>
            </a:r>
            <a:r>
              <a:rPr lang="en-US" err="1"/>
              <a:t>nähdä</a:t>
            </a:r>
            <a:r>
              <a:rPr lang="en-US"/>
              <a:t> muiden tehtävät/matkapaketit</a:t>
            </a:r>
          </a:p>
        </p:txBody>
      </p:sp>
      <p:pic>
        <p:nvPicPr>
          <p:cNvPr id="6" name="Picture 5" descr="logo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96" t="13861" r="35806" b="70483"/>
          <a:stretch>
            <a:fillRect/>
          </a:stretch>
        </p:blipFill>
        <p:spPr bwMode="auto">
          <a:xfrm>
            <a:off x="5836362" y="6041361"/>
            <a:ext cx="1034431" cy="8512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49424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Loppusanat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/>
              <a:t>Toimeksianto oli lyhyt ja avoin -&gt; oli vaikea hahmottaa mitä tästä tulee</a:t>
            </a:r>
          </a:p>
          <a:p>
            <a:r>
              <a:rPr lang="fi-FI"/>
              <a:t>Suuri vastuu ja luottamus toimeksiantajan puolelta, oli vapaat kädet suunnitella</a:t>
            </a:r>
          </a:p>
          <a:p>
            <a:r>
              <a:rPr lang="fi-FI"/>
              <a:t>Suunnitteluvaihe oli pitkä</a:t>
            </a:r>
          </a:p>
          <a:p>
            <a:r>
              <a:rPr lang="fi-FI"/>
              <a:t>Aikaa toteuttamiseen jäi vähemmän, minkä vuoksi teknologioista jouduttiin karsimaan (ei </a:t>
            </a:r>
            <a:r>
              <a:rPr lang="fi-FI" err="1"/>
              <a:t>React</a:t>
            </a:r>
            <a:r>
              <a:rPr lang="fi-FI"/>
              <a:t> -toteutusta ollenkaan, ei lapsen näkymää)</a:t>
            </a:r>
          </a:p>
          <a:p>
            <a:r>
              <a:rPr lang="fi-FI"/>
              <a:t>Pitkä suunnitteluvaihe oli myös hyvä, koska ulkoasu ja suurin osa toiminnoista on suunnitelmien mukaiset</a:t>
            </a:r>
          </a:p>
          <a:p>
            <a:r>
              <a:rPr lang="fi-FI"/>
              <a:t>Hyvä fiilis toimeksiantajasta, sekä omasta oppimisesta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908" y="1662305"/>
            <a:ext cx="4702187" cy="47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76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Resurssit</a:t>
            </a:r>
          </a:p>
        </p:txBody>
      </p:sp>
      <p:pic>
        <p:nvPicPr>
          <p:cNvPr id="6" name="Picture 5" descr="logo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96" t="13861" r="35806" b="70483"/>
          <a:stretch>
            <a:fillRect/>
          </a:stretch>
        </p:blipFill>
        <p:spPr bwMode="auto">
          <a:xfrm>
            <a:off x="5836362" y="6041361"/>
            <a:ext cx="1034431" cy="851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FF309CA-A586-4818-9808-A1318D517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31996" y="1467118"/>
            <a:ext cx="7522291" cy="454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593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696A4-7264-4459-9E8D-A8ECF39F0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Teknologiat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07CAC-CE2B-46CD-A04D-DAAFC979D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err="1"/>
              <a:t>Figma</a:t>
            </a:r>
          </a:p>
          <a:p>
            <a:r>
              <a:rPr lang="en-US" err="1"/>
              <a:t>Jamkin</a:t>
            </a:r>
            <a:r>
              <a:rPr lang="en-US"/>
              <a:t> </a:t>
            </a:r>
            <a:r>
              <a:rPr lang="en-US" err="1"/>
              <a:t>virtuaalipalvelin</a:t>
            </a:r>
            <a:endParaRPr lang="en-US"/>
          </a:p>
          <a:p>
            <a:r>
              <a:rPr lang="en-US" err="1"/>
              <a:t>Wordpress</a:t>
            </a:r>
            <a:r>
              <a:rPr lang="en-US"/>
              <a:t>:</a:t>
            </a:r>
          </a:p>
          <a:p>
            <a:pPr lvl="2"/>
            <a:r>
              <a:rPr lang="en-US"/>
              <a:t>Advanced Custom Fields</a:t>
            </a:r>
          </a:p>
          <a:p>
            <a:pPr lvl="2"/>
            <a:r>
              <a:rPr lang="en-US" err="1"/>
              <a:t>Elementor</a:t>
            </a:r>
            <a:r>
              <a:rPr lang="en-US"/>
              <a:t> + </a:t>
            </a:r>
            <a:r>
              <a:rPr lang="en-US" err="1"/>
              <a:t>addonit</a:t>
            </a:r>
          </a:p>
          <a:p>
            <a:pPr lvl="2"/>
            <a:r>
              <a:rPr lang="en-US"/>
              <a:t>Custom Post Type UI</a:t>
            </a:r>
          </a:p>
          <a:p>
            <a:pPr lvl="2"/>
            <a:r>
              <a:rPr lang="en-US"/>
              <a:t>Profile builder</a:t>
            </a:r>
          </a:p>
          <a:p>
            <a:pPr lvl="2"/>
            <a:r>
              <a:rPr lang="en-US"/>
              <a:t>Duplicate Page</a:t>
            </a:r>
          </a:p>
          <a:p>
            <a:r>
              <a:rPr lang="en-US"/>
              <a:t>PHP</a:t>
            </a:r>
          </a:p>
          <a:p>
            <a:r>
              <a:rPr lang="en-US" err="1"/>
              <a:t>Välttämättömät</a:t>
            </a:r>
            <a:r>
              <a:rPr lang="en-US"/>
              <a:t> HTML + CSS</a:t>
            </a:r>
          </a:p>
          <a:p>
            <a:r>
              <a:rPr lang="en-US"/>
              <a:t>JS, jQuery</a:t>
            </a:r>
          </a:p>
        </p:txBody>
      </p:sp>
    </p:spTree>
    <p:extLst>
      <p:ext uri="{BB962C8B-B14F-4D97-AF65-F5344CB8AC3E}">
        <p14:creationId xmlns:p14="http://schemas.microsoft.com/office/powerpoint/2010/main" val="3897356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1158B-B9C3-4AC0-B63C-2A9C28C67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Ongelma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CDF64-83E9-48D4-B228-42C887195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Miten </a:t>
            </a:r>
            <a:r>
              <a:rPr lang="en-US" err="1"/>
              <a:t>suunnitellaan</a:t>
            </a:r>
            <a:r>
              <a:rPr lang="en-US"/>
              <a:t> </a:t>
            </a:r>
            <a:r>
              <a:rPr lang="en-US" err="1"/>
              <a:t>asettelut</a:t>
            </a:r>
            <a:r>
              <a:rPr lang="en-US"/>
              <a:t>?</a:t>
            </a:r>
          </a:p>
          <a:p>
            <a:r>
              <a:rPr lang="en-US"/>
              <a:t>Miten </a:t>
            </a:r>
            <a:r>
              <a:rPr lang="en-US" err="1"/>
              <a:t>saadaan</a:t>
            </a:r>
            <a:r>
              <a:rPr lang="en-US"/>
              <a:t> </a:t>
            </a:r>
            <a:r>
              <a:rPr lang="en-US" err="1"/>
              <a:t>helposti</a:t>
            </a:r>
            <a:r>
              <a:rPr lang="en-US"/>
              <a:t> </a:t>
            </a:r>
            <a:r>
              <a:rPr lang="en-US" err="1"/>
              <a:t>luotua</a:t>
            </a:r>
            <a:r>
              <a:rPr lang="en-US"/>
              <a:t> </a:t>
            </a:r>
            <a:r>
              <a:rPr lang="en-US" err="1"/>
              <a:t>sovelluksen</a:t>
            </a:r>
            <a:r>
              <a:rPr lang="en-US"/>
              <a:t> </a:t>
            </a:r>
            <a:r>
              <a:rPr lang="en-US" err="1"/>
              <a:t>ulkoasu</a:t>
            </a:r>
            <a:r>
              <a:rPr lang="en-US"/>
              <a:t>?</a:t>
            </a:r>
          </a:p>
          <a:p>
            <a:r>
              <a:rPr lang="en-US"/>
              <a:t>Miten </a:t>
            </a:r>
            <a:r>
              <a:rPr lang="en-US" err="1"/>
              <a:t>saadaan</a:t>
            </a:r>
            <a:r>
              <a:rPr lang="en-US"/>
              <a:t> </a:t>
            </a:r>
            <a:r>
              <a:rPr lang="en-US" err="1"/>
              <a:t>luotua</a:t>
            </a:r>
            <a:r>
              <a:rPr lang="en-US"/>
              <a:t> demo, </a:t>
            </a:r>
            <a:r>
              <a:rPr lang="en-US" err="1"/>
              <a:t>jolla</a:t>
            </a:r>
            <a:r>
              <a:rPr lang="en-US"/>
              <a:t> </a:t>
            </a:r>
            <a:r>
              <a:rPr lang="en-US" err="1"/>
              <a:t>voidaan</a:t>
            </a:r>
            <a:r>
              <a:rPr lang="en-US"/>
              <a:t> </a:t>
            </a:r>
            <a:r>
              <a:rPr lang="en-US" err="1"/>
              <a:t>esittää</a:t>
            </a:r>
            <a:r>
              <a:rPr lang="en-US"/>
              <a:t> </a:t>
            </a:r>
            <a:r>
              <a:rPr lang="en-US" err="1"/>
              <a:t>toiminnallisuuksia</a:t>
            </a:r>
            <a:r>
              <a:rPr lang="en-US"/>
              <a:t>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25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8B563-1296-4DA6-8FA4-31B215BDE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Ratkaisu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73831-CB03-43C7-89F3-9DB353849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Figma</a:t>
            </a:r>
            <a:r>
              <a:rPr lang="en-US"/>
              <a:t>.</a:t>
            </a:r>
          </a:p>
          <a:p>
            <a:pPr lvl="1"/>
            <a:r>
              <a:rPr lang="en-US"/>
              <a:t>Jos </a:t>
            </a:r>
            <a:r>
              <a:rPr lang="en-US" err="1"/>
              <a:t>osaa</a:t>
            </a:r>
            <a:r>
              <a:rPr lang="en-US"/>
              <a:t> </a:t>
            </a:r>
            <a:r>
              <a:rPr lang="en-US" err="1"/>
              <a:t>käyttää</a:t>
            </a:r>
            <a:r>
              <a:rPr lang="en-US"/>
              <a:t> </a:t>
            </a:r>
            <a:r>
              <a:rPr lang="fi-FI"/>
              <a:t>Illustratoria</a:t>
            </a:r>
            <a:r>
              <a:rPr lang="en-US"/>
              <a:t> -&gt; </a:t>
            </a:r>
            <a:r>
              <a:rPr lang="en-US" err="1"/>
              <a:t>helppo</a:t>
            </a:r>
            <a:r>
              <a:rPr lang="en-US"/>
              <a:t> </a:t>
            </a:r>
            <a:r>
              <a:rPr lang="en-US" err="1"/>
              <a:t>oppia</a:t>
            </a:r>
          </a:p>
          <a:p>
            <a:pPr lvl="1"/>
            <a:r>
              <a:rPr lang="en-US" err="1"/>
              <a:t>Sovelluksen</a:t>
            </a:r>
            <a:r>
              <a:rPr lang="en-US"/>
              <a:t> </a:t>
            </a:r>
            <a:r>
              <a:rPr lang="en-US" err="1"/>
              <a:t>sisältöasettelu</a:t>
            </a:r>
            <a:r>
              <a:rPr lang="en-US"/>
              <a:t> </a:t>
            </a:r>
            <a:r>
              <a:rPr lang="en-US" err="1"/>
              <a:t>helppoa</a:t>
            </a:r>
            <a:r>
              <a:rPr lang="en-US"/>
              <a:t> ns. </a:t>
            </a:r>
            <a:r>
              <a:rPr lang="en-US" err="1"/>
              <a:t>Graybox</a:t>
            </a:r>
            <a:r>
              <a:rPr lang="en-US"/>
              <a:t> </a:t>
            </a:r>
            <a:r>
              <a:rPr lang="en-US" err="1"/>
              <a:t>metodilla</a:t>
            </a:r>
          </a:p>
          <a:p>
            <a:pPr lvl="1"/>
            <a:r>
              <a:rPr lang="en-US" err="1"/>
              <a:t>Grayboxmallit</a:t>
            </a:r>
            <a:r>
              <a:rPr lang="en-US"/>
              <a:t> </a:t>
            </a:r>
            <a:r>
              <a:rPr lang="en-US" err="1"/>
              <a:t>helppo</a:t>
            </a:r>
            <a:r>
              <a:rPr lang="en-US"/>
              <a:t> </a:t>
            </a:r>
            <a:r>
              <a:rPr lang="en-US" err="1"/>
              <a:t>muuttaa</a:t>
            </a:r>
            <a:r>
              <a:rPr lang="en-US"/>
              <a:t> </a:t>
            </a:r>
            <a:r>
              <a:rPr lang="en-US" err="1"/>
              <a:t>tyylitellyiksi</a:t>
            </a:r>
            <a:r>
              <a:rPr lang="en-US"/>
              <a:t> </a:t>
            </a:r>
            <a:r>
              <a:rPr lang="en-US" err="1"/>
              <a:t>näkymiksi</a:t>
            </a:r>
          </a:p>
          <a:p>
            <a:pPr lvl="1"/>
            <a:r>
              <a:rPr lang="en-US" err="1"/>
              <a:t>Valmiit</a:t>
            </a:r>
            <a:r>
              <a:rPr lang="en-US"/>
              <a:t> </a:t>
            </a:r>
            <a:r>
              <a:rPr lang="en-US" err="1"/>
              <a:t>näkymät</a:t>
            </a:r>
            <a:r>
              <a:rPr lang="en-US"/>
              <a:t> </a:t>
            </a:r>
            <a:r>
              <a:rPr lang="fi-FI"/>
              <a:t>helppo</a:t>
            </a:r>
            <a:r>
              <a:rPr lang="en-US"/>
              <a:t> </a:t>
            </a:r>
            <a:r>
              <a:rPr lang="en-US" err="1"/>
              <a:t>kasata</a:t>
            </a:r>
            <a:r>
              <a:rPr lang="en-US"/>
              <a:t> </a:t>
            </a:r>
            <a:r>
              <a:rPr lang="en-US" err="1"/>
              <a:t>toimivaksi</a:t>
            </a:r>
            <a:r>
              <a:rPr lang="en-US"/>
              <a:t> demosovellukseksi</a:t>
            </a:r>
          </a:p>
          <a:p>
            <a:pPr lvl="1"/>
            <a:endParaRPr lang="en-US"/>
          </a:p>
          <a:p>
            <a:r>
              <a:rPr lang="en-US"/>
              <a:t>5/5 </a:t>
            </a:r>
            <a:r>
              <a:rPr lang="en-US" err="1"/>
              <a:t>kannattaa</a:t>
            </a:r>
            <a:r>
              <a:rPr lang="en-US"/>
              <a:t> </a:t>
            </a:r>
            <a:r>
              <a:rPr lang="en-US" err="1"/>
              <a:t>ottaa</a:t>
            </a:r>
            <a:r>
              <a:rPr lang="en-US"/>
              <a:t> </a:t>
            </a:r>
            <a:r>
              <a:rPr lang="en-US" err="1"/>
              <a:t>haltuun</a:t>
            </a:r>
            <a:r>
              <a:rPr lang="en-US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96109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8B563-1296-4DA6-8FA4-31B215BDE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Figma</a:t>
            </a:r>
            <a:r>
              <a:rPr lang="en-US"/>
              <a:t> 1/3</a:t>
            </a:r>
            <a:endParaRPr lang="en-US" err="1"/>
          </a:p>
        </p:txBody>
      </p:sp>
      <p:pic>
        <p:nvPicPr>
          <p:cNvPr id="4" name="Picture 4" descr="Figmalla luotu rautalankamalli sovelluksesta.">
            <a:extLst>
              <a:ext uri="{FF2B5EF4-FFF2-40B4-BE49-F238E27FC236}">
                <a16:creationId xmlns:a16="http://schemas.microsoft.com/office/drawing/2014/main" id="{225E3A89-DCFB-4048-AC9F-A079B7BDDC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9" y="1853931"/>
            <a:ext cx="9032693" cy="46056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FD977D-59A6-4937-A221-DF49CA58544C}"/>
              </a:ext>
            </a:extLst>
          </p:cNvPr>
          <p:cNvSpPr txBox="1"/>
          <p:nvPr/>
        </p:nvSpPr>
        <p:spPr>
          <a:xfrm>
            <a:off x="678543" y="1386113"/>
            <a:ext cx="362312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Rautalankamalleja sovelluksesta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663108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8B563-1296-4DA6-8FA4-31B215BDE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Figma</a:t>
            </a:r>
            <a:r>
              <a:rPr lang="en-US"/>
              <a:t> 2/3</a:t>
            </a:r>
            <a:endParaRPr lang="en-US" err="1"/>
          </a:p>
        </p:txBody>
      </p:sp>
      <p:pic>
        <p:nvPicPr>
          <p:cNvPr id="6" name="Picture 6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920B6456-E469-424B-BA17-1A12BD70C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54" y="1928272"/>
            <a:ext cx="9032385" cy="46056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9BE66A-85DF-498E-A58E-A91CD13F9FF8}"/>
              </a:ext>
            </a:extLst>
          </p:cNvPr>
          <p:cNvSpPr txBox="1"/>
          <p:nvPr/>
        </p:nvSpPr>
        <p:spPr>
          <a:xfrm>
            <a:off x="678543" y="1458685"/>
            <a:ext cx="488405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Valmiita käyttöliittymämalleja sovelluksesta​</a:t>
            </a:r>
          </a:p>
        </p:txBody>
      </p:sp>
    </p:spTree>
    <p:extLst>
      <p:ext uri="{BB962C8B-B14F-4D97-AF65-F5344CB8AC3E}">
        <p14:creationId xmlns:p14="http://schemas.microsoft.com/office/powerpoint/2010/main" val="9170400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10">
      <a:dk1>
        <a:srgbClr val="6DAA2D"/>
      </a:dk1>
      <a:lt1>
        <a:sysClr val="window" lastClr="FFFFFF"/>
      </a:lt1>
      <a:dk2>
        <a:srgbClr val="23222A"/>
      </a:dk2>
      <a:lt2>
        <a:srgbClr val="E2DFCC"/>
      </a:lt2>
      <a:accent1>
        <a:srgbClr val="8FCD4B"/>
      </a:accent1>
      <a:accent2>
        <a:srgbClr val="BDE295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35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Facet</vt:lpstr>
      <vt:lpstr>PowerPoint Presentation</vt:lpstr>
      <vt:lpstr>Esityksen sisältö</vt:lpstr>
      <vt:lpstr>Projektin lähtökohdat</vt:lpstr>
      <vt:lpstr>Resurssit</vt:lpstr>
      <vt:lpstr>Teknologiat</vt:lpstr>
      <vt:lpstr>Ongelma</vt:lpstr>
      <vt:lpstr>Ratkaisu</vt:lpstr>
      <vt:lpstr>Figma 1/3</vt:lpstr>
      <vt:lpstr>Figma 2/3</vt:lpstr>
      <vt:lpstr>Figma 3/3</vt:lpstr>
      <vt:lpstr>Ongelma</vt:lpstr>
      <vt:lpstr>Ratkaisu</vt:lpstr>
      <vt:lpstr>Ongelma</vt:lpstr>
      <vt:lpstr>Ratkaisu</vt:lpstr>
      <vt:lpstr>Rekisteröinti funktio</vt:lpstr>
      <vt:lpstr>Ongelma</vt:lpstr>
      <vt:lpstr>Ratkaisu</vt:lpstr>
      <vt:lpstr>Rekisterönti funktio linkin kautta</vt:lpstr>
      <vt:lpstr>Ongelma</vt:lpstr>
      <vt:lpstr>Ratkaisu</vt:lpstr>
      <vt:lpstr>Hae samaan luokkaan kuuluvat käyttäjät</vt:lpstr>
      <vt:lpstr>Ongelma</vt:lpstr>
      <vt:lpstr>Ratkaisu</vt:lpstr>
      <vt:lpstr>Tilitapahtumien tulostus ja tallennus</vt:lpstr>
      <vt:lpstr>Ongelma</vt:lpstr>
      <vt:lpstr>Ratkaisu</vt:lpstr>
      <vt:lpstr>Ongelma</vt:lpstr>
      <vt:lpstr>Ratkaisu</vt:lpstr>
      <vt:lpstr>Ongelma</vt:lpstr>
      <vt:lpstr>Ratkaisu</vt:lpstr>
      <vt:lpstr>Ongelma</vt:lpstr>
      <vt:lpstr>Ratkaisu</vt:lpstr>
      <vt:lpstr>Haasteet ja onnistumiset</vt:lpstr>
      <vt:lpstr>Projektin kehittämisideat</vt:lpstr>
      <vt:lpstr>Loppusanat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Mari Savomäki</dc:creator>
  <cp:revision>1</cp:revision>
  <dcterms:created xsi:type="dcterms:W3CDTF">1601-01-01T00:00:00Z</dcterms:created>
  <dcterms:modified xsi:type="dcterms:W3CDTF">2019-03-06T10:27:12Z</dcterms:modified>
</cp:coreProperties>
</file>