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3"/>
  </p:notesMasterIdLst>
  <p:sldIdLst>
    <p:sldId id="256" r:id="rId2"/>
    <p:sldId id="258" r:id="rId3"/>
    <p:sldId id="283" r:id="rId4"/>
    <p:sldId id="257" r:id="rId5"/>
    <p:sldId id="282" r:id="rId6"/>
    <p:sldId id="265" r:id="rId7"/>
    <p:sldId id="281" r:id="rId8"/>
    <p:sldId id="267" r:id="rId9"/>
    <p:sldId id="280" r:id="rId10"/>
    <p:sldId id="275" r:id="rId11"/>
    <p:sldId id="276" r:id="rId12"/>
    <p:sldId id="277" r:id="rId13"/>
    <p:sldId id="279" r:id="rId14"/>
    <p:sldId id="269" r:id="rId15"/>
    <p:sldId id="272" r:id="rId16"/>
    <p:sldId id="270" r:id="rId17"/>
    <p:sldId id="271" r:id="rId18"/>
    <p:sldId id="273" r:id="rId19"/>
    <p:sldId id="284"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E003A7-3FF9-C686-34C1-7E36C0AE3806}" v="55" dt="2018-10-24T05:52:24.041"/>
    <p1510:client id="{672B1F7C-442F-E508-6A98-642FB65DB71E}" v="71" dt="2018-10-24T06:02:03.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olainen Otto" userId="S::k2534@student.jamk.fi::1d25290b-a1f5-4fc4-9775-37b6d37ed1ad" providerId="AD" clId="Web-{A4E003A7-3FF9-C686-34C1-7E36C0AE3806}"/>
    <pc:docChg chg="modSld">
      <pc:chgData name="Savolainen Otto" userId="S::k2534@student.jamk.fi::1d25290b-a1f5-4fc4-9775-37b6d37ed1ad" providerId="AD" clId="Web-{A4E003A7-3FF9-C686-34C1-7E36C0AE3806}" dt="2018-10-24T05:52:24.041" v="109" actId="20577"/>
      <pc:docMkLst>
        <pc:docMk/>
      </pc:docMkLst>
      <pc:sldChg chg="modSp">
        <pc:chgData name="Savolainen Otto" userId="S::k2534@student.jamk.fi::1d25290b-a1f5-4fc4-9775-37b6d37ed1ad" providerId="AD" clId="Web-{A4E003A7-3FF9-C686-34C1-7E36C0AE3806}" dt="2018-10-24T05:48:53.712" v="28" actId="20577"/>
        <pc:sldMkLst>
          <pc:docMk/>
          <pc:sldMk cId="1603554134" sldId="257"/>
        </pc:sldMkLst>
        <pc:spChg chg="mod">
          <ac:chgData name="Savolainen Otto" userId="S::k2534@student.jamk.fi::1d25290b-a1f5-4fc4-9775-37b6d37ed1ad" providerId="AD" clId="Web-{A4E003A7-3FF9-C686-34C1-7E36C0AE3806}" dt="2018-10-24T05:48:53.712" v="28" actId="20577"/>
          <ac:spMkLst>
            <pc:docMk/>
            <pc:sldMk cId="1603554134" sldId="257"/>
            <ac:spMk id="3" creationId="{00000000-0000-0000-0000-000000000000}"/>
          </ac:spMkLst>
        </pc:spChg>
      </pc:sldChg>
      <pc:sldChg chg="modSp">
        <pc:chgData name="Savolainen Otto" userId="S::k2534@student.jamk.fi::1d25290b-a1f5-4fc4-9775-37b6d37ed1ad" providerId="AD" clId="Web-{A4E003A7-3FF9-C686-34C1-7E36C0AE3806}" dt="2018-10-24T05:52:24.041" v="108" actId="20577"/>
        <pc:sldMkLst>
          <pc:docMk/>
          <pc:sldMk cId="2414908990" sldId="265"/>
        </pc:sldMkLst>
        <pc:spChg chg="mod">
          <ac:chgData name="Savolainen Otto" userId="S::k2534@student.jamk.fi::1d25290b-a1f5-4fc4-9775-37b6d37ed1ad" providerId="AD" clId="Web-{A4E003A7-3FF9-C686-34C1-7E36C0AE3806}" dt="2018-10-24T05:52:24.041" v="108" actId="20577"/>
          <ac:spMkLst>
            <pc:docMk/>
            <pc:sldMk cId="2414908990" sldId="265"/>
            <ac:spMk id="3" creationId="{00000000-0000-0000-0000-000000000000}"/>
          </ac:spMkLst>
        </pc:spChg>
      </pc:sldChg>
    </pc:docChg>
  </pc:docChgLst>
  <pc:docChgLst>
    <pc:chgData name="Jokinen Noora" userId="S::k8241@student.jamk.fi::29d796ae-28b4-42f7-8c07-af541964212c" providerId="AD" clId="Web-{B24EB2EE-663F-43E1-82AD-726C2E04694A}"/>
    <pc:docChg chg="addSld modSld">
      <pc:chgData name="Jokinen Noora" userId="S::k8241@student.jamk.fi::29d796ae-28b4-42f7-8c07-af541964212c" providerId="AD" clId="Web-{B24EB2EE-663F-43E1-82AD-726C2E04694A}" dt="2018-10-10T10:21:27.508" v="59"/>
      <pc:docMkLst>
        <pc:docMk/>
      </pc:docMkLst>
      <pc:sldChg chg="modSp">
        <pc:chgData name="Jokinen Noora" userId="S::k8241@student.jamk.fi::29d796ae-28b4-42f7-8c07-af541964212c" providerId="AD" clId="Web-{B24EB2EE-663F-43E1-82AD-726C2E04694A}" dt="2018-10-10T10:17:52.260" v="2" actId="20577"/>
        <pc:sldMkLst>
          <pc:docMk/>
          <pc:sldMk cId="3435292883" sldId="266"/>
        </pc:sldMkLst>
        <pc:spChg chg="mod">
          <ac:chgData name="Jokinen Noora" userId="S::k8241@student.jamk.fi::29d796ae-28b4-42f7-8c07-af541964212c" providerId="AD" clId="Web-{B24EB2EE-663F-43E1-82AD-726C2E04694A}" dt="2018-10-10T10:17:52.260" v="2" actId="20577"/>
          <ac:spMkLst>
            <pc:docMk/>
            <pc:sldMk cId="3435292883" sldId="266"/>
            <ac:spMk id="2" creationId="{00000000-0000-0000-0000-000000000000}"/>
          </ac:spMkLst>
        </pc:spChg>
      </pc:sldChg>
      <pc:sldChg chg="modSp new">
        <pc:chgData name="Jokinen Noora" userId="S::k8241@student.jamk.fi::29d796ae-28b4-42f7-8c07-af541964212c" providerId="AD" clId="Web-{B24EB2EE-663F-43E1-82AD-726C2E04694A}" dt="2018-10-10T10:19:47.634" v="12" actId="20577"/>
        <pc:sldMkLst>
          <pc:docMk/>
          <pc:sldMk cId="3322266729" sldId="274"/>
        </pc:sldMkLst>
        <pc:spChg chg="mod">
          <ac:chgData name="Jokinen Noora" userId="S::k8241@student.jamk.fi::29d796ae-28b4-42f7-8c07-af541964212c" providerId="AD" clId="Web-{B24EB2EE-663F-43E1-82AD-726C2E04694A}" dt="2018-10-10T10:19:47.634" v="12" actId="20577"/>
          <ac:spMkLst>
            <pc:docMk/>
            <pc:sldMk cId="3322266729" sldId="274"/>
            <ac:spMk id="2" creationId="{EDEFF198-311D-4C8F-9102-68BC367B561F}"/>
          </ac:spMkLst>
        </pc:spChg>
      </pc:sldChg>
      <pc:sldChg chg="modSp new">
        <pc:chgData name="Jokinen Noora" userId="S::k8241@student.jamk.fi::29d796ae-28b4-42f7-8c07-af541964212c" providerId="AD" clId="Web-{B24EB2EE-663F-43E1-82AD-726C2E04694A}" dt="2018-10-10T10:21:19.336" v="56" actId="20577"/>
        <pc:sldMkLst>
          <pc:docMk/>
          <pc:sldMk cId="2507473544" sldId="275"/>
        </pc:sldMkLst>
        <pc:spChg chg="mod">
          <ac:chgData name="Jokinen Noora" userId="S::k8241@student.jamk.fi::29d796ae-28b4-42f7-8c07-af541964212c" providerId="AD" clId="Web-{B24EB2EE-663F-43E1-82AD-726C2E04694A}" dt="2018-10-10T10:20:02.103" v="19" actId="20577"/>
          <ac:spMkLst>
            <pc:docMk/>
            <pc:sldMk cId="2507473544" sldId="275"/>
            <ac:spMk id="2" creationId="{46CC8D2E-47B4-4E62-AB91-39A7CF9CD194}"/>
          </ac:spMkLst>
        </pc:spChg>
        <pc:spChg chg="mod">
          <ac:chgData name="Jokinen Noora" userId="S::k8241@student.jamk.fi::29d796ae-28b4-42f7-8c07-af541964212c" providerId="AD" clId="Web-{B24EB2EE-663F-43E1-82AD-726C2E04694A}" dt="2018-10-10T10:21:19.336" v="56" actId="20577"/>
          <ac:spMkLst>
            <pc:docMk/>
            <pc:sldMk cId="2507473544" sldId="275"/>
            <ac:spMk id="3" creationId="{076D7E90-9514-4297-9C75-FDEEFFB0230B}"/>
          </ac:spMkLst>
        </pc:spChg>
      </pc:sldChg>
      <pc:sldChg chg="new">
        <pc:chgData name="Jokinen Noora" userId="S::k8241@student.jamk.fi::29d796ae-28b4-42f7-8c07-af541964212c" providerId="AD" clId="Web-{B24EB2EE-663F-43E1-82AD-726C2E04694A}" dt="2018-10-10T10:21:27.508" v="59"/>
        <pc:sldMkLst>
          <pc:docMk/>
          <pc:sldMk cId="3602549906" sldId="276"/>
        </pc:sldMkLst>
      </pc:sldChg>
    </pc:docChg>
  </pc:docChgLst>
  <pc:docChgLst>
    <pc:chgData name="Jokinen Noora" userId="S::k8241@student.jamk.fi::29d796ae-28b4-42f7-8c07-af541964212c" providerId="AD" clId="Web-{672B1F7C-442F-E508-6A98-642FB65DB71E}"/>
    <pc:docChg chg="addSld delSld modSld sldOrd">
      <pc:chgData name="Jokinen Noora" userId="S::k8241@student.jamk.fi::29d796ae-28b4-42f7-8c07-af541964212c" providerId="AD" clId="Web-{672B1F7C-442F-E508-6A98-642FB65DB71E}" dt="2018-10-24T10:09:38.312" v="252"/>
      <pc:docMkLst>
        <pc:docMk/>
      </pc:docMkLst>
      <pc:sldChg chg="modSp">
        <pc:chgData name="Jokinen Noora" userId="S::k8241@student.jamk.fi::29d796ae-28b4-42f7-8c07-af541964212c" providerId="AD" clId="Web-{672B1F7C-442F-E508-6A98-642FB65DB71E}" dt="2018-10-24T05:57:16.629" v="83" actId="20577"/>
        <pc:sldMkLst>
          <pc:docMk/>
          <pc:sldMk cId="1823306350" sldId="256"/>
        </pc:sldMkLst>
        <pc:spChg chg="mod">
          <ac:chgData name="Jokinen Noora" userId="S::k8241@student.jamk.fi::29d796ae-28b4-42f7-8c07-af541964212c" providerId="AD" clId="Web-{672B1F7C-442F-E508-6A98-642FB65DB71E}" dt="2018-10-24T05:57:16.629" v="83" actId="20577"/>
          <ac:spMkLst>
            <pc:docMk/>
            <pc:sldMk cId="1823306350" sldId="256"/>
            <ac:spMk id="3" creationId="{00000000-0000-0000-0000-000000000000}"/>
          </ac:spMkLst>
        </pc:spChg>
      </pc:sldChg>
      <pc:sldChg chg="delSp del">
        <pc:chgData name="Jokinen Noora" userId="S::k8241@student.jamk.fi::29d796ae-28b4-42f7-8c07-af541964212c" providerId="AD" clId="Web-{672B1F7C-442F-E508-6A98-642FB65DB71E}" dt="2018-10-24T06:02:58.041" v="182"/>
        <pc:sldMkLst>
          <pc:docMk/>
          <pc:sldMk cId="1070827983" sldId="263"/>
        </pc:sldMkLst>
        <pc:spChg chg="del">
          <ac:chgData name="Jokinen Noora" userId="S::k8241@student.jamk.fi::29d796ae-28b4-42f7-8c07-af541964212c" providerId="AD" clId="Web-{672B1F7C-442F-E508-6A98-642FB65DB71E}" dt="2018-10-24T05:51:12.376" v="80"/>
          <ac:spMkLst>
            <pc:docMk/>
            <pc:sldMk cId="1070827983" sldId="263"/>
            <ac:spMk id="4" creationId="{00000000-0000-0000-0000-000000000000}"/>
          </ac:spMkLst>
        </pc:spChg>
      </pc:sldChg>
      <pc:sldChg chg="modSp del">
        <pc:chgData name="Jokinen Noora" userId="S::k8241@student.jamk.fi::29d796ae-28b4-42f7-8c07-af541964212c" providerId="AD" clId="Web-{672B1F7C-442F-E508-6A98-642FB65DB71E}" dt="2018-10-24T06:02:32.462" v="169"/>
        <pc:sldMkLst>
          <pc:docMk/>
          <pc:sldMk cId="3817230010" sldId="264"/>
        </pc:sldMkLst>
        <pc:spChg chg="mod">
          <ac:chgData name="Jokinen Noora" userId="S::k8241@student.jamk.fi::29d796ae-28b4-42f7-8c07-af541964212c" providerId="AD" clId="Web-{672B1F7C-442F-E508-6A98-642FB65DB71E}" dt="2018-10-24T06:02:29.087" v="166" actId="20577"/>
          <ac:spMkLst>
            <pc:docMk/>
            <pc:sldMk cId="3817230010" sldId="264"/>
            <ac:spMk id="2" creationId="{00000000-0000-0000-0000-000000000000}"/>
          </ac:spMkLst>
        </pc:spChg>
      </pc:sldChg>
      <pc:sldChg chg="del">
        <pc:chgData name="Jokinen Noora" userId="S::k8241@student.jamk.fi::29d796ae-28b4-42f7-8c07-af541964212c" providerId="AD" clId="Web-{672B1F7C-442F-E508-6A98-642FB65DB71E}" dt="2018-10-24T06:01:17.337" v="143"/>
        <pc:sldMkLst>
          <pc:docMk/>
          <pc:sldMk cId="3435292883" sldId="266"/>
        </pc:sldMkLst>
      </pc:sldChg>
      <pc:sldChg chg="del">
        <pc:chgData name="Jokinen Noora" userId="S::k8241@student.jamk.fi::29d796ae-28b4-42f7-8c07-af541964212c" providerId="AD" clId="Web-{672B1F7C-442F-E508-6A98-642FB65DB71E}" dt="2018-10-24T06:00:35.789" v="93"/>
        <pc:sldMkLst>
          <pc:docMk/>
          <pc:sldMk cId="690387325" sldId="268"/>
        </pc:sldMkLst>
      </pc:sldChg>
      <pc:sldChg chg="modSp del">
        <pc:chgData name="Jokinen Noora" userId="S::k8241@student.jamk.fi::29d796ae-28b4-42f7-8c07-af541964212c" providerId="AD" clId="Web-{672B1F7C-442F-E508-6A98-642FB65DB71E}" dt="2018-10-24T06:00:57.336" v="122"/>
        <pc:sldMkLst>
          <pc:docMk/>
          <pc:sldMk cId="3322266729" sldId="274"/>
        </pc:sldMkLst>
        <pc:spChg chg="mod">
          <ac:chgData name="Jokinen Noora" userId="S::k8241@student.jamk.fi::29d796ae-28b4-42f7-8c07-af541964212c" providerId="AD" clId="Web-{672B1F7C-442F-E508-6A98-642FB65DB71E}" dt="2018-10-24T06:00:54.805" v="119" actId="20577"/>
          <ac:spMkLst>
            <pc:docMk/>
            <pc:sldMk cId="3322266729" sldId="274"/>
            <ac:spMk id="2" creationId="{EDEFF198-311D-4C8F-9102-68BC367B561F}"/>
          </ac:spMkLst>
        </pc:spChg>
      </pc:sldChg>
      <pc:sldChg chg="modSp">
        <pc:chgData name="Jokinen Noora" userId="S::k8241@student.jamk.fi::29d796ae-28b4-42f7-8c07-af541964212c" providerId="AD" clId="Web-{672B1F7C-442F-E508-6A98-642FB65DB71E}" dt="2018-10-24T05:49:25.047" v="16" actId="20577"/>
        <pc:sldMkLst>
          <pc:docMk/>
          <pc:sldMk cId="3602549906" sldId="276"/>
        </pc:sldMkLst>
        <pc:spChg chg="mod">
          <ac:chgData name="Jokinen Noora" userId="S::k8241@student.jamk.fi::29d796ae-28b4-42f7-8c07-af541964212c" providerId="AD" clId="Web-{672B1F7C-442F-E508-6A98-642FB65DB71E}" dt="2018-10-24T05:49:02.468" v="2" actId="20577"/>
          <ac:spMkLst>
            <pc:docMk/>
            <pc:sldMk cId="3602549906" sldId="276"/>
            <ac:spMk id="2" creationId="{07D5EF48-0E70-4483-BF4B-906ED16A1293}"/>
          </ac:spMkLst>
        </pc:spChg>
        <pc:spChg chg="mod">
          <ac:chgData name="Jokinen Noora" userId="S::k8241@student.jamk.fi::29d796ae-28b4-42f7-8c07-af541964212c" providerId="AD" clId="Web-{672B1F7C-442F-E508-6A98-642FB65DB71E}" dt="2018-10-24T05:49:25.047" v="16" actId="20577"/>
          <ac:spMkLst>
            <pc:docMk/>
            <pc:sldMk cId="3602549906" sldId="276"/>
            <ac:spMk id="3" creationId="{77003A8C-54C4-45CE-BDA1-9130C299D65B}"/>
          </ac:spMkLst>
        </pc:spChg>
      </pc:sldChg>
      <pc:sldChg chg="modSp new">
        <pc:chgData name="Jokinen Noora" userId="S::k8241@student.jamk.fi::29d796ae-28b4-42f7-8c07-af541964212c" providerId="AD" clId="Web-{672B1F7C-442F-E508-6A98-642FB65DB71E}" dt="2018-10-24T05:51:03.141" v="78" actId="20577"/>
        <pc:sldMkLst>
          <pc:docMk/>
          <pc:sldMk cId="3514420835" sldId="277"/>
        </pc:sldMkLst>
        <pc:spChg chg="mod">
          <ac:chgData name="Jokinen Noora" userId="S::k8241@student.jamk.fi::29d796ae-28b4-42f7-8c07-af541964212c" providerId="AD" clId="Web-{672B1F7C-442F-E508-6A98-642FB65DB71E}" dt="2018-10-24T05:49:46.906" v="21" actId="20577"/>
          <ac:spMkLst>
            <pc:docMk/>
            <pc:sldMk cId="3514420835" sldId="277"/>
            <ac:spMk id="2" creationId="{91FF86BF-BBC2-4789-83CD-70C3A0374D3E}"/>
          </ac:spMkLst>
        </pc:spChg>
        <pc:spChg chg="mod">
          <ac:chgData name="Jokinen Noora" userId="S::k8241@student.jamk.fi::29d796ae-28b4-42f7-8c07-af541964212c" providerId="AD" clId="Web-{672B1F7C-442F-E508-6A98-642FB65DB71E}" dt="2018-10-24T05:51:03.141" v="78" actId="20577"/>
          <ac:spMkLst>
            <pc:docMk/>
            <pc:sldMk cId="3514420835" sldId="277"/>
            <ac:spMk id="3" creationId="{031D8D2B-DC2E-49C1-8B31-32BC4E3787E9}"/>
          </ac:spMkLst>
        </pc:spChg>
      </pc:sldChg>
      <pc:sldChg chg="modSp new del">
        <pc:chgData name="Jokinen Noora" userId="S::k8241@student.jamk.fi::29d796ae-28b4-42f7-8c07-af541964212c" providerId="AD" clId="Web-{672B1F7C-442F-E508-6A98-642FB65DB71E}" dt="2018-10-24T06:03:47.432" v="206"/>
        <pc:sldMkLst>
          <pc:docMk/>
          <pc:sldMk cId="695178891" sldId="278"/>
        </pc:sldMkLst>
        <pc:spChg chg="mod">
          <ac:chgData name="Jokinen Noora" userId="S::k8241@student.jamk.fi::29d796ae-28b4-42f7-8c07-af541964212c" providerId="AD" clId="Web-{672B1F7C-442F-E508-6A98-642FB65DB71E}" dt="2018-10-24T06:00:24.367" v="92" actId="20577"/>
          <ac:spMkLst>
            <pc:docMk/>
            <pc:sldMk cId="695178891" sldId="278"/>
            <ac:spMk id="2" creationId="{B6278DFA-1BB7-4842-BA9B-65A0EED41B6F}"/>
          </ac:spMkLst>
        </pc:spChg>
      </pc:sldChg>
      <pc:sldChg chg="modSp new mod ord modClrScheme chgLayout">
        <pc:chgData name="Jokinen Noora" userId="S::k8241@student.jamk.fi::29d796ae-28b4-42f7-8c07-af541964212c" providerId="AD" clId="Web-{672B1F7C-442F-E508-6A98-642FB65DB71E}" dt="2018-10-24T06:04:44.885" v="211"/>
        <pc:sldMkLst>
          <pc:docMk/>
          <pc:sldMk cId="612879411" sldId="279"/>
        </pc:sldMkLst>
        <pc:spChg chg="mod ord">
          <ac:chgData name="Jokinen Noora" userId="S::k8241@student.jamk.fi::29d796ae-28b4-42f7-8c07-af541964212c" providerId="AD" clId="Web-{672B1F7C-442F-E508-6A98-642FB65DB71E}" dt="2018-10-24T06:04:44.885" v="211"/>
          <ac:spMkLst>
            <pc:docMk/>
            <pc:sldMk cId="612879411" sldId="279"/>
            <ac:spMk id="2" creationId="{17CBDBAD-B949-4ED4-B412-77D339EB1185}"/>
          </ac:spMkLst>
        </pc:spChg>
        <pc:spChg chg="mod ord">
          <ac:chgData name="Jokinen Noora" userId="S::k8241@student.jamk.fi::29d796ae-28b4-42f7-8c07-af541964212c" providerId="AD" clId="Web-{672B1F7C-442F-E508-6A98-642FB65DB71E}" dt="2018-10-24T06:04:44.885" v="211"/>
          <ac:spMkLst>
            <pc:docMk/>
            <pc:sldMk cId="612879411" sldId="279"/>
            <ac:spMk id="3" creationId="{8C08D76E-5B9D-413E-B8C7-49748DDE6A16}"/>
          </ac:spMkLst>
        </pc:spChg>
      </pc:sldChg>
      <pc:sldChg chg="modSp new mod ord modClrScheme chgLayout">
        <pc:chgData name="Jokinen Noora" userId="S::k8241@student.jamk.fi::29d796ae-28b4-42f7-8c07-af541964212c" providerId="AD" clId="Web-{672B1F7C-442F-E508-6A98-642FB65DB71E}" dt="2018-10-24T10:09:38.312" v="252"/>
        <pc:sldMkLst>
          <pc:docMk/>
          <pc:sldMk cId="2085376673" sldId="280"/>
        </pc:sldMkLst>
        <pc:spChg chg="mod ord">
          <ac:chgData name="Jokinen Noora" userId="S::k8241@student.jamk.fi::29d796ae-28b4-42f7-8c07-af541964212c" providerId="AD" clId="Web-{672B1F7C-442F-E508-6A98-642FB65DB71E}" dt="2018-10-24T06:04:38.682" v="210"/>
          <ac:spMkLst>
            <pc:docMk/>
            <pc:sldMk cId="2085376673" sldId="280"/>
            <ac:spMk id="2" creationId="{FE8C6A3F-E384-41CA-A2D4-913FB6580987}"/>
          </ac:spMkLst>
        </pc:spChg>
        <pc:spChg chg="mod ord">
          <ac:chgData name="Jokinen Noora" userId="S::k8241@student.jamk.fi::29d796ae-28b4-42f7-8c07-af541964212c" providerId="AD" clId="Web-{672B1F7C-442F-E508-6A98-642FB65DB71E}" dt="2018-10-24T06:04:38.682" v="210"/>
          <ac:spMkLst>
            <pc:docMk/>
            <pc:sldMk cId="2085376673" sldId="280"/>
            <ac:spMk id="3" creationId="{E50D2124-7B43-4B34-9F4E-09D84338DAFB}"/>
          </ac:spMkLst>
        </pc:spChg>
      </pc:sldChg>
      <pc:sldChg chg="modSp new mod ord modClrScheme chgLayout">
        <pc:chgData name="Jokinen Noora" userId="S::k8241@student.jamk.fi::29d796ae-28b4-42f7-8c07-af541964212c" providerId="AD" clId="Web-{672B1F7C-442F-E508-6A98-642FB65DB71E}" dt="2018-10-24T06:04:31.838" v="209"/>
        <pc:sldMkLst>
          <pc:docMk/>
          <pc:sldMk cId="3350245128" sldId="281"/>
        </pc:sldMkLst>
        <pc:spChg chg="mod ord">
          <ac:chgData name="Jokinen Noora" userId="S::k8241@student.jamk.fi::29d796ae-28b4-42f7-8c07-af541964212c" providerId="AD" clId="Web-{672B1F7C-442F-E508-6A98-642FB65DB71E}" dt="2018-10-24T06:04:31.838" v="209"/>
          <ac:spMkLst>
            <pc:docMk/>
            <pc:sldMk cId="3350245128" sldId="281"/>
            <ac:spMk id="2" creationId="{404292B5-CE81-4279-9BF6-7ACDD94FA318}"/>
          </ac:spMkLst>
        </pc:spChg>
        <pc:spChg chg="mod ord">
          <ac:chgData name="Jokinen Noora" userId="S::k8241@student.jamk.fi::29d796ae-28b4-42f7-8c07-af541964212c" providerId="AD" clId="Web-{672B1F7C-442F-E508-6A98-642FB65DB71E}" dt="2018-10-24T06:04:31.838" v="209"/>
          <ac:spMkLst>
            <pc:docMk/>
            <pc:sldMk cId="3350245128" sldId="281"/>
            <ac:spMk id="3" creationId="{230901A4-A35B-4A60-B970-D152C553E65E}"/>
          </ac:spMkLst>
        </pc:spChg>
      </pc:sldChg>
      <pc:sldChg chg="modSp new mod modClrScheme chgLayout">
        <pc:chgData name="Jokinen Noora" userId="S::k8241@student.jamk.fi::29d796ae-28b4-42f7-8c07-af541964212c" providerId="AD" clId="Web-{672B1F7C-442F-E508-6A98-642FB65DB71E}" dt="2018-10-24T06:04:25.635" v="208"/>
        <pc:sldMkLst>
          <pc:docMk/>
          <pc:sldMk cId="4098434455" sldId="282"/>
        </pc:sldMkLst>
        <pc:spChg chg="mod ord">
          <ac:chgData name="Jokinen Noora" userId="S::k8241@student.jamk.fi::29d796ae-28b4-42f7-8c07-af541964212c" providerId="AD" clId="Web-{672B1F7C-442F-E508-6A98-642FB65DB71E}" dt="2018-10-24T06:04:25.635" v="208"/>
          <ac:spMkLst>
            <pc:docMk/>
            <pc:sldMk cId="4098434455" sldId="282"/>
            <ac:spMk id="2" creationId="{9674FB09-94CB-4870-AB82-345EFFD9F618}"/>
          </ac:spMkLst>
        </pc:spChg>
        <pc:spChg chg="mod ord">
          <ac:chgData name="Jokinen Noora" userId="S::k8241@student.jamk.fi::29d796ae-28b4-42f7-8c07-af541964212c" providerId="AD" clId="Web-{672B1F7C-442F-E508-6A98-642FB65DB71E}" dt="2018-10-24T06:04:25.635" v="208"/>
          <ac:spMkLst>
            <pc:docMk/>
            <pc:sldMk cId="4098434455" sldId="282"/>
            <ac:spMk id="3" creationId="{627DB282-ABBD-4D17-BCB2-8F2009EA72C3}"/>
          </ac:spMkLst>
        </pc:spChg>
      </pc:sldChg>
      <pc:sldChg chg="modSp new mod ord modClrScheme chgLayout">
        <pc:chgData name="Jokinen Noora" userId="S::k8241@student.jamk.fi::29d796ae-28b4-42f7-8c07-af541964212c" providerId="AD" clId="Web-{672B1F7C-442F-E508-6A98-642FB65DB71E}" dt="2018-10-24T06:04:16.213" v="207"/>
        <pc:sldMkLst>
          <pc:docMk/>
          <pc:sldMk cId="4211534196" sldId="283"/>
        </pc:sldMkLst>
        <pc:spChg chg="mod ord">
          <ac:chgData name="Jokinen Noora" userId="S::k8241@student.jamk.fi::29d796ae-28b4-42f7-8c07-af541964212c" providerId="AD" clId="Web-{672B1F7C-442F-E508-6A98-642FB65DB71E}" dt="2018-10-24T06:04:16.213" v="207"/>
          <ac:spMkLst>
            <pc:docMk/>
            <pc:sldMk cId="4211534196" sldId="283"/>
            <ac:spMk id="2" creationId="{0CAAB029-890C-46E5-8246-A5D19FF51E50}"/>
          </ac:spMkLst>
        </pc:spChg>
        <pc:spChg chg="mod ord">
          <ac:chgData name="Jokinen Noora" userId="S::k8241@student.jamk.fi::29d796ae-28b4-42f7-8c07-af541964212c" providerId="AD" clId="Web-{672B1F7C-442F-E508-6A98-642FB65DB71E}" dt="2018-10-24T06:04:16.213" v="207"/>
          <ac:spMkLst>
            <pc:docMk/>
            <pc:sldMk cId="4211534196" sldId="283"/>
            <ac:spMk id="3" creationId="{A5AED66B-D421-47E4-8278-7AB66E99E477}"/>
          </ac:spMkLst>
        </pc:spChg>
      </pc:sldChg>
      <pc:sldChg chg="modSp new">
        <pc:chgData name="Jokinen Noora" userId="S::k8241@student.jamk.fi::29d796ae-28b4-42f7-8c07-af541964212c" providerId="AD" clId="Web-{672B1F7C-442F-E508-6A98-642FB65DB71E}" dt="2018-10-24T06:04:59.120" v="216" actId="20577"/>
        <pc:sldMkLst>
          <pc:docMk/>
          <pc:sldMk cId="3473767422" sldId="284"/>
        </pc:sldMkLst>
        <pc:spChg chg="mod">
          <ac:chgData name="Jokinen Noora" userId="S::k8241@student.jamk.fi::29d796ae-28b4-42f7-8c07-af541964212c" providerId="AD" clId="Web-{672B1F7C-442F-E508-6A98-642FB65DB71E}" dt="2018-10-24T06:04:59.120" v="216" actId="20577"/>
          <ac:spMkLst>
            <pc:docMk/>
            <pc:sldMk cId="3473767422" sldId="284"/>
            <ac:spMk id="2" creationId="{60EF4E27-FFF5-49CC-9B07-0C1E596636FE}"/>
          </ac:spMkLst>
        </pc:spChg>
      </pc:sldChg>
      <pc:sldChg chg="addSp delSp modSp new mod setBg">
        <pc:chgData name="Jokinen Noora" userId="S::k8241@student.jamk.fi::29d796ae-28b4-42f7-8c07-af541964212c" providerId="AD" clId="Web-{672B1F7C-442F-E508-6A98-642FB65DB71E}" dt="2018-10-24T07:44:03.045" v="239" actId="1076"/>
        <pc:sldMkLst>
          <pc:docMk/>
          <pc:sldMk cId="4079453285" sldId="285"/>
        </pc:sldMkLst>
        <pc:spChg chg="del">
          <ac:chgData name="Jokinen Noora" userId="S::k8241@student.jamk.fi::29d796ae-28b4-42f7-8c07-af541964212c" providerId="AD" clId="Web-{672B1F7C-442F-E508-6A98-642FB65DB71E}" dt="2018-10-24T07:38:39.390" v="219"/>
          <ac:spMkLst>
            <pc:docMk/>
            <pc:sldMk cId="4079453285" sldId="285"/>
            <ac:spMk id="2" creationId="{3C0154F3-30CE-4B87-9634-B3BFA6CC11D3}"/>
          </ac:spMkLst>
        </pc:spChg>
        <pc:spChg chg="del">
          <ac:chgData name="Jokinen Noora" userId="S::k8241@student.jamk.fi::29d796ae-28b4-42f7-8c07-af541964212c" providerId="AD" clId="Web-{672B1F7C-442F-E508-6A98-642FB65DB71E}" dt="2018-10-24T07:38:20.828" v="218"/>
          <ac:spMkLst>
            <pc:docMk/>
            <pc:sldMk cId="4079453285" sldId="285"/>
            <ac:spMk id="3" creationId="{37BFEC21-D005-4B15-9791-F1C4E92BD998}"/>
          </ac:spMkLst>
        </pc:spChg>
        <pc:spChg chg="add del mod">
          <ac:chgData name="Jokinen Noora" userId="S::k8241@student.jamk.fi::29d796ae-28b4-42f7-8c07-af541964212c" providerId="AD" clId="Web-{672B1F7C-442F-E508-6A98-642FB65DB71E}" dt="2018-10-24T07:42:29.623" v="228"/>
          <ac:spMkLst>
            <pc:docMk/>
            <pc:sldMk cId="4079453285" sldId="285"/>
            <ac:spMk id="7" creationId="{08FBA858-30E0-4A53-B4CA-C091C6ECB922}"/>
          </ac:spMkLst>
        </pc:spChg>
        <pc:spChg chg="add del">
          <ac:chgData name="Jokinen Noora" userId="S::k8241@student.jamk.fi::29d796ae-28b4-42f7-8c07-af541964212c" providerId="AD" clId="Web-{672B1F7C-442F-E508-6A98-642FB65DB71E}" dt="2018-10-24T07:39:34.359" v="225"/>
          <ac:spMkLst>
            <pc:docMk/>
            <pc:sldMk cId="4079453285" sldId="285"/>
            <ac:spMk id="21" creationId="{03E8462A-FEBA-4848-81CC-3F8DA3E477BE}"/>
          </ac:spMkLst>
        </pc:spChg>
        <pc:spChg chg="add del mod">
          <ac:chgData name="Jokinen Noora" userId="S::k8241@student.jamk.fi::29d796ae-28b4-42f7-8c07-af541964212c" providerId="AD" clId="Web-{672B1F7C-442F-E508-6A98-642FB65DB71E}" dt="2018-10-24T07:43:42.279" v="233"/>
          <ac:spMkLst>
            <pc:docMk/>
            <pc:sldMk cId="4079453285" sldId="285"/>
            <ac:spMk id="33" creationId="{2876DAE3-4BE9-4626-B1B9-5E78F38CBA13}"/>
          </ac:spMkLst>
        </pc:spChg>
        <pc:spChg chg="add del">
          <ac:chgData name="Jokinen Noora" userId="S::k8241@student.jamk.fi::29d796ae-28b4-42f7-8c07-af541964212c" providerId="AD" clId="Web-{672B1F7C-442F-E508-6A98-642FB65DB71E}" dt="2018-10-24T07:39:34.359" v="225"/>
          <ac:spMkLst>
            <pc:docMk/>
            <pc:sldMk cId="4079453285" sldId="285"/>
            <ac:spMk id="34" creationId="{7941F9B1-B01B-4A84-89D9-B169AEB4E456}"/>
          </ac:spMkLst>
        </pc:spChg>
        <pc:spChg chg="add del">
          <ac:chgData name="Jokinen Noora" userId="S::k8241@student.jamk.fi::29d796ae-28b4-42f7-8c07-af541964212c" providerId="AD" clId="Web-{672B1F7C-442F-E508-6A98-642FB65DB71E}" dt="2018-10-24T07:42:32.967" v="229"/>
          <ac:spMkLst>
            <pc:docMk/>
            <pc:sldMk cId="4079453285" sldId="285"/>
            <ac:spMk id="51" creationId="{35002F6C-0142-4BD1-B14C-B2A8BE2BC116}"/>
          </ac:spMkLst>
        </pc:spChg>
        <pc:spChg chg="add del mod">
          <ac:chgData name="Jokinen Noora" userId="S::k8241@student.jamk.fi::29d796ae-28b4-42f7-8c07-af541964212c" providerId="AD" clId="Web-{672B1F7C-442F-E508-6A98-642FB65DB71E}" dt="2018-10-24T07:42:32.967" v="229"/>
          <ac:spMkLst>
            <pc:docMk/>
            <pc:sldMk cId="4079453285" sldId="285"/>
            <ac:spMk id="53" creationId="{889F2A4C-8C64-4700-8689-78F603984665}"/>
          </ac:spMkLst>
        </pc:spChg>
        <pc:spChg chg="add del">
          <ac:chgData name="Jokinen Noora" userId="S::k8241@student.jamk.fi::29d796ae-28b4-42f7-8c07-af541964212c" providerId="AD" clId="Web-{672B1F7C-442F-E508-6A98-642FB65DB71E}" dt="2018-10-24T07:43:45.608" v="234"/>
          <ac:spMkLst>
            <pc:docMk/>
            <pc:sldMk cId="4079453285" sldId="285"/>
            <ac:spMk id="70" creationId="{35002F6C-0142-4BD1-B14C-B2A8BE2BC116}"/>
          </ac:spMkLst>
        </pc:spChg>
        <pc:spChg chg="add del">
          <ac:chgData name="Jokinen Noora" userId="S::k8241@student.jamk.fi::29d796ae-28b4-42f7-8c07-af541964212c" providerId="AD" clId="Web-{672B1F7C-442F-E508-6A98-642FB65DB71E}" dt="2018-10-24T07:43:45.608" v="234"/>
          <ac:spMkLst>
            <pc:docMk/>
            <pc:sldMk cId="4079453285" sldId="285"/>
            <ac:spMk id="72" creationId="{889F2A4C-8C64-4700-8689-78F603984665}"/>
          </ac:spMkLst>
        </pc:spChg>
        <pc:spChg chg="add">
          <ac:chgData name="Jokinen Noora" userId="S::k8241@student.jamk.fi::29d796ae-28b4-42f7-8c07-af541964212c" providerId="AD" clId="Web-{672B1F7C-442F-E508-6A98-642FB65DB71E}" dt="2018-10-24T07:43:45.608" v="234"/>
          <ac:spMkLst>
            <pc:docMk/>
            <pc:sldMk cId="4079453285" sldId="285"/>
            <ac:spMk id="89" creationId="{35002F6C-0142-4BD1-B14C-B2A8BE2BC116}"/>
          </ac:spMkLst>
        </pc:spChg>
        <pc:spChg chg="add">
          <ac:chgData name="Jokinen Noora" userId="S::k8241@student.jamk.fi::29d796ae-28b4-42f7-8c07-af541964212c" providerId="AD" clId="Web-{672B1F7C-442F-E508-6A98-642FB65DB71E}" dt="2018-10-24T07:43:45.608" v="234"/>
          <ac:spMkLst>
            <pc:docMk/>
            <pc:sldMk cId="4079453285" sldId="285"/>
            <ac:spMk id="91" creationId="{889F2A4C-8C64-4700-8689-78F603984665}"/>
          </ac:spMkLst>
        </pc:spChg>
        <pc:grpChg chg="add del">
          <ac:chgData name="Jokinen Noora" userId="S::k8241@student.jamk.fi::29d796ae-28b4-42f7-8c07-af541964212c" providerId="AD" clId="Web-{672B1F7C-442F-E508-6A98-642FB65DB71E}" dt="2018-10-24T07:39:34.359" v="225"/>
          <ac:grpSpMkLst>
            <pc:docMk/>
            <pc:sldMk cId="4079453285" sldId="285"/>
            <ac:grpSpMk id="9" creationId="{5F054EF5-EFE6-45A2-834C-0F0931F39F1E}"/>
          </ac:grpSpMkLst>
        </pc:grpChg>
        <pc:grpChg chg="add del">
          <ac:chgData name="Jokinen Noora" userId="S::k8241@student.jamk.fi::29d796ae-28b4-42f7-8c07-af541964212c" providerId="AD" clId="Web-{672B1F7C-442F-E508-6A98-642FB65DB71E}" dt="2018-10-24T07:39:34.359" v="225"/>
          <ac:grpSpMkLst>
            <pc:docMk/>
            <pc:sldMk cId="4079453285" sldId="285"/>
            <ac:grpSpMk id="23" creationId="{2109F83F-40FE-4DB3-84CC-09FB3340D06D}"/>
          </ac:grpSpMkLst>
        </pc:grpChg>
        <pc:grpChg chg="add del">
          <ac:chgData name="Jokinen Noora" userId="S::k8241@student.jamk.fi::29d796ae-28b4-42f7-8c07-af541964212c" providerId="AD" clId="Web-{672B1F7C-442F-E508-6A98-642FB65DB71E}" dt="2018-10-24T07:42:32.967" v="229"/>
          <ac:grpSpMkLst>
            <pc:docMk/>
            <pc:sldMk cId="4079453285" sldId="285"/>
            <ac:grpSpMk id="39" creationId="{5F054EF5-EFE6-45A2-834C-0F0931F39F1E}"/>
          </ac:grpSpMkLst>
        </pc:grpChg>
        <pc:grpChg chg="add del">
          <ac:chgData name="Jokinen Noora" userId="S::k8241@student.jamk.fi::29d796ae-28b4-42f7-8c07-af541964212c" providerId="AD" clId="Web-{672B1F7C-442F-E508-6A98-642FB65DB71E}" dt="2018-10-24T07:43:45.608" v="234"/>
          <ac:grpSpMkLst>
            <pc:docMk/>
            <pc:sldMk cId="4079453285" sldId="285"/>
            <ac:grpSpMk id="58" creationId="{5F054EF5-EFE6-45A2-834C-0F0931F39F1E}"/>
          </ac:grpSpMkLst>
        </pc:grpChg>
        <pc:grpChg chg="add">
          <ac:chgData name="Jokinen Noora" userId="S::k8241@student.jamk.fi::29d796ae-28b4-42f7-8c07-af541964212c" providerId="AD" clId="Web-{672B1F7C-442F-E508-6A98-642FB65DB71E}" dt="2018-10-24T07:43:45.608" v="234"/>
          <ac:grpSpMkLst>
            <pc:docMk/>
            <pc:sldMk cId="4079453285" sldId="285"/>
            <ac:grpSpMk id="77" creationId="{5F054EF5-EFE6-45A2-834C-0F0931F39F1E}"/>
          </ac:grpSpMkLst>
        </pc:grpChg>
        <pc:picChg chg="add del mod ord">
          <ac:chgData name="Jokinen Noora" userId="S::k8241@student.jamk.fi::29d796ae-28b4-42f7-8c07-af541964212c" providerId="AD" clId="Web-{672B1F7C-442F-E508-6A98-642FB65DB71E}" dt="2018-10-24T07:42:27.108" v="227"/>
          <ac:picMkLst>
            <pc:docMk/>
            <pc:sldMk cId="4079453285" sldId="285"/>
            <ac:picMk id="4" creationId="{BFCE26DC-B677-4CF1-8278-977C0BF2D1A1}"/>
          </ac:picMkLst>
        </pc:picChg>
        <pc:picChg chg="add del mod ord">
          <ac:chgData name="Jokinen Noora" userId="S::k8241@student.jamk.fi::29d796ae-28b4-42f7-8c07-af541964212c" providerId="AD" clId="Web-{672B1F7C-442F-E508-6A98-642FB65DB71E}" dt="2018-10-24T07:43:03.389" v="232"/>
          <ac:picMkLst>
            <pc:docMk/>
            <pc:sldMk cId="4079453285" sldId="285"/>
            <ac:picMk id="8" creationId="{0382D4E1-51C6-4A8F-9BD8-7AC1F93861EC}"/>
          </ac:picMkLst>
        </pc:picChg>
        <pc:picChg chg="add mod ord">
          <ac:chgData name="Jokinen Noora" userId="S::k8241@student.jamk.fi::29d796ae-28b4-42f7-8c07-af541964212c" providerId="AD" clId="Web-{672B1F7C-442F-E508-6A98-642FB65DB71E}" dt="2018-10-24T07:44:03.045" v="239" actId="1076"/>
          <ac:picMkLst>
            <pc:docMk/>
            <pc:sldMk cId="4079453285" sldId="285"/>
            <ac:picMk id="35" creationId="{92609ADF-95D5-471B-948E-91A1458B7BE7}"/>
          </ac:picMkLst>
        </pc:picChg>
      </pc:sldChg>
      <pc:sldChg chg="addSp delSp modSp new mod setBg">
        <pc:chgData name="Jokinen Noora" userId="S::k8241@student.jamk.fi::29d796ae-28b4-42f7-8c07-af541964212c" providerId="AD" clId="Web-{672B1F7C-442F-E508-6A98-642FB65DB71E}" dt="2018-10-24T09:07:09.567" v="251" actId="1076"/>
        <pc:sldMkLst>
          <pc:docMk/>
          <pc:sldMk cId="3763455983" sldId="286"/>
        </pc:sldMkLst>
        <pc:spChg chg="add del">
          <ac:chgData name="Jokinen Noora" userId="S::k8241@student.jamk.fi::29d796ae-28b4-42f7-8c07-af541964212c" providerId="AD" clId="Web-{672B1F7C-442F-E508-6A98-642FB65DB71E}" dt="2018-10-24T07:39:27.765" v="224"/>
          <ac:spMkLst>
            <pc:docMk/>
            <pc:sldMk cId="3763455983" sldId="286"/>
            <ac:spMk id="2" creationId="{377B9444-8E15-4C62-9555-2AC555A0D48C}"/>
          </ac:spMkLst>
        </pc:spChg>
        <pc:spChg chg="add del mod">
          <ac:chgData name="Jokinen Noora" userId="S::k8241@student.jamk.fi::29d796ae-28b4-42f7-8c07-af541964212c" providerId="AD" clId="Web-{672B1F7C-442F-E508-6A98-642FB65DB71E}" dt="2018-10-24T09:06:54.333" v="247"/>
          <ac:spMkLst>
            <pc:docMk/>
            <pc:sldMk cId="3763455983" sldId="286"/>
            <ac:spMk id="3" creationId="{67632405-0645-431A-933F-48F7AC248DD9}"/>
          </ac:spMkLst>
        </pc:spChg>
        <pc:spChg chg="del">
          <ac:chgData name="Jokinen Noora" userId="S::k8241@student.jamk.fi::29d796ae-28b4-42f7-8c07-af541964212c" providerId="AD" clId="Web-{672B1F7C-442F-E508-6A98-642FB65DB71E}" dt="2018-10-24T07:39:21.062" v="221"/>
          <ac:spMkLst>
            <pc:docMk/>
            <pc:sldMk cId="3763455983" sldId="286"/>
            <ac:spMk id="3" creationId="{F6EAA83E-0069-4E16-97F4-5D1756AF8162}"/>
          </ac:spMkLst>
        </pc:spChg>
        <pc:spChg chg="add del">
          <ac:chgData name="Jokinen Noora" userId="S::k8241@student.jamk.fi::29d796ae-28b4-42f7-8c07-af541964212c" providerId="AD" clId="Web-{672B1F7C-442F-E508-6A98-642FB65DB71E}" dt="2018-10-24T07:44:32.655" v="242"/>
          <ac:spMkLst>
            <pc:docMk/>
            <pc:sldMk cId="3763455983" sldId="286"/>
            <ac:spMk id="7" creationId="{35002F6C-0142-4BD1-B14C-B2A8BE2BC116}"/>
          </ac:spMkLst>
        </pc:spChg>
        <pc:spChg chg="add del">
          <ac:chgData name="Jokinen Noora" userId="S::k8241@student.jamk.fi::29d796ae-28b4-42f7-8c07-af541964212c" providerId="AD" clId="Web-{672B1F7C-442F-E508-6A98-642FB65DB71E}" dt="2018-10-24T07:44:32.655" v="242"/>
          <ac:spMkLst>
            <pc:docMk/>
            <pc:sldMk cId="3763455983" sldId="286"/>
            <ac:spMk id="8" creationId="{889F2A4C-8C64-4700-8689-78F603984665}"/>
          </ac:spMkLst>
        </pc:spChg>
        <pc:spChg chg="add del">
          <ac:chgData name="Jokinen Noora" userId="S::k8241@student.jamk.fi::29d796ae-28b4-42f7-8c07-af541964212c" providerId="AD" clId="Web-{672B1F7C-442F-E508-6A98-642FB65DB71E}" dt="2018-10-24T07:39:27.656" v="223"/>
          <ac:spMkLst>
            <pc:docMk/>
            <pc:sldMk cId="3763455983" sldId="286"/>
            <ac:spMk id="21" creationId="{03E8462A-FEBA-4848-81CC-3F8DA3E477BE}"/>
          </ac:spMkLst>
        </pc:spChg>
        <pc:spChg chg="add del mod">
          <ac:chgData name="Jokinen Noora" userId="S::k8241@student.jamk.fi::29d796ae-28b4-42f7-8c07-af541964212c" providerId="AD" clId="Web-{672B1F7C-442F-E508-6A98-642FB65DB71E}" dt="2018-10-24T07:44:29.170" v="241"/>
          <ac:spMkLst>
            <pc:docMk/>
            <pc:sldMk cId="3763455983" sldId="286"/>
            <ac:spMk id="22" creationId="{AAAD9061-DD0C-4C25-ADB8-7A247F37B48C}"/>
          </ac:spMkLst>
        </pc:spChg>
        <pc:spChg chg="add del">
          <ac:chgData name="Jokinen Noora" userId="S::k8241@student.jamk.fi::29d796ae-28b4-42f7-8c07-af541964212c" providerId="AD" clId="Web-{672B1F7C-442F-E508-6A98-642FB65DB71E}" dt="2018-10-24T07:39:27.656" v="223"/>
          <ac:spMkLst>
            <pc:docMk/>
            <pc:sldMk cId="3763455983" sldId="286"/>
            <ac:spMk id="34" creationId="{7941F9B1-B01B-4A84-89D9-B169AEB4E456}"/>
          </ac:spMkLst>
        </pc:spChg>
        <pc:spChg chg="add del">
          <ac:chgData name="Jokinen Noora" userId="S::k8241@student.jamk.fi::29d796ae-28b4-42f7-8c07-af541964212c" providerId="AD" clId="Web-{672B1F7C-442F-E508-6A98-642FB65DB71E}" dt="2018-10-24T09:06:57.817" v="248"/>
          <ac:spMkLst>
            <pc:docMk/>
            <pc:sldMk cId="3763455983" sldId="286"/>
            <ac:spMk id="50" creationId="{35002F6C-0142-4BD1-B14C-B2A8BE2BC116}"/>
          </ac:spMkLst>
        </pc:spChg>
        <pc:spChg chg="add del">
          <ac:chgData name="Jokinen Noora" userId="S::k8241@student.jamk.fi::29d796ae-28b4-42f7-8c07-af541964212c" providerId="AD" clId="Web-{672B1F7C-442F-E508-6A98-642FB65DB71E}" dt="2018-10-24T09:06:57.817" v="248"/>
          <ac:spMkLst>
            <pc:docMk/>
            <pc:sldMk cId="3763455983" sldId="286"/>
            <ac:spMk id="52" creationId="{889F2A4C-8C64-4700-8689-78F603984665}"/>
          </ac:spMkLst>
        </pc:spChg>
        <pc:spChg chg="add">
          <ac:chgData name="Jokinen Noora" userId="S::k8241@student.jamk.fi::29d796ae-28b4-42f7-8c07-af541964212c" providerId="AD" clId="Web-{672B1F7C-442F-E508-6A98-642FB65DB71E}" dt="2018-10-24T09:06:57.817" v="248"/>
          <ac:spMkLst>
            <pc:docMk/>
            <pc:sldMk cId="3763455983" sldId="286"/>
            <ac:spMk id="69" creationId="{35002F6C-0142-4BD1-B14C-B2A8BE2BC116}"/>
          </ac:spMkLst>
        </pc:spChg>
        <pc:spChg chg="add">
          <ac:chgData name="Jokinen Noora" userId="S::k8241@student.jamk.fi::29d796ae-28b4-42f7-8c07-af541964212c" providerId="AD" clId="Web-{672B1F7C-442F-E508-6A98-642FB65DB71E}" dt="2018-10-24T09:06:57.817" v="248"/>
          <ac:spMkLst>
            <pc:docMk/>
            <pc:sldMk cId="3763455983" sldId="286"/>
            <ac:spMk id="71" creationId="{889F2A4C-8C64-4700-8689-78F603984665}"/>
          </ac:spMkLst>
        </pc:spChg>
        <pc:grpChg chg="add del">
          <ac:chgData name="Jokinen Noora" userId="S::k8241@student.jamk.fi::29d796ae-28b4-42f7-8c07-af541964212c" providerId="AD" clId="Web-{672B1F7C-442F-E508-6A98-642FB65DB71E}" dt="2018-10-24T07:44:32.655" v="242"/>
          <ac:grpSpMkLst>
            <pc:docMk/>
            <pc:sldMk cId="3763455983" sldId="286"/>
            <ac:grpSpMk id="6" creationId="{5F054EF5-EFE6-45A2-834C-0F0931F39F1E}"/>
          </ac:grpSpMkLst>
        </pc:grpChg>
        <pc:grpChg chg="add del">
          <ac:chgData name="Jokinen Noora" userId="S::k8241@student.jamk.fi::29d796ae-28b4-42f7-8c07-af541964212c" providerId="AD" clId="Web-{672B1F7C-442F-E508-6A98-642FB65DB71E}" dt="2018-10-24T07:39:27.656" v="223"/>
          <ac:grpSpMkLst>
            <pc:docMk/>
            <pc:sldMk cId="3763455983" sldId="286"/>
            <ac:grpSpMk id="9" creationId="{5F054EF5-EFE6-45A2-834C-0F0931F39F1E}"/>
          </ac:grpSpMkLst>
        </pc:grpChg>
        <pc:grpChg chg="add del">
          <ac:chgData name="Jokinen Noora" userId="S::k8241@student.jamk.fi::29d796ae-28b4-42f7-8c07-af541964212c" providerId="AD" clId="Web-{672B1F7C-442F-E508-6A98-642FB65DB71E}" dt="2018-10-24T07:39:27.656" v="223"/>
          <ac:grpSpMkLst>
            <pc:docMk/>
            <pc:sldMk cId="3763455983" sldId="286"/>
            <ac:grpSpMk id="23" creationId="{2109F83F-40FE-4DB3-84CC-09FB3340D06D}"/>
          </ac:grpSpMkLst>
        </pc:grpChg>
        <pc:grpChg chg="add del">
          <ac:chgData name="Jokinen Noora" userId="S::k8241@student.jamk.fi::29d796ae-28b4-42f7-8c07-af541964212c" providerId="AD" clId="Web-{672B1F7C-442F-E508-6A98-642FB65DB71E}" dt="2018-10-24T09:06:57.817" v="248"/>
          <ac:grpSpMkLst>
            <pc:docMk/>
            <pc:sldMk cId="3763455983" sldId="286"/>
            <ac:grpSpMk id="38" creationId="{5F054EF5-EFE6-45A2-834C-0F0931F39F1E}"/>
          </ac:grpSpMkLst>
        </pc:grpChg>
        <pc:grpChg chg="add">
          <ac:chgData name="Jokinen Noora" userId="S::k8241@student.jamk.fi::29d796ae-28b4-42f7-8c07-af541964212c" providerId="AD" clId="Web-{672B1F7C-442F-E508-6A98-642FB65DB71E}" dt="2018-10-24T09:06:57.817" v="248"/>
          <ac:grpSpMkLst>
            <pc:docMk/>
            <pc:sldMk cId="3763455983" sldId="286"/>
            <ac:grpSpMk id="57" creationId="{5F054EF5-EFE6-45A2-834C-0F0931F39F1E}"/>
          </ac:grpSpMkLst>
        </pc:grpChg>
        <pc:picChg chg="add del mod ord">
          <ac:chgData name="Jokinen Noora" userId="S::k8241@student.jamk.fi::29d796ae-28b4-42f7-8c07-af541964212c" providerId="AD" clId="Web-{672B1F7C-442F-E508-6A98-642FB65DB71E}" dt="2018-10-24T07:44:08.467" v="240"/>
          <ac:picMkLst>
            <pc:docMk/>
            <pc:sldMk cId="3763455983" sldId="286"/>
            <ac:picMk id="4" creationId="{A10FB3D3-C8AC-4CE0-9CF7-7BF2172CB1EA}"/>
          </ac:picMkLst>
        </pc:picChg>
        <pc:picChg chg="add mod ord">
          <ac:chgData name="Jokinen Noora" userId="S::k8241@student.jamk.fi::29d796ae-28b4-42f7-8c07-af541964212c" providerId="AD" clId="Web-{672B1F7C-442F-E508-6A98-642FB65DB71E}" dt="2018-10-24T09:07:09.567" v="251" actId="1076"/>
          <ac:picMkLst>
            <pc:docMk/>
            <pc:sldMk cId="3763455983" sldId="286"/>
            <ac:picMk id="4" creationId="{B11A788E-BC30-4936-B565-D0114E2B05A3}"/>
          </ac:picMkLst>
        </pc:picChg>
        <pc:picChg chg="add del mod ord">
          <ac:chgData name="Jokinen Noora" userId="S::k8241@student.jamk.fi::29d796ae-28b4-42f7-8c07-af541964212c" providerId="AD" clId="Web-{672B1F7C-442F-E508-6A98-642FB65DB71E}" dt="2018-10-24T09:06:47.676" v="246"/>
          <ac:picMkLst>
            <pc:docMk/>
            <pc:sldMk cId="3763455983" sldId="286"/>
            <ac:picMk id="33" creationId="{AEB0471E-77E7-4D04-A702-8B3B25BE1818}"/>
          </ac:picMkLst>
        </pc:picChg>
      </pc:sldChg>
    </pc:docChg>
  </pc:docChgLst>
  <pc:docChgLst>
    <pc:chgData name="Pyhäjärvi Jere" userId="S::h9175@student.jamk.fi::283638bc-747f-47c3-9de4-9c2743a02c4e" providerId="AD" clId="Web-{8E4E80A2-777E-C6CE-5831-10EFAB0BB2A4}"/>
    <pc:docChg chg="modSld">
      <pc:chgData name="Pyhäjärvi Jere" userId="S::h9175@student.jamk.fi::283638bc-747f-47c3-9de4-9c2743a02c4e" providerId="AD" clId="Web-{8E4E80A2-777E-C6CE-5831-10EFAB0BB2A4}" dt="2018-09-12T11:19:08.223" v="18" actId="20577"/>
      <pc:docMkLst>
        <pc:docMk/>
      </pc:docMkLst>
      <pc:sldChg chg="modSp">
        <pc:chgData name="Pyhäjärvi Jere" userId="S::h9175@student.jamk.fi::283638bc-747f-47c3-9de4-9c2743a02c4e" providerId="AD" clId="Web-{8E4E80A2-777E-C6CE-5831-10EFAB0BB2A4}" dt="2018-09-12T11:19:08.223" v="18" actId="20577"/>
        <pc:sldMkLst>
          <pc:docMk/>
          <pc:sldMk cId="2892389621" sldId="258"/>
        </pc:sldMkLst>
        <pc:spChg chg="mod">
          <ac:chgData name="Pyhäjärvi Jere" userId="S::h9175@student.jamk.fi::283638bc-747f-47c3-9de4-9c2743a02c4e" providerId="AD" clId="Web-{8E4E80A2-777E-C6CE-5831-10EFAB0BB2A4}" dt="2018-09-12T11:19:08.223" v="18" actId="20577"/>
          <ac:spMkLst>
            <pc:docMk/>
            <pc:sldMk cId="2892389621" sldId="25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3F12F-088A-46BC-9708-03B2E3BB455E}" type="datetimeFigureOut">
              <a:rPr lang="fi-FI" smtClean="0"/>
              <a:t>31.10.2018</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D82A0-9D7F-4E14-AF59-A3757637B713}" type="slidenum">
              <a:rPr lang="fi-FI" smtClean="0"/>
              <a:t>‹#›</a:t>
            </a:fld>
            <a:endParaRPr lang="fi-FI"/>
          </a:p>
        </p:txBody>
      </p:sp>
    </p:spTree>
    <p:extLst>
      <p:ext uri="{BB962C8B-B14F-4D97-AF65-F5344CB8AC3E}">
        <p14:creationId xmlns:p14="http://schemas.microsoft.com/office/powerpoint/2010/main" val="49839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238187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52084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3169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268768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85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324984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30925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62051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i-FI" noProof="0" dirty="0" err="1" smtClean="0"/>
              <a:t>Click</a:t>
            </a:r>
            <a:r>
              <a:rPr lang="fi-FI" noProof="0" dirty="0" smtClean="0"/>
              <a:t> to </a:t>
            </a:r>
            <a:r>
              <a:rPr lang="fi-FI" noProof="0" dirty="0" err="1" smtClean="0"/>
              <a:t>edit</a:t>
            </a:r>
            <a:r>
              <a:rPr lang="fi-FI" noProof="0" dirty="0" smtClean="0"/>
              <a:t> Master </a:t>
            </a:r>
            <a:r>
              <a:rPr lang="fi-FI" noProof="0" dirty="0" err="1" smtClean="0"/>
              <a:t>title</a:t>
            </a:r>
            <a:r>
              <a:rPr lang="fi-FI" noProof="0" dirty="0" smtClean="0"/>
              <a:t> </a:t>
            </a:r>
            <a:r>
              <a:rPr lang="fi-FI" noProof="0" dirty="0" err="1" smtClean="0"/>
              <a:t>style</a:t>
            </a:r>
            <a:endParaRPr lang="fi-FI" noProof="0" dirty="0"/>
          </a:p>
        </p:txBody>
      </p:sp>
      <p:sp>
        <p:nvSpPr>
          <p:cNvPr id="3" name="Content Placeholder 2"/>
          <p:cNvSpPr>
            <a:spLocks noGrp="1"/>
          </p:cNvSpPr>
          <p:nvPr>
            <p:ph idx="1"/>
          </p:nvPr>
        </p:nvSpPr>
        <p:spPr/>
        <p:txBody>
          <a:bodyPr/>
          <a:lstStyle/>
          <a:p>
            <a:pPr lvl="0"/>
            <a:r>
              <a:rPr lang="fi-FI" noProof="0" dirty="0" err="1" smtClean="0"/>
              <a:t>Edit</a:t>
            </a:r>
            <a:r>
              <a:rPr lang="fi-FI" noProof="0" dirty="0" smtClean="0"/>
              <a:t> Master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fi-FI" noProof="0" dirty="0"/>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pic>
        <p:nvPicPr>
          <p:cNvPr id="7" name="Picture 6" descr="logo"/>
          <p:cNvPicPr/>
          <p:nvPr userDrawn="1"/>
        </p:nvPicPr>
        <p:blipFill>
          <a:blip r:embed="rId2" cstate="print">
            <a:extLst>
              <a:ext uri="{28A0092B-C50C-407E-A947-70E740481C1C}">
                <a14:useLocalDpi xmlns:a14="http://schemas.microsoft.com/office/drawing/2010/main" val="0"/>
              </a:ext>
            </a:extLst>
          </a:blip>
          <a:srcRect l="37096" t="13861" r="35806" b="70483"/>
          <a:stretch>
            <a:fillRect/>
          </a:stretch>
        </p:blipFill>
        <p:spPr bwMode="auto">
          <a:xfrm>
            <a:off x="10966866" y="5902246"/>
            <a:ext cx="1034431" cy="851219"/>
          </a:xfrm>
          <a:prstGeom prst="rect">
            <a:avLst/>
          </a:prstGeom>
          <a:noFill/>
          <a:ln>
            <a:noFill/>
          </a:ln>
        </p:spPr>
      </p:pic>
    </p:spTree>
    <p:extLst>
      <p:ext uri="{BB962C8B-B14F-4D97-AF65-F5344CB8AC3E}">
        <p14:creationId xmlns:p14="http://schemas.microsoft.com/office/powerpoint/2010/main" val="20856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2B6ADE-B775-4B00-BF35-246C50DDB9D4}" type="datetimeFigureOut">
              <a:rPr lang="fi-FI" smtClean="0"/>
              <a:t>31.10.2018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205252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2B6ADE-B775-4B00-BF35-246C50DDB9D4}" type="datetimeFigureOut">
              <a:rPr lang="fi-FI" smtClean="0"/>
              <a:t>31.10.2018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140984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2B6ADE-B775-4B00-BF35-246C50DDB9D4}" type="datetimeFigureOut">
              <a:rPr lang="fi-FI" smtClean="0"/>
              <a:t>31.10.2018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65043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2B6ADE-B775-4B00-BF35-246C50DDB9D4}" type="datetimeFigureOut">
              <a:rPr lang="fi-FI" smtClean="0"/>
              <a:t>31.10.2018</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122050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B6ADE-B775-4B00-BF35-246C50DDB9D4}" type="datetimeFigureOut">
              <a:rPr lang="fi-FI" smtClean="0"/>
              <a:t>31.10.2018</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398781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2B6ADE-B775-4B00-BF35-246C50DDB9D4}" type="datetimeFigureOut">
              <a:rPr lang="fi-FI" smtClean="0"/>
              <a:t>31.10.2018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244719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2B6ADE-B775-4B00-BF35-246C50DDB9D4}" type="datetimeFigureOut">
              <a:rPr lang="fi-FI" smtClean="0"/>
              <a:t>31.10.2018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4F4FFC9-46C3-48BC-B09F-C08E1E9303F8}" type="slidenum">
              <a:rPr lang="fi-FI" smtClean="0"/>
              <a:t>‹#›</a:t>
            </a:fld>
            <a:endParaRPr lang="fi-FI"/>
          </a:p>
        </p:txBody>
      </p:sp>
    </p:spTree>
    <p:extLst>
      <p:ext uri="{BB962C8B-B14F-4D97-AF65-F5344CB8AC3E}">
        <p14:creationId xmlns:p14="http://schemas.microsoft.com/office/powerpoint/2010/main" val="33187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2B6ADE-B775-4B00-BF35-246C50DDB9D4}" type="datetimeFigureOut">
              <a:rPr lang="fi-FI" smtClean="0"/>
              <a:t>31.10.2018</a:t>
            </a:fld>
            <a:endParaRPr lang="fi-F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F4FFC9-46C3-48BC-B09F-C08E1E9303F8}" type="slidenum">
              <a:rPr lang="fi-FI" smtClean="0"/>
              <a:t>‹#›</a:t>
            </a:fld>
            <a:endParaRPr lang="fi-FI"/>
          </a:p>
        </p:txBody>
      </p:sp>
    </p:spTree>
    <p:extLst>
      <p:ext uri="{BB962C8B-B14F-4D97-AF65-F5344CB8AC3E}">
        <p14:creationId xmlns:p14="http://schemas.microsoft.com/office/powerpoint/2010/main" val="233240075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91261" y="3364992"/>
            <a:ext cx="5707019" cy="3011423"/>
          </a:xfrm>
        </p:spPr>
        <p:txBody>
          <a:bodyPr>
            <a:normAutofit/>
          </a:bodyPr>
          <a:lstStyle/>
          <a:p>
            <a:pPr algn="ctr"/>
            <a:r>
              <a:rPr lang="fi-FI" sz="4000" dirty="0" smtClean="0"/>
              <a:t>”</a:t>
            </a:r>
            <a:r>
              <a:rPr lang="fi-FI" sz="4000" dirty="0" err="1" smtClean="0"/>
              <a:t>Wille</a:t>
            </a:r>
            <a:r>
              <a:rPr lang="fi-FI" sz="4000" dirty="0" smtClean="0"/>
              <a:t>”</a:t>
            </a:r>
            <a:endParaRPr lang="fi-FI" sz="4000" dirty="0"/>
          </a:p>
          <a:p>
            <a:pPr algn="ctr"/>
            <a:r>
              <a:rPr lang="fi-FI" sz="2800" dirty="0">
                <a:solidFill>
                  <a:schemeClr val="accent1"/>
                </a:solidFill>
              </a:rPr>
              <a:t>Konseptisuunnitelma</a:t>
            </a:r>
          </a:p>
        </p:txBody>
      </p:sp>
      <p:pic>
        <p:nvPicPr>
          <p:cNvPr id="4" name="Picture 3" descr="logo"/>
          <p:cNvPicPr/>
          <p:nvPr/>
        </p:nvPicPr>
        <p:blipFill>
          <a:blip r:embed="rId2">
            <a:extLst>
              <a:ext uri="{28A0092B-C50C-407E-A947-70E740481C1C}">
                <a14:useLocalDpi xmlns:a14="http://schemas.microsoft.com/office/drawing/2010/main" val="0"/>
              </a:ext>
            </a:extLst>
          </a:blip>
          <a:srcRect l="37096" t="13861" r="35806" b="70483"/>
          <a:stretch>
            <a:fillRect/>
          </a:stretch>
        </p:blipFill>
        <p:spPr bwMode="auto">
          <a:xfrm>
            <a:off x="3344388" y="654475"/>
            <a:ext cx="3400763" cy="2798440"/>
          </a:xfrm>
          <a:prstGeom prst="rect">
            <a:avLst/>
          </a:prstGeom>
          <a:noFill/>
          <a:ln>
            <a:noFill/>
          </a:ln>
        </p:spPr>
      </p:pic>
    </p:spTree>
    <p:extLst>
      <p:ext uri="{BB962C8B-B14F-4D97-AF65-F5344CB8AC3E}">
        <p14:creationId xmlns:p14="http://schemas.microsoft.com/office/powerpoint/2010/main" val="1823306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8D2E-47B4-4E62-AB91-39A7CF9CD194}"/>
              </a:ext>
            </a:extLst>
          </p:cNvPr>
          <p:cNvSpPr>
            <a:spLocks noGrp="1"/>
          </p:cNvSpPr>
          <p:nvPr>
            <p:ph type="title"/>
          </p:nvPr>
        </p:nvSpPr>
        <p:spPr/>
        <p:txBody>
          <a:bodyPr/>
          <a:lstStyle/>
          <a:p>
            <a:r>
              <a:rPr lang="en-US" b="1" err="1"/>
              <a:t>Pinja</a:t>
            </a:r>
            <a:r>
              <a:rPr lang="en-US" b="1"/>
              <a:t> 10v, 4.luokkalainen</a:t>
            </a:r>
            <a:endParaRPr lang="en-US"/>
          </a:p>
        </p:txBody>
      </p:sp>
      <p:sp>
        <p:nvSpPr>
          <p:cNvPr id="3" name="Content Placeholder 2">
            <a:extLst>
              <a:ext uri="{FF2B5EF4-FFF2-40B4-BE49-F238E27FC236}">
                <a16:creationId xmlns:a16="http://schemas.microsoft.com/office/drawing/2014/main" id="{076D7E90-9514-4297-9C75-FDEEFFB0230B}"/>
              </a:ext>
            </a:extLst>
          </p:cNvPr>
          <p:cNvSpPr>
            <a:spLocks noGrp="1"/>
          </p:cNvSpPr>
          <p:nvPr>
            <p:ph idx="1"/>
          </p:nvPr>
        </p:nvSpPr>
        <p:spPr/>
        <p:txBody>
          <a:bodyPr vert="horz" lIns="91440" tIns="45720" rIns="91440" bIns="45720" rtlCol="0" anchor="t">
            <a:normAutofit/>
          </a:bodyPr>
          <a:lstStyle/>
          <a:p>
            <a:pPr marL="0" indent="0">
              <a:buNone/>
            </a:pPr>
            <a:r>
              <a:rPr lang="en-US" err="1"/>
              <a:t>Pinja</a:t>
            </a:r>
            <a:r>
              <a:rPr lang="en-US"/>
              <a:t> on </a:t>
            </a:r>
            <a:r>
              <a:rPr lang="en-US" err="1"/>
              <a:t>neljäsluokkalainen</a:t>
            </a:r>
            <a:r>
              <a:rPr lang="en-US"/>
              <a:t> ja </a:t>
            </a:r>
            <a:r>
              <a:rPr lang="en-US" err="1"/>
              <a:t>koulussa</a:t>
            </a:r>
            <a:r>
              <a:rPr lang="en-US"/>
              <a:t> on </a:t>
            </a:r>
            <a:r>
              <a:rPr lang="en-US" err="1"/>
              <a:t>alettu</a:t>
            </a:r>
            <a:r>
              <a:rPr lang="en-US"/>
              <a:t> </a:t>
            </a:r>
            <a:r>
              <a:rPr lang="en-US" err="1"/>
              <a:t>puhua</a:t>
            </a:r>
            <a:r>
              <a:rPr lang="en-US"/>
              <a:t> </a:t>
            </a:r>
            <a:r>
              <a:rPr lang="en-US" err="1"/>
              <a:t>kuudennella</a:t>
            </a:r>
            <a:r>
              <a:rPr lang="en-US"/>
              <a:t> </a:t>
            </a:r>
            <a:r>
              <a:rPr lang="en-US" err="1"/>
              <a:t>luokalla</a:t>
            </a:r>
            <a:r>
              <a:rPr lang="en-US"/>
              <a:t> </a:t>
            </a:r>
            <a:r>
              <a:rPr lang="en-US" err="1"/>
              <a:t>järjestettävästä</a:t>
            </a:r>
            <a:r>
              <a:rPr lang="en-US"/>
              <a:t> </a:t>
            </a:r>
            <a:r>
              <a:rPr lang="en-US" err="1"/>
              <a:t>luokkaretkestä</a:t>
            </a:r>
            <a:r>
              <a:rPr lang="en-US"/>
              <a:t>. </a:t>
            </a:r>
            <a:r>
              <a:rPr lang="en-US" err="1"/>
              <a:t>Pinja</a:t>
            </a:r>
            <a:r>
              <a:rPr lang="en-US"/>
              <a:t> </a:t>
            </a:r>
            <a:r>
              <a:rPr lang="en-US" err="1"/>
              <a:t>haluaisi</a:t>
            </a:r>
            <a:r>
              <a:rPr lang="en-US"/>
              <a:t> </a:t>
            </a:r>
            <a:r>
              <a:rPr lang="en-US" err="1"/>
              <a:t>kovasti</a:t>
            </a:r>
            <a:r>
              <a:rPr lang="en-US"/>
              <a:t> </a:t>
            </a:r>
            <a:r>
              <a:rPr lang="en-US" err="1"/>
              <a:t>luokkaretkelle</a:t>
            </a:r>
            <a:r>
              <a:rPr lang="en-US"/>
              <a:t> </a:t>
            </a:r>
            <a:r>
              <a:rPr lang="en-US" err="1"/>
              <a:t>luokkalaistensa</a:t>
            </a:r>
            <a:r>
              <a:rPr lang="en-US"/>
              <a:t> </a:t>
            </a:r>
            <a:r>
              <a:rPr lang="en-US" err="1"/>
              <a:t>kanssa</a:t>
            </a:r>
            <a:r>
              <a:rPr lang="en-US"/>
              <a:t>.</a:t>
            </a:r>
          </a:p>
          <a:p>
            <a:pPr marL="0" indent="0">
              <a:buNone/>
            </a:pPr>
            <a:endParaRPr lang="en-US"/>
          </a:p>
          <a:p>
            <a:r>
              <a:rPr lang="en-US" b="1" err="1"/>
              <a:t>Mihin</a:t>
            </a:r>
            <a:r>
              <a:rPr lang="en-US" b="1"/>
              <a:t> </a:t>
            </a:r>
            <a:r>
              <a:rPr lang="en-US" b="1" err="1"/>
              <a:t>käyttää</a:t>
            </a:r>
            <a:r>
              <a:rPr lang="en-US" b="1"/>
              <a:t> </a:t>
            </a:r>
            <a:r>
              <a:rPr lang="en-US" b="1" err="1"/>
              <a:t>palvelua</a:t>
            </a:r>
            <a:r>
              <a:rPr lang="en-US" b="1"/>
              <a:t>?</a:t>
            </a:r>
            <a:endParaRPr lang="en-US"/>
          </a:p>
          <a:p>
            <a:pPr marL="0" indent="0">
              <a:buNone/>
            </a:pPr>
            <a:r>
              <a:rPr lang="en-US" err="1"/>
              <a:t>Pinjan</a:t>
            </a:r>
            <a:r>
              <a:rPr lang="en-US"/>
              <a:t> </a:t>
            </a:r>
            <a:r>
              <a:rPr lang="en-US" err="1"/>
              <a:t>isä</a:t>
            </a:r>
            <a:r>
              <a:rPr lang="en-US"/>
              <a:t> on </a:t>
            </a:r>
            <a:r>
              <a:rPr lang="en-US" err="1"/>
              <a:t>tehnyt</a:t>
            </a:r>
            <a:r>
              <a:rPr lang="en-US"/>
              <a:t> </a:t>
            </a:r>
            <a:r>
              <a:rPr lang="en-US" err="1"/>
              <a:t>tilin</a:t>
            </a:r>
            <a:r>
              <a:rPr lang="en-US"/>
              <a:t> </a:t>
            </a:r>
            <a:r>
              <a:rPr lang="en-US" err="1"/>
              <a:t>palveluun</a:t>
            </a:r>
            <a:r>
              <a:rPr lang="en-US"/>
              <a:t> ja </a:t>
            </a:r>
            <a:r>
              <a:rPr lang="en-US" err="1"/>
              <a:t>nyt</a:t>
            </a:r>
            <a:r>
              <a:rPr lang="en-US"/>
              <a:t> </a:t>
            </a:r>
            <a:r>
              <a:rPr lang="en-US" err="1"/>
              <a:t>Pinja</a:t>
            </a:r>
            <a:r>
              <a:rPr lang="en-US"/>
              <a:t> </a:t>
            </a:r>
            <a:r>
              <a:rPr lang="en-US" err="1"/>
              <a:t>pääsee</a:t>
            </a:r>
            <a:r>
              <a:rPr lang="en-US"/>
              <a:t> </a:t>
            </a:r>
            <a:r>
              <a:rPr lang="en-US" err="1"/>
              <a:t>seuraamaan</a:t>
            </a:r>
            <a:r>
              <a:rPr lang="en-US"/>
              <a:t> </a:t>
            </a:r>
            <a:r>
              <a:rPr lang="en-US" err="1"/>
              <a:t>rahojen</a:t>
            </a:r>
            <a:r>
              <a:rPr lang="en-US"/>
              <a:t> </a:t>
            </a:r>
            <a:r>
              <a:rPr lang="en-US" err="1"/>
              <a:t>kertymistä</a:t>
            </a:r>
            <a:r>
              <a:rPr lang="en-US"/>
              <a:t> </a:t>
            </a:r>
            <a:r>
              <a:rPr lang="en-US" err="1"/>
              <a:t>myös</a:t>
            </a:r>
            <a:r>
              <a:rPr lang="en-US"/>
              <a:t> </a:t>
            </a:r>
            <a:r>
              <a:rPr lang="en-US" err="1"/>
              <a:t>luokan</a:t>
            </a:r>
            <a:r>
              <a:rPr lang="en-US"/>
              <a:t> </a:t>
            </a:r>
            <a:r>
              <a:rPr lang="en-US" err="1"/>
              <a:t>yhteisellä</a:t>
            </a:r>
            <a:r>
              <a:rPr lang="en-US"/>
              <a:t> </a:t>
            </a:r>
            <a:r>
              <a:rPr lang="en-US" err="1"/>
              <a:t>käyttäjällä</a:t>
            </a:r>
            <a:r>
              <a:rPr lang="en-US"/>
              <a:t>. </a:t>
            </a:r>
            <a:r>
              <a:rPr lang="en-US" err="1"/>
              <a:t>Pinja</a:t>
            </a:r>
            <a:r>
              <a:rPr lang="en-US"/>
              <a:t> </a:t>
            </a:r>
            <a:r>
              <a:rPr lang="en-US" err="1"/>
              <a:t>katsoo</a:t>
            </a:r>
            <a:r>
              <a:rPr lang="en-US"/>
              <a:t> </a:t>
            </a:r>
            <a:r>
              <a:rPr lang="en-US" err="1"/>
              <a:t>innoissaan</a:t>
            </a:r>
            <a:r>
              <a:rPr lang="en-US"/>
              <a:t>, </a:t>
            </a:r>
            <a:r>
              <a:rPr lang="en-US" err="1"/>
              <a:t>kun</a:t>
            </a:r>
            <a:r>
              <a:rPr lang="en-US"/>
              <a:t> </a:t>
            </a:r>
            <a:r>
              <a:rPr lang="en-US" err="1"/>
              <a:t>rahaa</a:t>
            </a:r>
            <a:r>
              <a:rPr lang="en-US"/>
              <a:t> </a:t>
            </a:r>
            <a:r>
              <a:rPr lang="en-US" err="1"/>
              <a:t>kertyy</a:t>
            </a:r>
            <a:r>
              <a:rPr lang="en-US"/>
              <a:t> </a:t>
            </a:r>
            <a:r>
              <a:rPr lang="en-US" err="1"/>
              <a:t>hänen</a:t>
            </a:r>
            <a:r>
              <a:rPr lang="en-US"/>
              <a:t> </a:t>
            </a:r>
            <a:r>
              <a:rPr lang="en-US" err="1"/>
              <a:t>tekemistään</a:t>
            </a:r>
            <a:r>
              <a:rPr lang="en-US"/>
              <a:t> </a:t>
            </a:r>
            <a:r>
              <a:rPr lang="en-US" err="1"/>
              <a:t>pienistä</a:t>
            </a:r>
            <a:r>
              <a:rPr lang="en-US"/>
              <a:t> </a:t>
            </a:r>
            <a:r>
              <a:rPr lang="en-US" err="1"/>
              <a:t>töistä</a:t>
            </a:r>
            <a:r>
              <a:rPr lang="en-US"/>
              <a:t>. </a:t>
            </a:r>
          </a:p>
          <a:p>
            <a:pPr marL="285750" indent="-285750"/>
            <a:r>
              <a:rPr lang="en-US" b="1" err="1"/>
              <a:t>Laitteet</a:t>
            </a:r>
            <a:endParaRPr lang="en-US" err="1"/>
          </a:p>
          <a:p>
            <a:pPr>
              <a:buNone/>
            </a:pPr>
            <a:r>
              <a:rPr lang="en-US" err="1"/>
              <a:t>Mobiili</a:t>
            </a:r>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val="250747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EF48-0E70-4483-BF4B-906ED16A1293}"/>
              </a:ext>
            </a:extLst>
          </p:cNvPr>
          <p:cNvSpPr>
            <a:spLocks noGrp="1"/>
          </p:cNvSpPr>
          <p:nvPr>
            <p:ph type="title"/>
          </p:nvPr>
        </p:nvSpPr>
        <p:spPr/>
        <p:txBody>
          <a:bodyPr/>
          <a:lstStyle/>
          <a:p>
            <a:r>
              <a:rPr lang="fi-FI" b="1" dirty="0" smtClean="0"/>
              <a:t>Antti 34v, työssäkäyvä perheen</a:t>
            </a:r>
            <a:r>
              <a:rPr lang="fi-FI" b="1" dirty="0" smtClean="0"/>
              <a:t> </a:t>
            </a:r>
            <a:r>
              <a:rPr lang="fi-FI" b="1" dirty="0" smtClean="0"/>
              <a:t>isä</a:t>
            </a:r>
            <a:endParaRPr lang="fi-FI" dirty="0" smtClean="0"/>
          </a:p>
          <a:p>
            <a:endParaRPr lang="en-US" dirty="0"/>
          </a:p>
        </p:txBody>
      </p:sp>
      <p:sp>
        <p:nvSpPr>
          <p:cNvPr id="3" name="Content Placeholder 2">
            <a:extLst>
              <a:ext uri="{FF2B5EF4-FFF2-40B4-BE49-F238E27FC236}">
                <a16:creationId xmlns:a16="http://schemas.microsoft.com/office/drawing/2014/main" id="{77003A8C-54C4-45CE-BDA1-9130C299D65B}"/>
              </a:ext>
            </a:extLst>
          </p:cNvPr>
          <p:cNvSpPr>
            <a:spLocks noGrp="1"/>
          </p:cNvSpPr>
          <p:nvPr>
            <p:ph idx="1"/>
          </p:nvPr>
        </p:nvSpPr>
        <p:spPr/>
        <p:txBody>
          <a:bodyPr vert="horz" lIns="91440" tIns="45720" rIns="91440" bIns="45720" rtlCol="0" anchor="t">
            <a:normAutofit/>
          </a:bodyPr>
          <a:lstStyle/>
          <a:p>
            <a:pPr marL="0" indent="0">
              <a:buNone/>
            </a:pPr>
            <a:r>
              <a:rPr lang="fi-FI" dirty="0" smtClean="0"/>
              <a:t>Antti on normaalissa päivätyössä käyvä mies, jolla on vaimo ja yksi lapsi. </a:t>
            </a:r>
          </a:p>
          <a:p>
            <a:r>
              <a:rPr lang="fi-FI" b="1" dirty="0" smtClean="0"/>
              <a:t>Mihin käyttää palvelua?</a:t>
            </a:r>
            <a:endParaRPr lang="fi-FI" dirty="0" smtClean="0"/>
          </a:p>
          <a:p>
            <a:pPr marL="0" indent="0">
              <a:buNone/>
            </a:pPr>
            <a:r>
              <a:rPr lang="fi-FI" dirty="0" smtClean="0"/>
              <a:t>Antti kuuli palvelusta kaveriltaan Mikalta, jolla on kolme vuotta vanhempi tytär. Mikan tyttären luokka sai kerättyä rahat viikon ulkomaanmatkaan ja Mika suositteleekin nyt palvelua Antille. Antti tutustuu sivustoon ja ottaa asian esille seuraavassa vanhempainillassa. Muutkin vanhemmat innostuvat ja Antti päättää perustaa luokalle tilin palveluun. </a:t>
            </a:r>
          </a:p>
          <a:p>
            <a:r>
              <a:rPr lang="fi-FI" b="1" dirty="0" smtClean="0"/>
              <a:t>Laitteet</a:t>
            </a:r>
            <a:endParaRPr lang="fi-FI" dirty="0" smtClean="0"/>
          </a:p>
          <a:p>
            <a:pPr marL="0" indent="0">
              <a:buNone/>
            </a:pPr>
            <a:r>
              <a:rPr lang="fi-FI" dirty="0" smtClean="0"/>
              <a:t>Tietokone</a:t>
            </a:r>
          </a:p>
          <a:p>
            <a:pPr marL="0" indent="0">
              <a:buNone/>
            </a:pPr>
            <a:r>
              <a:rPr lang="fi-FI" dirty="0" smtClean="0"/>
              <a:t>Mobiili</a:t>
            </a:r>
          </a:p>
          <a:p>
            <a:endParaRPr lang="en-US" dirty="0"/>
          </a:p>
        </p:txBody>
      </p:sp>
    </p:spTree>
    <p:extLst>
      <p:ext uri="{BB962C8B-B14F-4D97-AF65-F5344CB8AC3E}">
        <p14:creationId xmlns:p14="http://schemas.microsoft.com/office/powerpoint/2010/main" val="360254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86BF-BBC2-4789-83CD-70C3A0374D3E}"/>
              </a:ext>
            </a:extLst>
          </p:cNvPr>
          <p:cNvSpPr>
            <a:spLocks noGrp="1"/>
          </p:cNvSpPr>
          <p:nvPr>
            <p:ph type="title"/>
          </p:nvPr>
        </p:nvSpPr>
        <p:spPr/>
        <p:txBody>
          <a:bodyPr/>
          <a:lstStyle/>
          <a:p>
            <a:r>
              <a:rPr lang="fi-FI" b="1" dirty="0" smtClean="0"/>
              <a:t>Salla 42v, luokanopettaja</a:t>
            </a:r>
            <a:endParaRPr lang="fi-FI" dirty="0"/>
          </a:p>
        </p:txBody>
      </p:sp>
      <p:sp>
        <p:nvSpPr>
          <p:cNvPr id="3" name="Content Placeholder 2">
            <a:extLst>
              <a:ext uri="{FF2B5EF4-FFF2-40B4-BE49-F238E27FC236}">
                <a16:creationId xmlns:a16="http://schemas.microsoft.com/office/drawing/2014/main" id="{031D8D2B-DC2E-49C1-8B31-32BC4E3787E9}"/>
              </a:ext>
            </a:extLst>
          </p:cNvPr>
          <p:cNvSpPr>
            <a:spLocks noGrp="1"/>
          </p:cNvSpPr>
          <p:nvPr>
            <p:ph idx="1"/>
          </p:nvPr>
        </p:nvSpPr>
        <p:spPr/>
        <p:txBody>
          <a:bodyPr vert="horz" lIns="91440" tIns="45720" rIns="91440" bIns="45720" rtlCol="0" anchor="t">
            <a:normAutofit/>
          </a:bodyPr>
          <a:lstStyle/>
          <a:p>
            <a:pPr marL="0" indent="0">
              <a:buNone/>
            </a:pPr>
            <a:r>
              <a:rPr lang="fi-FI" dirty="0" smtClean="0"/>
              <a:t>Salla on luokan opettaja ja pitää lasten kanssa toimisesta. Toisinaan Salla kuitenkin toivoo, että vanhempainilloissa olisi enemmän vanhempien osallistumista toimintaan. </a:t>
            </a:r>
          </a:p>
          <a:p>
            <a:r>
              <a:rPr lang="fi-FI" b="1" dirty="0" smtClean="0"/>
              <a:t>Mihin käyttää palvelua?</a:t>
            </a:r>
            <a:endParaRPr lang="fi-FI" dirty="0" smtClean="0"/>
          </a:p>
          <a:p>
            <a:pPr marL="0" indent="0">
              <a:buNone/>
            </a:pPr>
            <a:r>
              <a:rPr lang="fi-FI" dirty="0" smtClean="0"/>
              <a:t>Salla kuulee jonkun vanhemman ehdottavan palvelua vanhempainillassa. Salla innostuu, koska hänen ei itse tarvitse olla vastuussa luokkaretkirahojen keräämisestä. Kun luokka on saanut keräyksen alulle Salla seuraa luokan käyttäjältä rahojen kertymistä.</a:t>
            </a:r>
          </a:p>
          <a:p>
            <a:r>
              <a:rPr lang="fi-FI" b="1" dirty="0" smtClean="0"/>
              <a:t>Laitteet</a:t>
            </a:r>
            <a:endParaRPr lang="fi-FI" dirty="0" smtClean="0"/>
          </a:p>
          <a:p>
            <a:pPr marL="0" indent="0">
              <a:buNone/>
            </a:pPr>
            <a:r>
              <a:rPr lang="fi-FI" dirty="0" smtClean="0"/>
              <a:t>Tietokone</a:t>
            </a:r>
          </a:p>
          <a:p>
            <a:endParaRPr lang="en-US" dirty="0"/>
          </a:p>
        </p:txBody>
      </p:sp>
    </p:spTree>
    <p:extLst>
      <p:ext uri="{BB962C8B-B14F-4D97-AF65-F5344CB8AC3E}">
        <p14:creationId xmlns:p14="http://schemas.microsoft.com/office/powerpoint/2010/main" val="351442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DBAD-B949-4ED4-B412-77D339EB1185}"/>
              </a:ext>
            </a:extLst>
          </p:cNvPr>
          <p:cNvSpPr>
            <a:spLocks noGrp="1"/>
          </p:cNvSpPr>
          <p:nvPr>
            <p:ph type="ctrTitle"/>
          </p:nvPr>
        </p:nvSpPr>
        <p:spPr/>
        <p:txBody>
          <a:bodyPr>
            <a:normAutofit/>
          </a:bodyPr>
          <a:lstStyle/>
          <a:p>
            <a:pPr algn="r"/>
            <a:r>
              <a:rPr lang="en-US" sz="5400" err="1"/>
              <a:t>Toiminnallisuudet</a:t>
            </a:r>
            <a:endParaRPr lang="en-US" sz="5400"/>
          </a:p>
        </p:txBody>
      </p:sp>
      <p:sp>
        <p:nvSpPr>
          <p:cNvPr id="3" name="Text Placeholder 2">
            <a:extLst>
              <a:ext uri="{FF2B5EF4-FFF2-40B4-BE49-F238E27FC236}">
                <a16:creationId xmlns:a16="http://schemas.microsoft.com/office/drawing/2014/main" id="{8C08D76E-5B9D-413E-B8C7-49748DDE6A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287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Toiminnallisuudet 1/5</a:t>
            </a:r>
          </a:p>
        </p:txBody>
      </p:sp>
      <p:sp>
        <p:nvSpPr>
          <p:cNvPr id="3" name="Content Placeholder 2"/>
          <p:cNvSpPr>
            <a:spLocks noGrp="1"/>
          </p:cNvSpPr>
          <p:nvPr>
            <p:ph idx="1"/>
          </p:nvPr>
        </p:nvSpPr>
        <p:spPr/>
        <p:txBody>
          <a:bodyPr/>
          <a:lstStyle/>
          <a:p>
            <a:pPr marL="0" indent="0">
              <a:buNone/>
            </a:pPr>
            <a:r>
              <a:rPr lang="fi-FI" sz="2400">
                <a:solidFill>
                  <a:schemeClr val="accent1"/>
                </a:solidFill>
              </a:rPr>
              <a:t>Kirjautumaton käyttäjä</a:t>
            </a:r>
          </a:p>
          <a:p>
            <a:pPr marL="0" indent="0">
              <a:buNone/>
            </a:pPr>
            <a:endParaRPr lang="fi-FI" sz="2400">
              <a:solidFill>
                <a:schemeClr val="accent1"/>
              </a:solidFill>
            </a:endParaRPr>
          </a:p>
          <a:p>
            <a:pPr marL="0" indent="0">
              <a:buNone/>
            </a:pPr>
            <a:r>
              <a:rPr lang="fi-FI">
                <a:solidFill>
                  <a:schemeClr val="tx1"/>
                </a:solidFill>
              </a:rPr>
              <a:t>Kirjautumaton käyttäjä voi selailla meneillään olevia ja menneitä keräyksiä sekä lukea tietoa ja ohjeita palvelusta. Lisäksi hän voi kirjautua tai rekisteröityä etusivulta.</a:t>
            </a:r>
          </a:p>
        </p:txBody>
      </p:sp>
    </p:spTree>
    <p:extLst>
      <p:ext uri="{BB962C8B-B14F-4D97-AF65-F5344CB8AC3E}">
        <p14:creationId xmlns:p14="http://schemas.microsoft.com/office/powerpoint/2010/main" val="301632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Toiminnallisuudet 2/5</a:t>
            </a:r>
          </a:p>
        </p:txBody>
      </p:sp>
      <p:sp>
        <p:nvSpPr>
          <p:cNvPr id="3" name="Content Placeholder 2"/>
          <p:cNvSpPr>
            <a:spLocks noGrp="1"/>
          </p:cNvSpPr>
          <p:nvPr>
            <p:ph idx="1"/>
          </p:nvPr>
        </p:nvSpPr>
        <p:spPr/>
        <p:txBody>
          <a:bodyPr/>
          <a:lstStyle/>
          <a:p>
            <a:pPr marL="0" indent="0">
              <a:buNone/>
            </a:pPr>
            <a:r>
              <a:rPr lang="fi-FI" sz="2400">
                <a:solidFill>
                  <a:schemeClr val="accent1"/>
                </a:solidFill>
              </a:rPr>
              <a:t>Rekisteröityminen</a:t>
            </a:r>
          </a:p>
          <a:p>
            <a:pPr marL="0" indent="0">
              <a:buNone/>
            </a:pPr>
            <a:endParaRPr lang="fi-FI" sz="2400">
              <a:solidFill>
                <a:schemeClr val="accent1"/>
              </a:solidFill>
            </a:endParaRPr>
          </a:p>
          <a:p>
            <a:pPr marL="0" indent="0">
              <a:buNone/>
            </a:pPr>
            <a:r>
              <a:rPr lang="fi-FI">
                <a:solidFill>
                  <a:schemeClr val="tx1"/>
                </a:solidFill>
              </a:rPr>
              <a:t>Rekisteröityminen tapahtuu etusivun lomakkeen kautta. Alussa valitaan kenelle käyttäjäryhmistä tili luodaan. Käyttäjäryhmän valinnan jälkeen syötetään tarvittavat tiedot ja rekisteröidytään palveluun.</a:t>
            </a:r>
          </a:p>
        </p:txBody>
      </p:sp>
    </p:spTree>
    <p:extLst>
      <p:ext uri="{BB962C8B-B14F-4D97-AF65-F5344CB8AC3E}">
        <p14:creationId xmlns:p14="http://schemas.microsoft.com/office/powerpoint/2010/main" val="336599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Toiminnallisuudet 3/5</a:t>
            </a:r>
          </a:p>
        </p:txBody>
      </p:sp>
      <p:sp>
        <p:nvSpPr>
          <p:cNvPr id="3" name="Content Placeholder 2"/>
          <p:cNvSpPr>
            <a:spLocks noGrp="1"/>
          </p:cNvSpPr>
          <p:nvPr>
            <p:ph idx="1"/>
          </p:nvPr>
        </p:nvSpPr>
        <p:spPr/>
        <p:txBody>
          <a:bodyPr/>
          <a:lstStyle/>
          <a:p>
            <a:pPr marL="0" indent="0">
              <a:buNone/>
            </a:pPr>
            <a:r>
              <a:rPr lang="fi-FI" sz="2400">
                <a:solidFill>
                  <a:schemeClr val="accent1"/>
                </a:solidFill>
              </a:rPr>
              <a:t>Luokka</a:t>
            </a:r>
          </a:p>
          <a:p>
            <a:pPr marL="0" indent="0">
              <a:buNone/>
            </a:pPr>
            <a:endParaRPr lang="fi-FI" sz="2400">
              <a:solidFill>
                <a:schemeClr val="accent1"/>
              </a:solidFill>
            </a:endParaRPr>
          </a:p>
          <a:p>
            <a:pPr marL="0" indent="0">
              <a:buNone/>
            </a:pPr>
            <a:r>
              <a:rPr lang="fi-FI">
                <a:solidFill>
                  <a:schemeClr val="tx1"/>
                </a:solidFill>
              </a:rPr>
              <a:t>Luokan tili on yhteinen oppilailla ja opettajalla. Tällä tilillä voi valita matkatoiveita, seurata rahatilanteen edistymistä, merkata työtehtäviä suoritetuksi sekä lukea ja kirjoittaa viestejä keskustelualueelle.</a:t>
            </a:r>
            <a:endParaRPr lang="fi-FI" sz="2000">
              <a:solidFill>
                <a:schemeClr val="tx1"/>
              </a:solidFill>
            </a:endParaRPr>
          </a:p>
        </p:txBody>
      </p:sp>
    </p:spTree>
    <p:extLst>
      <p:ext uri="{BB962C8B-B14F-4D97-AF65-F5344CB8AC3E}">
        <p14:creationId xmlns:p14="http://schemas.microsoft.com/office/powerpoint/2010/main" val="374472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Toiminnallisuudet 4/5</a:t>
            </a:r>
          </a:p>
        </p:txBody>
      </p:sp>
      <p:sp>
        <p:nvSpPr>
          <p:cNvPr id="3" name="Content Placeholder 2"/>
          <p:cNvSpPr>
            <a:spLocks noGrp="1"/>
          </p:cNvSpPr>
          <p:nvPr>
            <p:ph idx="1"/>
          </p:nvPr>
        </p:nvSpPr>
        <p:spPr/>
        <p:txBody>
          <a:bodyPr/>
          <a:lstStyle/>
          <a:p>
            <a:pPr marL="0" indent="0">
              <a:buNone/>
            </a:pPr>
            <a:r>
              <a:rPr lang="fi-FI" sz="2400">
                <a:solidFill>
                  <a:schemeClr val="accent1"/>
                </a:solidFill>
              </a:rPr>
              <a:t>Vanhemmat</a:t>
            </a:r>
          </a:p>
          <a:p>
            <a:pPr marL="0" indent="0">
              <a:buNone/>
            </a:pPr>
            <a:endParaRPr lang="fi-FI" sz="2400">
              <a:solidFill>
                <a:schemeClr val="accent1"/>
              </a:solidFill>
            </a:endParaRPr>
          </a:p>
          <a:p>
            <a:pPr marL="0" indent="0">
              <a:buNone/>
            </a:pPr>
            <a:r>
              <a:rPr lang="fi-FI">
                <a:solidFill>
                  <a:schemeClr val="tx1"/>
                </a:solidFill>
              </a:rPr>
              <a:t>Jokaisen lapsen vanhemmille on oma tilinsä. Tällä tilillä voi osallistua keskusteluun keskustelupalstalla, valita keräystavoitteita, ehdottaa lapsille tehtäviä, lisätä rahaa ja merkata työtehtäviä tehdyiksi.</a:t>
            </a:r>
            <a:endParaRPr lang="fi-FI" sz="2000">
              <a:solidFill>
                <a:schemeClr val="tx1"/>
              </a:solidFill>
            </a:endParaRPr>
          </a:p>
        </p:txBody>
      </p:sp>
    </p:spTree>
    <p:extLst>
      <p:ext uri="{BB962C8B-B14F-4D97-AF65-F5344CB8AC3E}">
        <p14:creationId xmlns:p14="http://schemas.microsoft.com/office/powerpoint/2010/main" val="427887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Toiminnallisuudet 5/5</a:t>
            </a:r>
          </a:p>
        </p:txBody>
      </p:sp>
      <p:sp>
        <p:nvSpPr>
          <p:cNvPr id="3" name="Content Placeholder 2"/>
          <p:cNvSpPr>
            <a:spLocks noGrp="1"/>
          </p:cNvSpPr>
          <p:nvPr>
            <p:ph idx="1"/>
          </p:nvPr>
        </p:nvSpPr>
        <p:spPr/>
        <p:txBody>
          <a:bodyPr/>
          <a:lstStyle/>
          <a:p>
            <a:pPr marL="0" indent="0">
              <a:buNone/>
            </a:pPr>
            <a:r>
              <a:rPr lang="fi-FI" sz="2400">
                <a:solidFill>
                  <a:schemeClr val="accent1"/>
                </a:solidFill>
              </a:rPr>
              <a:t>Ylläpito</a:t>
            </a:r>
          </a:p>
          <a:p>
            <a:pPr marL="0" indent="0">
              <a:buNone/>
            </a:pPr>
            <a:endParaRPr lang="fi-FI" sz="2400">
              <a:solidFill>
                <a:schemeClr val="accent1"/>
              </a:solidFill>
            </a:endParaRPr>
          </a:p>
          <a:p>
            <a:pPr marL="0" indent="0">
              <a:buNone/>
            </a:pPr>
            <a:r>
              <a:rPr lang="fi-FI">
                <a:solidFill>
                  <a:schemeClr val="tx1"/>
                </a:solidFill>
              </a:rPr>
              <a:t>Ylläpitäjä toimii järjestelmän hallitsijana. Hänellä on pääsy poistaa käyttäjiä, sopimattomia työilmoituksia ja viestejä keskusteluista. Lisäksi ylläpidon tilillä voi tarkastaa palvelun tilan ja kunnon.</a:t>
            </a:r>
            <a:endParaRPr lang="fi-FI" sz="2000">
              <a:solidFill>
                <a:schemeClr val="tx1"/>
              </a:solidFill>
            </a:endParaRPr>
          </a:p>
        </p:txBody>
      </p:sp>
    </p:spTree>
    <p:extLst>
      <p:ext uri="{BB962C8B-B14F-4D97-AF65-F5344CB8AC3E}">
        <p14:creationId xmlns:p14="http://schemas.microsoft.com/office/powerpoint/2010/main" val="295307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4E27-FFF5-49CC-9B07-0C1E596636FE}"/>
              </a:ext>
            </a:extLst>
          </p:cNvPr>
          <p:cNvSpPr>
            <a:spLocks noGrp="1"/>
          </p:cNvSpPr>
          <p:nvPr>
            <p:ph type="ctrTitle"/>
          </p:nvPr>
        </p:nvSpPr>
        <p:spPr/>
        <p:txBody>
          <a:bodyPr/>
          <a:lstStyle/>
          <a:p>
            <a:r>
              <a:rPr lang="en-US" err="1"/>
              <a:t>Rakenne</a:t>
            </a:r>
          </a:p>
        </p:txBody>
      </p:sp>
      <p:sp>
        <p:nvSpPr>
          <p:cNvPr id="3" name="Subtitle 2">
            <a:extLst>
              <a:ext uri="{FF2B5EF4-FFF2-40B4-BE49-F238E27FC236}">
                <a16:creationId xmlns:a16="http://schemas.microsoft.com/office/drawing/2014/main" id="{E1A8D137-03EE-4C9D-8EAF-13D64304F1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376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Sisältö</a:t>
            </a:r>
          </a:p>
        </p:txBody>
      </p:sp>
      <p:sp>
        <p:nvSpPr>
          <p:cNvPr id="4" name="Sisällön paikkamerkki 3"/>
          <p:cNvSpPr>
            <a:spLocks noGrp="1"/>
          </p:cNvSpPr>
          <p:nvPr>
            <p:ph idx="1"/>
          </p:nvPr>
        </p:nvSpPr>
        <p:spPr/>
        <p:txBody>
          <a:bodyPr vert="horz" lIns="91440" tIns="45720" rIns="91440" bIns="45720" rtlCol="0" anchor="t">
            <a:normAutofit/>
          </a:bodyPr>
          <a:lstStyle/>
          <a:p>
            <a:r>
              <a:rPr lang="fi-FI"/>
              <a:t>Lähtökohdat</a:t>
            </a:r>
            <a:endParaRPr lang="en-US"/>
          </a:p>
          <a:p>
            <a:r>
              <a:rPr lang="fi-FI"/>
              <a:t>Tavoitteet</a:t>
            </a:r>
          </a:p>
          <a:p>
            <a:r>
              <a:rPr lang="fi-FI"/>
              <a:t>Kohderyhmät</a:t>
            </a:r>
          </a:p>
          <a:p>
            <a:r>
              <a:rPr lang="fi-FI"/>
              <a:t>Rakenne</a:t>
            </a:r>
          </a:p>
          <a:p>
            <a:r>
              <a:rPr lang="fi-FI"/>
              <a:t>Toiminnallisuudet</a:t>
            </a:r>
          </a:p>
        </p:txBody>
      </p:sp>
    </p:spTree>
    <p:extLst>
      <p:ext uri="{BB962C8B-B14F-4D97-AF65-F5344CB8AC3E}">
        <p14:creationId xmlns:p14="http://schemas.microsoft.com/office/powerpoint/2010/main" val="2892389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5" descr="A screenshot of a cell phone&#10;&#10;Description generated with very high confidence">
            <a:extLst>
              <a:ext uri="{FF2B5EF4-FFF2-40B4-BE49-F238E27FC236}">
                <a16:creationId xmlns:a16="http://schemas.microsoft.com/office/drawing/2014/main" id="{92609ADF-95D5-471B-948E-91A1458B7BE7}"/>
              </a:ext>
            </a:extLst>
          </p:cNvPr>
          <p:cNvPicPr>
            <a:picLocks noGrp="1" noChangeAspect="1"/>
          </p:cNvPicPr>
          <p:nvPr>
            <p:ph idx="1"/>
          </p:nvPr>
        </p:nvPicPr>
        <p:blipFill>
          <a:blip r:embed="rId2"/>
          <a:stretch>
            <a:fillRect/>
          </a:stretch>
        </p:blipFill>
        <p:spPr>
          <a:xfrm>
            <a:off x="3031830" y="529496"/>
            <a:ext cx="5625058" cy="5733886"/>
          </a:xfrm>
          <a:prstGeom prst="rect">
            <a:avLst/>
          </a:prstGeom>
        </p:spPr>
      </p:pic>
    </p:spTree>
    <p:extLst>
      <p:ext uri="{BB962C8B-B14F-4D97-AF65-F5344CB8AC3E}">
        <p14:creationId xmlns:p14="http://schemas.microsoft.com/office/powerpoint/2010/main" val="407945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B11A788E-BC30-4936-B565-D0114E2B05A3}"/>
              </a:ext>
            </a:extLst>
          </p:cNvPr>
          <p:cNvPicPr>
            <a:picLocks noGrp="1" noChangeAspect="1"/>
          </p:cNvPicPr>
          <p:nvPr>
            <p:ph idx="1"/>
          </p:nvPr>
        </p:nvPicPr>
        <p:blipFill>
          <a:blip r:embed="rId2"/>
          <a:stretch>
            <a:fillRect/>
          </a:stretch>
        </p:blipFill>
        <p:spPr>
          <a:xfrm>
            <a:off x="3420688" y="633938"/>
            <a:ext cx="4646221" cy="5595341"/>
          </a:xfrm>
          <a:prstGeom prst="rect">
            <a:avLst/>
          </a:prstGeom>
        </p:spPr>
      </p:pic>
    </p:spTree>
    <p:extLst>
      <p:ext uri="{BB962C8B-B14F-4D97-AF65-F5344CB8AC3E}">
        <p14:creationId xmlns:p14="http://schemas.microsoft.com/office/powerpoint/2010/main" val="376345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B029-890C-46E5-8246-A5D19FF51E50}"/>
              </a:ext>
            </a:extLst>
          </p:cNvPr>
          <p:cNvSpPr>
            <a:spLocks noGrp="1"/>
          </p:cNvSpPr>
          <p:nvPr>
            <p:ph type="ctrTitle"/>
          </p:nvPr>
        </p:nvSpPr>
        <p:spPr/>
        <p:txBody>
          <a:bodyPr/>
          <a:lstStyle/>
          <a:p>
            <a:pPr algn="r"/>
            <a:r>
              <a:rPr lang="en-US" err="1"/>
              <a:t>Lähtökohdat</a:t>
            </a:r>
          </a:p>
        </p:txBody>
      </p:sp>
      <p:sp>
        <p:nvSpPr>
          <p:cNvPr id="3" name="Text Placeholder 2">
            <a:extLst>
              <a:ext uri="{FF2B5EF4-FFF2-40B4-BE49-F238E27FC236}">
                <a16:creationId xmlns:a16="http://schemas.microsoft.com/office/drawing/2014/main" id="{A5AED66B-D421-47E4-8278-7AB66E99E4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153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Lähtökohdat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fi-FI"/>
              <a:t>Monet kokevat lasten luokkaretkien ja leirikoulujen varainhankinnan työlääksi ja hankalasti hallittavaksi. Markkinoilta ei löydy palvelua, joka olisi varta vasten suunniteltu tällaisten retkien rahoituksen seurantaan ja hallintaan. Lasten vanhemmat toivoisivat, että samassa palvelussa reaaliaikaisen rahatilanteen ja mahdollisuuden keskustella luokkaretken asioista. Tarvetta nähdään myös sivuston tarjoamille rahankeruutavoille ja valmiille matkapaketeille.</a:t>
            </a:r>
          </a:p>
        </p:txBody>
      </p:sp>
    </p:spTree>
    <p:extLst>
      <p:ext uri="{BB962C8B-B14F-4D97-AF65-F5344CB8AC3E}">
        <p14:creationId xmlns:p14="http://schemas.microsoft.com/office/powerpoint/2010/main" val="160355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FB09-94CB-4870-AB82-345EFFD9F618}"/>
              </a:ext>
            </a:extLst>
          </p:cNvPr>
          <p:cNvSpPr>
            <a:spLocks noGrp="1"/>
          </p:cNvSpPr>
          <p:nvPr>
            <p:ph type="ctrTitle"/>
          </p:nvPr>
        </p:nvSpPr>
        <p:spPr/>
        <p:txBody>
          <a:bodyPr/>
          <a:lstStyle/>
          <a:p>
            <a:pPr algn="r"/>
            <a:r>
              <a:rPr lang="en-US" err="1"/>
              <a:t>Tavoitteet</a:t>
            </a:r>
          </a:p>
        </p:txBody>
      </p:sp>
      <p:sp>
        <p:nvSpPr>
          <p:cNvPr id="3" name="Text Placeholder 2">
            <a:extLst>
              <a:ext uri="{FF2B5EF4-FFF2-40B4-BE49-F238E27FC236}">
                <a16:creationId xmlns:a16="http://schemas.microsoft.com/office/drawing/2014/main" id="{627DB282-ABBD-4D17-BCB2-8F2009EA72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843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Tavoitteet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fi-FI"/>
              <a:t>Palvelun tavoitteena on koota tähän mennessä eri alustoilla tapahtuneet vaiheet yhteen helposti käytettävään web-sovellukseen. Ideana on tarjota lapsille motivoiva ja hauska rahatilanteen seuranta joka kannustaa työskentelemään yhteisen päämäärään eteen. Vanhemmille sovellus helpottaa luokkaretkien tai leirikoulujen järjestämistä selkeyttämällä asioiden hallintaa ja kokoamalla kaiken oleellisen yhteen palveluun.</a:t>
            </a:r>
          </a:p>
        </p:txBody>
      </p:sp>
    </p:spTree>
    <p:extLst>
      <p:ext uri="{BB962C8B-B14F-4D97-AF65-F5344CB8AC3E}">
        <p14:creationId xmlns:p14="http://schemas.microsoft.com/office/powerpoint/2010/main" val="241490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92B5-CE81-4279-9BF6-7ACDD94FA318}"/>
              </a:ext>
            </a:extLst>
          </p:cNvPr>
          <p:cNvSpPr>
            <a:spLocks noGrp="1"/>
          </p:cNvSpPr>
          <p:nvPr>
            <p:ph type="ctrTitle"/>
          </p:nvPr>
        </p:nvSpPr>
        <p:spPr/>
        <p:txBody>
          <a:bodyPr>
            <a:normAutofit/>
          </a:bodyPr>
          <a:lstStyle/>
          <a:p>
            <a:pPr algn="r"/>
            <a:r>
              <a:rPr lang="en-US" sz="5400" err="1"/>
              <a:t>Kohderyhmät</a:t>
            </a:r>
            <a:endParaRPr lang="en-US"/>
          </a:p>
        </p:txBody>
      </p:sp>
      <p:sp>
        <p:nvSpPr>
          <p:cNvPr id="3" name="Text Placeholder 2">
            <a:extLst>
              <a:ext uri="{FF2B5EF4-FFF2-40B4-BE49-F238E27FC236}">
                <a16:creationId xmlns:a16="http://schemas.microsoft.com/office/drawing/2014/main" id="{230901A4-A35B-4A60-B970-D152C553E6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24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Kohderyhmät</a:t>
            </a:r>
          </a:p>
        </p:txBody>
      </p:sp>
      <p:sp>
        <p:nvSpPr>
          <p:cNvPr id="3" name="Content Placeholder 2"/>
          <p:cNvSpPr>
            <a:spLocks noGrp="1"/>
          </p:cNvSpPr>
          <p:nvPr>
            <p:ph idx="1"/>
          </p:nvPr>
        </p:nvSpPr>
        <p:spPr/>
        <p:txBody>
          <a:bodyPr/>
          <a:lstStyle/>
          <a:p>
            <a:r>
              <a:rPr lang="fi-FI"/>
              <a:t>Koulut</a:t>
            </a:r>
          </a:p>
          <a:p>
            <a:r>
              <a:rPr lang="fi-FI"/>
              <a:t>Seurat</a:t>
            </a:r>
          </a:p>
          <a:p>
            <a:r>
              <a:rPr lang="fi-FI"/>
              <a:t>Yhdistykset</a:t>
            </a:r>
          </a:p>
          <a:p>
            <a:r>
              <a:rPr lang="fi-FI"/>
              <a:t>Järjestöt</a:t>
            </a:r>
          </a:p>
        </p:txBody>
      </p:sp>
    </p:spTree>
    <p:extLst>
      <p:ext uri="{BB962C8B-B14F-4D97-AF65-F5344CB8AC3E}">
        <p14:creationId xmlns:p14="http://schemas.microsoft.com/office/powerpoint/2010/main" val="33583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6A3F-E384-41CA-A2D4-913FB6580987}"/>
              </a:ext>
            </a:extLst>
          </p:cNvPr>
          <p:cNvSpPr>
            <a:spLocks noGrp="1"/>
          </p:cNvSpPr>
          <p:nvPr>
            <p:ph type="ctrTitle"/>
          </p:nvPr>
        </p:nvSpPr>
        <p:spPr/>
        <p:txBody>
          <a:bodyPr>
            <a:normAutofit/>
          </a:bodyPr>
          <a:lstStyle/>
          <a:p>
            <a:pPr algn="r"/>
            <a:r>
              <a:rPr lang="en-US" sz="5400" err="1"/>
              <a:t>Käyttäjäprofiilit</a:t>
            </a:r>
            <a:endParaRPr lang="en-US"/>
          </a:p>
        </p:txBody>
      </p:sp>
      <p:sp>
        <p:nvSpPr>
          <p:cNvPr id="3" name="Text Placeholder 2">
            <a:extLst>
              <a:ext uri="{FF2B5EF4-FFF2-40B4-BE49-F238E27FC236}">
                <a16:creationId xmlns:a16="http://schemas.microsoft.com/office/drawing/2014/main" id="{E50D2124-7B43-4B34-9F4E-09D84338DA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537667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TotalTime>
  <Words>376</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PowerPoint Presentation</vt:lpstr>
      <vt:lpstr>Sisältö</vt:lpstr>
      <vt:lpstr>Lähtökohdat</vt:lpstr>
      <vt:lpstr>Lähtökohdat</vt:lpstr>
      <vt:lpstr>Tavoitteet</vt:lpstr>
      <vt:lpstr>Tavoitteet</vt:lpstr>
      <vt:lpstr>Kohderyhmät</vt:lpstr>
      <vt:lpstr>Kohderyhmät</vt:lpstr>
      <vt:lpstr>Käyttäjäprofiilit</vt:lpstr>
      <vt:lpstr>Pinja 10v, 4.luokkalainen</vt:lpstr>
      <vt:lpstr>Antti 34v, työssäkäyvä perheen isä </vt:lpstr>
      <vt:lpstr>Salla 42v, luokanopettaja</vt:lpstr>
      <vt:lpstr>Toiminnallisuudet</vt:lpstr>
      <vt:lpstr>Toiminnallisuudet 1/5</vt:lpstr>
      <vt:lpstr>Toiminnallisuudet 2/5</vt:lpstr>
      <vt:lpstr>Toiminnallisuudet 3/5</vt:lpstr>
      <vt:lpstr>Toiminnallisuudet 4/5</vt:lpstr>
      <vt:lpstr>Toiminnallisuudet 5/5</vt:lpstr>
      <vt:lpstr>Rakenne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Mari Savomäki</dc:creator>
  <cp:lastModifiedBy>Jokinen Noora</cp:lastModifiedBy>
  <cp:revision>4</cp:revision>
  <dcterms:created xsi:type="dcterms:W3CDTF">1601-01-01T00:00:00Z</dcterms:created>
  <dcterms:modified xsi:type="dcterms:W3CDTF">2018-10-31T08:35:36Z</dcterms:modified>
</cp:coreProperties>
</file>