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6"/>
  </p:notesMasterIdLst>
  <p:sldIdLst>
    <p:sldId id="256" r:id="rId2"/>
    <p:sldId id="258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F12F-088A-46BC-9708-03B2E3BB455E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82A0-9D7F-4E14-AF59-A3757637B7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83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D82A0-9D7F-4E14-AF59-A3757637B713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76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36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385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44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812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333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585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80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411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7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33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142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76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945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30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6ADE-B775-4B00-BF35-246C50DDB9D4}" type="datetimeFigureOut">
              <a:rPr lang="fi-FI" smtClean="0"/>
              <a:t>12.9.2018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2977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261" y="3364992"/>
            <a:ext cx="5707019" cy="301142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i-FI" sz="2800" dirty="0" smtClean="0"/>
              <a:t>Tilannekatsaus xx.09.2018</a:t>
            </a:r>
          </a:p>
          <a:p>
            <a:pPr algn="ctr"/>
            <a:r>
              <a:rPr lang="fi-FI" sz="2800" dirty="0" smtClean="0"/>
              <a:t>Jere Pyhäjärvi</a:t>
            </a:r>
          </a:p>
          <a:p>
            <a:pPr algn="ctr"/>
            <a:r>
              <a:rPr lang="fi-FI" sz="2800" dirty="0" smtClean="0"/>
              <a:t>Noora Jokinen</a:t>
            </a:r>
          </a:p>
          <a:p>
            <a:pPr algn="ctr"/>
            <a:r>
              <a:rPr lang="fi-FI" sz="2800" dirty="0" smtClean="0"/>
              <a:t>Marja </a:t>
            </a:r>
            <a:r>
              <a:rPr lang="fi-FI" sz="2800" dirty="0" err="1" smtClean="0"/>
              <a:t>Jämbeck</a:t>
            </a:r>
            <a:endParaRPr lang="fi-FI" sz="2800" dirty="0" smtClean="0"/>
          </a:p>
          <a:p>
            <a:pPr algn="ctr"/>
            <a:r>
              <a:rPr lang="fi-FI" sz="2800" dirty="0" smtClean="0"/>
              <a:t>Miika Laitila</a:t>
            </a:r>
          </a:p>
          <a:p>
            <a:pPr algn="ctr"/>
            <a:r>
              <a:rPr lang="fi-FI" sz="2800" dirty="0" smtClean="0"/>
              <a:t>Otto Savolainen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18233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Projektin tavoitteet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Toteuttaa asiakkaalle verkkopalvelu asiakkaan kanssa yhteensopivilla tekniikoilla</a:t>
            </a:r>
          </a:p>
          <a:p>
            <a:r>
              <a:rPr lang="fi-FI" dirty="0" smtClean="0"/>
              <a:t>Opitaan toimimaan vastuullisesti asiakasprojektissa</a:t>
            </a:r>
          </a:p>
          <a:p>
            <a:r>
              <a:rPr lang="fi-FI" dirty="0" smtClean="0"/>
              <a:t>Opitaan työskentelemään oikean asiakkaan kanssa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923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Projektiryhmän esittely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/>
              <a:t>Ryhmä koostuu viidestä mediatekniikan opiskelijasta:</a:t>
            </a:r>
          </a:p>
          <a:p>
            <a:pPr marL="0" indent="0">
              <a:buNone/>
            </a:pPr>
            <a:endParaRPr lang="fi-FI" dirty="0" smtClean="0"/>
          </a:p>
          <a:p>
            <a:r>
              <a:rPr lang="fi-FI" dirty="0"/>
              <a:t>Jere </a:t>
            </a:r>
            <a:r>
              <a:rPr lang="fi-FI" dirty="0" smtClean="0"/>
              <a:t>Pyhäjärvi			</a:t>
            </a:r>
          </a:p>
          <a:p>
            <a:r>
              <a:rPr lang="fi-FI" dirty="0"/>
              <a:t>Noora Jokinen</a:t>
            </a:r>
          </a:p>
          <a:p>
            <a:r>
              <a:rPr lang="fi-FI" dirty="0" smtClean="0"/>
              <a:t>Marja </a:t>
            </a:r>
            <a:r>
              <a:rPr lang="fi-FI" dirty="0" err="1" smtClean="0"/>
              <a:t>Jämbeck</a:t>
            </a:r>
            <a:endParaRPr lang="fi-FI" dirty="0" smtClean="0"/>
          </a:p>
          <a:p>
            <a:r>
              <a:rPr lang="fi-FI" dirty="0" smtClean="0"/>
              <a:t>Miika Laitila</a:t>
            </a:r>
            <a:r>
              <a:rPr lang="fi-FI" dirty="0"/>
              <a:t>			</a:t>
            </a:r>
            <a:endParaRPr lang="fi-FI" dirty="0" smtClean="0"/>
          </a:p>
          <a:p>
            <a:r>
              <a:rPr lang="fi-FI" dirty="0"/>
              <a:t>Otto </a:t>
            </a:r>
            <a:r>
              <a:rPr lang="fi-FI" dirty="0" smtClean="0"/>
              <a:t>Savolainen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035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040364"/>
              </p:ext>
            </p:extLst>
          </p:nvPr>
        </p:nvGraphicFramePr>
        <p:xfrm>
          <a:off x="677334" y="120314"/>
          <a:ext cx="11089020" cy="418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655">
                <a:tc>
                  <a:txBody>
                    <a:bodyPr/>
                    <a:lstStyle/>
                    <a:p>
                      <a:r>
                        <a:rPr lang="fi-FI" dirty="0" smtClean="0"/>
                        <a:t>Vaihe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Tehtävä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Suunnitellut tunnit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Toteutuneet tunnit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Valmiusaste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8">
                <a:tc>
                  <a:txBody>
                    <a:bodyPr/>
                    <a:lstStyle/>
                    <a:p>
                      <a:r>
                        <a:rPr lang="fi-FI" dirty="0" smtClean="0"/>
                        <a:t>Käynnistysvaihe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55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Imagon luominen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2h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80%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55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Tilannekatsauspohja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90</a:t>
                      </a:r>
                      <a:r>
                        <a:rPr lang="fi-FI" dirty="0" smtClean="0"/>
                        <a:t>%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1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Projektisuunnitelma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4h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0%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Resurssitaulukko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1,5h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1,2h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0%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endParaRPr lang="fi-FI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Logon suunnittelu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2h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2h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Yhteystietoesite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2,5h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mtClean="0"/>
                        <a:t>1h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50%</a:t>
                      </a:r>
                      <a:endParaRPr lang="fi-FI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Tutustuminen</a:t>
                      </a:r>
                      <a:r>
                        <a:rPr lang="fi-FI" baseline="0" dirty="0" smtClean="0"/>
                        <a:t> </a:t>
                      </a:r>
                      <a:r>
                        <a:rPr lang="fi-FI" baseline="0" dirty="0" err="1" smtClean="0"/>
                        <a:t>scrumiin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3h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80</a:t>
                      </a:r>
                      <a:r>
                        <a:rPr lang="fi-FI" dirty="0" smtClean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Tutustuminen</a:t>
                      </a:r>
                      <a:r>
                        <a:rPr lang="fi-FI" baseline="0" dirty="0" smtClean="0"/>
                        <a:t> dokumentteihin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3h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70</a:t>
                      </a:r>
                      <a:r>
                        <a:rPr lang="fi-FI" dirty="0" smtClean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8">
      <a:dk1>
        <a:srgbClr val="6DAA2D"/>
      </a:dk1>
      <a:lt1>
        <a:sysClr val="window" lastClr="FFFFFF"/>
      </a:lt1>
      <a:dk2>
        <a:srgbClr val="23222A"/>
      </a:dk2>
      <a:lt2>
        <a:srgbClr val="E2DFCC"/>
      </a:lt2>
      <a:accent1>
        <a:srgbClr val="6DAA2D"/>
      </a:accent1>
      <a:accent2>
        <a:srgbClr val="517F21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537</TotalTime>
  <Words>93</Words>
  <Application>Microsoft Office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PowerPoint Presentation</vt:lpstr>
      <vt:lpstr>Projektin tavoitteet</vt:lpstr>
      <vt:lpstr>Projektiryhmän esittely</vt:lpstr>
      <vt:lpstr>PowerPoint Presentation</vt:lpstr>
    </vt:vector>
  </TitlesOfParts>
  <Company>JAMK/ICT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Mari Savomäki</dc:creator>
  <cp:lastModifiedBy>Jere Pyhäjärvi</cp:lastModifiedBy>
  <cp:revision>57</cp:revision>
  <dcterms:created xsi:type="dcterms:W3CDTF">2013-09-19T09:33:37Z</dcterms:created>
  <dcterms:modified xsi:type="dcterms:W3CDTF">2018-09-12T06:08:04Z</dcterms:modified>
</cp:coreProperties>
</file>