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E80A2-777E-C6CE-5831-10EFAB0BB2A4}" v="8" dt="2018-09-12T11:19:0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31.10.2018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 dirty="0"/>
              <a:t>Tilannekatsaus 31.10.2018</a:t>
            </a:r>
          </a:p>
          <a:p>
            <a:pPr algn="ctr"/>
            <a:r>
              <a:rPr lang="fi-FI" sz="2800" dirty="0"/>
              <a:t>Jere Pyhäjärvi</a:t>
            </a:r>
          </a:p>
          <a:p>
            <a:pPr algn="ctr"/>
            <a:r>
              <a:rPr lang="fi-FI" sz="2800" dirty="0"/>
              <a:t>Noora Jokinen</a:t>
            </a:r>
          </a:p>
          <a:p>
            <a:pPr algn="ctr"/>
            <a:r>
              <a:rPr lang="fi-FI" sz="2800" dirty="0"/>
              <a:t>Marja </a:t>
            </a:r>
            <a:r>
              <a:rPr lang="fi-FI" sz="2800" dirty="0" err="1"/>
              <a:t>Jämbeck</a:t>
            </a:r>
            <a:endParaRPr lang="fi-FI" sz="2800" dirty="0"/>
          </a:p>
          <a:p>
            <a:pPr algn="ctr"/>
            <a:r>
              <a:rPr lang="fi-FI" sz="2800" dirty="0"/>
              <a:t>Miika Laitila</a:t>
            </a:r>
          </a:p>
          <a:p>
            <a:pPr algn="ctr"/>
            <a:r>
              <a:rPr lang="fi-FI" sz="2800" dirty="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Toteuttaa asiakkaalle verkkopalvelu asiakkaan kanssa yhteensopivilla tekniikoilla</a:t>
            </a:r>
            <a:endParaRPr lang="en-US"/>
          </a:p>
          <a:p>
            <a:r>
              <a:rPr lang="fi-FI"/>
              <a:t>Opitaan toimimaan vastuullisesti asiakasprojektissa</a:t>
            </a:r>
          </a:p>
          <a:p>
            <a:r>
              <a:rPr lang="fi-FI"/>
              <a:t>Opitaan työskentelemään oikean asiakkaan kanssa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Projektiryhmän esittely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/>
              <a:t>Ryhmä koostuu viidestä mediatekniikan opiskelijasta:</a:t>
            </a:r>
          </a:p>
          <a:p>
            <a:pPr marL="0" indent="0">
              <a:buNone/>
            </a:pPr>
            <a:endParaRPr lang="fi-FI"/>
          </a:p>
          <a:p>
            <a:r>
              <a:rPr lang="fi-FI"/>
              <a:t>Jere Pyhäjärvi			</a:t>
            </a:r>
          </a:p>
          <a:p>
            <a:r>
              <a:rPr lang="fi-FI"/>
              <a:t>Noora Jokinen</a:t>
            </a:r>
          </a:p>
          <a:p>
            <a:r>
              <a:rPr lang="fi-FI"/>
              <a:t>Marja </a:t>
            </a:r>
            <a:r>
              <a:rPr lang="fi-FI" err="1"/>
              <a:t>Jämbeck</a:t>
            </a:r>
            <a:endParaRPr lang="fi-FI"/>
          </a:p>
          <a:p>
            <a:r>
              <a:rPr lang="fi-FI"/>
              <a:t>Miika Laitila			</a:t>
            </a:r>
          </a:p>
          <a:p>
            <a:r>
              <a:rPr lang="fi-FI"/>
              <a:t>Otto Savolainen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755642"/>
              </p:ext>
            </p:extLst>
          </p:nvPr>
        </p:nvGraphicFramePr>
        <p:xfrm>
          <a:off x="647646" y="1268262"/>
          <a:ext cx="11089020" cy="418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55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Tehtävä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Suunnitellut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Toteutuneet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Valmiusaste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8">
                <a:tc>
                  <a:txBody>
                    <a:bodyPr/>
                    <a:lstStyle/>
                    <a:p>
                      <a:r>
                        <a:rPr lang="fi-FI" dirty="0"/>
                        <a:t>Sprint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Konseptisuunnitelma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Brändi ehdotukset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Käyttöliittymämallit mobiili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9,5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aseline="0" dirty="0"/>
                        <a:t>Ohjauspalaverit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Vaatimusmäärittely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Projektisuunnitelma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baseline="0" dirty="0"/>
                        <a:t>Sopimus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7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baseline="0" dirty="0"/>
                        <a:t>Kyselyn kehittäminen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i-F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457200" eaLnBrk="1" fontAlgn="auto" latinLnBrk="0" hangingPunct="1">
                        <a:buClrTx/>
                        <a:buSzTx/>
                        <a:buNone/>
                        <a:tabLst/>
                        <a:defRPr/>
                      </a:pPr>
                      <a:r>
                        <a:rPr lang="fi-FI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76988"/>
                  </a:ext>
                </a:extLst>
              </a:tr>
            </a:tbl>
          </a:graphicData>
        </a:graphic>
      </p:graphicFrame>
      <p:pic>
        <p:nvPicPr>
          <p:cNvPr id="6" name="Picture 5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lastModifiedBy>Savolainen Otto</cp:lastModifiedBy>
  <cp:revision>114</cp:revision>
  <dcterms:created xsi:type="dcterms:W3CDTF">1601-01-01T00:00:00Z</dcterms:created>
  <dcterms:modified xsi:type="dcterms:W3CDTF">2018-10-31T10:56:46Z</dcterms:modified>
</cp:coreProperties>
</file>