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E80A2-777E-C6CE-5831-10EFAB0BB2A4}" v="8" dt="2018-09-12T11:19:08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häjärvi Jere" userId="S::h9175@student.jamk.fi::283638bc-747f-47c3-9de4-9c2743a02c4e" providerId="AD" clId="Web-{8E4E80A2-777E-C6CE-5831-10EFAB0BB2A4}"/>
    <pc:docChg chg="modSld">
      <pc:chgData name="Pyhäjärvi Jere" userId="S::h9175@student.jamk.fi::283638bc-747f-47c3-9de4-9c2743a02c4e" providerId="AD" clId="Web-{8E4E80A2-777E-C6CE-5831-10EFAB0BB2A4}" dt="2018-09-12T11:19:08.223" v="18" actId="20577"/>
      <pc:docMkLst>
        <pc:docMk/>
      </pc:docMkLst>
      <pc:sldChg chg="modSp">
        <pc:chgData name="Pyhäjärvi Jere" userId="S::h9175@student.jamk.fi::283638bc-747f-47c3-9de4-9c2743a02c4e" providerId="AD" clId="Web-{8E4E80A2-777E-C6CE-5831-10EFAB0BB2A4}" dt="2018-09-12T11:19:08.223" v="18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8E4E80A2-777E-C6CE-5831-10EFAB0BB2A4}" dt="2018-09-12T11:19:08.223" v="18" actId="20577"/>
          <ac:spMkLst>
            <pc:docMk/>
            <pc:sldMk cId="2892389621" sldId="258"/>
            <ac:spMk id="4" creationId="{00000000-0000-0000-0000-000000000000}"/>
          </ac:spMkLst>
        </pc:spChg>
      </pc:sldChg>
    </pc:docChg>
  </pc:docChgLst>
  <pc:docChgLst>
    <pc:chgData name="Jokinen Noora" userId="S::k8241@student.jamk.fi::29d796ae-28b4-42f7-8c07-af541964212c" providerId="AD" clId="Web-{1F1153DB-020F-9335-0813-D34ED1CAE2AB}"/>
    <pc:docChg chg="modSld">
      <pc:chgData name="Jokinen Noora" userId="S::k8241@student.jamk.fi::29d796ae-28b4-42f7-8c07-af541964212c" providerId="AD" clId="Web-{1F1153DB-020F-9335-0813-D34ED1CAE2AB}" dt="2018-10-31T10:56:46.500" v="511" actId="20577"/>
      <pc:docMkLst>
        <pc:docMk/>
      </pc:docMkLst>
      <pc:sldChg chg="modSp">
        <pc:chgData name="Jokinen Noora" userId="S::k8241@student.jamk.fi::29d796ae-28b4-42f7-8c07-af541964212c" providerId="AD" clId="Web-{1F1153DB-020F-9335-0813-D34ED1CAE2AB}" dt="2018-10-31T10:56:46.500" v="510" actId="20577"/>
        <pc:sldMkLst>
          <pc:docMk/>
          <pc:sldMk cId="1823306350" sldId="256"/>
        </pc:sldMkLst>
        <pc:spChg chg="mod">
          <ac:chgData name="Jokinen Noora" userId="S::k8241@student.jamk.fi::29d796ae-28b4-42f7-8c07-af541964212c" providerId="AD" clId="Web-{1F1153DB-020F-9335-0813-D34ED1CAE2AB}" dt="2018-10-31T10:56:46.500" v="510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Jokinen Noora" userId="S::k8241@student.jamk.fi::29d796ae-28b4-42f7-8c07-af541964212c" providerId="AD" clId="Web-{1F1153DB-020F-9335-0813-D34ED1CAE2AB}" dt="2018-10-31T10:55:41.250" v="50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1F1153DB-020F-9335-0813-D34ED1CAE2AB}" dt="2018-10-31T10:55:41.250" v="50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12.12.2018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 dirty="0"/>
              <a:t>Tilannekatsaus 31.10.2018</a:t>
            </a:r>
          </a:p>
          <a:p>
            <a:pPr algn="ctr"/>
            <a:r>
              <a:rPr lang="fi-FI" sz="2800" dirty="0"/>
              <a:t>Jere Pyhäjärvi</a:t>
            </a:r>
          </a:p>
          <a:p>
            <a:pPr algn="ctr"/>
            <a:r>
              <a:rPr lang="fi-FI" sz="2800" dirty="0"/>
              <a:t>Noora Jokinen</a:t>
            </a:r>
          </a:p>
          <a:p>
            <a:pPr algn="ctr"/>
            <a:r>
              <a:rPr lang="fi-FI" sz="2800" dirty="0"/>
              <a:t>Marja </a:t>
            </a:r>
            <a:r>
              <a:rPr lang="fi-FI" sz="2800" dirty="0" err="1"/>
              <a:t>Jämbeck</a:t>
            </a:r>
            <a:endParaRPr lang="fi-FI" sz="2800" dirty="0"/>
          </a:p>
          <a:p>
            <a:pPr algn="ctr"/>
            <a:r>
              <a:rPr lang="fi-FI" sz="2800" dirty="0"/>
              <a:t>Miika Laitila</a:t>
            </a:r>
          </a:p>
          <a:p>
            <a:pPr algn="ctr"/>
            <a:r>
              <a:rPr lang="fi-FI" sz="2800" dirty="0"/>
              <a:t>Otto Savolainen</a:t>
            </a:r>
          </a:p>
        </p:txBody>
      </p:sp>
      <p:pic>
        <p:nvPicPr>
          <p:cNvPr id="4" name="Picture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3344388" y="566552"/>
            <a:ext cx="3400763" cy="279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tavoitteet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Toteuttaa asiakkaalle verkkopalvelu asiakkaan kanssa yhteensopivilla tekniikoilla</a:t>
            </a:r>
            <a:endParaRPr lang="en-US"/>
          </a:p>
          <a:p>
            <a:r>
              <a:rPr lang="fi-FI"/>
              <a:t>Opitaan toimimaan vastuullisesti asiakasprojektissa</a:t>
            </a:r>
          </a:p>
          <a:p>
            <a:r>
              <a:rPr lang="fi-FI"/>
              <a:t>Opitaan työskentelemään oikean asiakkaan kanssa</a:t>
            </a: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Projektiryhmän esittely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/>
              <a:t>Ryhmä koostuu viidestä mediatekniikan opiskelijasta:</a:t>
            </a:r>
          </a:p>
          <a:p>
            <a:pPr marL="0" indent="0">
              <a:buNone/>
            </a:pPr>
            <a:endParaRPr lang="fi-FI"/>
          </a:p>
          <a:p>
            <a:r>
              <a:rPr lang="fi-FI"/>
              <a:t>Jere Pyhäjärvi			</a:t>
            </a:r>
          </a:p>
          <a:p>
            <a:r>
              <a:rPr lang="fi-FI"/>
              <a:t>Noora Jokinen</a:t>
            </a:r>
          </a:p>
          <a:p>
            <a:r>
              <a:rPr lang="fi-FI"/>
              <a:t>Marja </a:t>
            </a:r>
            <a:r>
              <a:rPr lang="fi-FI" err="1"/>
              <a:t>Jämbeck</a:t>
            </a:r>
            <a:endParaRPr lang="fi-FI"/>
          </a:p>
          <a:p>
            <a:r>
              <a:rPr lang="fi-FI"/>
              <a:t>Miika Laitila			</a:t>
            </a:r>
          </a:p>
          <a:p>
            <a:r>
              <a:rPr lang="fi-FI"/>
              <a:t>Otto Savolainen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040001"/>
              </p:ext>
            </p:extLst>
          </p:nvPr>
        </p:nvGraphicFramePr>
        <p:xfrm>
          <a:off x="647646" y="1268261"/>
          <a:ext cx="11089020" cy="327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1803">
                <a:tc>
                  <a:txBody>
                    <a:bodyPr/>
                    <a:lstStyle/>
                    <a:p>
                      <a:r>
                        <a:rPr lang="fi-FI" dirty="0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Tehtävä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Suunnitellut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Toteutuneet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Valmiusaste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31">
                <a:tc>
                  <a:txBody>
                    <a:bodyPr/>
                    <a:lstStyle/>
                    <a:p>
                      <a:r>
                        <a:rPr lang="fi-FI" dirty="0"/>
                        <a:t>Sprint </a:t>
                      </a:r>
                      <a:r>
                        <a:rPr lang="fi-FI" dirty="0" smtClean="0"/>
                        <a:t>IV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Käyttöliittymämallit mobiili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70</a:t>
                      </a:r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73</a:t>
                      </a:r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</a:t>
                      </a:r>
                      <a:r>
                        <a:rPr lang="fi-FI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32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aseline="0" dirty="0" smtClean="0"/>
                        <a:t>Ohjauspalaverit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</a:t>
                      </a:r>
                      <a:r>
                        <a:rPr lang="fi-FI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832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baseline="0" dirty="0" smtClean="0"/>
                        <a:t>Sovellusesittely</a:t>
                      </a:r>
                      <a:endParaRPr lang="fi-FI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15</a:t>
                      </a:r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15</a:t>
                      </a:r>
                      <a:endParaRPr lang="fi-F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</a:t>
                      </a:r>
                      <a:r>
                        <a:rPr lang="fi-FI" dirty="0" smtClean="0"/>
                        <a:t>%</a:t>
                      </a:r>
                      <a:endParaRPr lang="fi-F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2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0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8FCD4B"/>
      </a:accent1>
      <a:accent2>
        <a:srgbClr val="BDE29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72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Projektin tavoitteet</vt:lpstr>
      <vt:lpstr>Projektiryhmän esittely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lastModifiedBy>Jokinen Noora</cp:lastModifiedBy>
  <cp:revision>117</cp:revision>
  <dcterms:created xsi:type="dcterms:W3CDTF">1601-01-01T00:00:00Z</dcterms:created>
  <dcterms:modified xsi:type="dcterms:W3CDTF">2018-12-12T09:09:52Z</dcterms:modified>
</cp:coreProperties>
</file>