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6"/>
  </p:notesMasterIdLst>
  <p:sldIdLst>
    <p:sldId id="256" r:id="rId2"/>
    <p:sldId id="258" r:id="rId3"/>
    <p:sldId id="257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C01680-D669-2F84-1099-96B212C2699C}" v="124" dt="2019-01-29T10:54:18.816"/>
    <p1510:client id="{F296B052-D80F-4EB4-A763-19024CE8EB44}" v="8" dt="2019-02-19T07:23:27.9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yhäjärvi Jere" userId="S::h9175@student.jamk.fi::283638bc-747f-47c3-9de4-9c2743a02c4e" providerId="AD" clId="Web-{F296B052-D80F-4EB4-A763-19024CE8EB44}"/>
    <pc:docChg chg="modSld">
      <pc:chgData name="Pyhäjärvi Jere" userId="S::h9175@student.jamk.fi::283638bc-747f-47c3-9de4-9c2743a02c4e" providerId="AD" clId="Web-{F296B052-D80F-4EB4-A763-19024CE8EB44}" dt="2019-02-19T07:23:27.908" v="341"/>
      <pc:docMkLst>
        <pc:docMk/>
      </pc:docMkLst>
      <pc:sldChg chg="modSp">
        <pc:chgData name="Pyhäjärvi Jere" userId="S::h9175@student.jamk.fi::283638bc-747f-47c3-9de4-9c2743a02c4e" providerId="AD" clId="Web-{F296B052-D80F-4EB4-A763-19024CE8EB44}" dt="2019-02-19T07:23:27.908" v="341"/>
        <pc:sldMkLst>
          <pc:docMk/>
          <pc:sldMk cId="2830207036" sldId="262"/>
        </pc:sldMkLst>
        <pc:graphicFrameChg chg="mod modGraphic">
          <ac:chgData name="Pyhäjärvi Jere" userId="S::h9175@student.jamk.fi::283638bc-747f-47c3-9de4-9c2743a02c4e" providerId="AD" clId="Web-{F296B052-D80F-4EB4-A763-19024CE8EB44}" dt="2019-02-19T07:23:27.908" v="341"/>
          <ac:graphicFrameMkLst>
            <pc:docMk/>
            <pc:sldMk cId="2830207036" sldId="262"/>
            <ac:graphicFrameMk id="4" creationId="{00000000-0000-0000-0000-000000000000}"/>
          </ac:graphicFrameMkLst>
        </pc:graphicFrameChg>
      </pc:sldChg>
    </pc:docChg>
  </pc:docChgLst>
  <pc:docChgLst>
    <pc:chgData name="Jokinen Noora" userId="S::k8241@student.jamk.fi::29d796ae-28b4-42f7-8c07-af541964212c" providerId="AD" clId="Web-{80C01680-D669-2F84-1099-96B212C2699C}"/>
    <pc:docChg chg="modSld">
      <pc:chgData name="Jokinen Noora" userId="S::k8241@student.jamk.fi::29d796ae-28b4-42f7-8c07-af541964212c" providerId="AD" clId="Web-{80C01680-D669-2F84-1099-96B212C2699C}" dt="2019-01-29T10:54:15.160" v="111"/>
      <pc:docMkLst>
        <pc:docMk/>
      </pc:docMkLst>
      <pc:sldChg chg="modSp">
        <pc:chgData name="Jokinen Noora" userId="S::k8241@student.jamk.fi::29d796ae-28b4-42f7-8c07-af541964212c" providerId="AD" clId="Web-{80C01680-D669-2F84-1099-96B212C2699C}" dt="2019-01-29T10:54:15.160" v="111"/>
        <pc:sldMkLst>
          <pc:docMk/>
          <pc:sldMk cId="2830207036" sldId="262"/>
        </pc:sldMkLst>
        <pc:graphicFrameChg chg="mod modGraphic">
          <ac:chgData name="Jokinen Noora" userId="S::k8241@student.jamk.fi::29d796ae-28b4-42f7-8c07-af541964212c" providerId="AD" clId="Web-{80C01680-D669-2F84-1099-96B212C2699C}" dt="2019-01-29T10:54:15.160" v="111"/>
          <ac:graphicFrameMkLst>
            <pc:docMk/>
            <pc:sldMk cId="2830207036" sldId="262"/>
            <ac:graphicFrameMk id="4" creationId="{00000000-0000-0000-0000-000000000000}"/>
          </ac:graphicFrameMkLst>
        </pc:graphicFrameChg>
      </pc:sldChg>
    </pc:docChg>
  </pc:docChgLst>
  <pc:docChgLst>
    <pc:chgData name="Savolainen Otto" userId="S::k2534@student.jamk.fi::1d25290b-a1f5-4fc4-9775-37b6d37ed1ad" providerId="AD" clId="Web-{72F5CD3B-E058-EEB3-DCF0-30487EF1E7BB}"/>
    <pc:docChg chg="modSld">
      <pc:chgData name="Savolainen Otto" userId="S::k2534@student.jamk.fi::1d25290b-a1f5-4fc4-9775-37b6d37ed1ad" providerId="AD" clId="Web-{72F5CD3B-E058-EEB3-DCF0-30487EF1E7BB}" dt="2019-01-15T10:53:49.596" v="11"/>
      <pc:docMkLst>
        <pc:docMk/>
      </pc:docMkLst>
      <pc:sldChg chg="modSp">
        <pc:chgData name="Savolainen Otto" userId="S::k2534@student.jamk.fi::1d25290b-a1f5-4fc4-9775-37b6d37ed1ad" providerId="AD" clId="Web-{72F5CD3B-E058-EEB3-DCF0-30487EF1E7BB}" dt="2019-01-15T10:53:49.596" v="11"/>
        <pc:sldMkLst>
          <pc:docMk/>
          <pc:sldMk cId="2830207036" sldId="262"/>
        </pc:sldMkLst>
        <pc:graphicFrameChg chg="mod modGraphic">
          <ac:chgData name="Savolainen Otto" userId="S::k2534@student.jamk.fi::1d25290b-a1f5-4fc4-9775-37b6d37ed1ad" providerId="AD" clId="Web-{72F5CD3B-E058-EEB3-DCF0-30487EF1E7BB}" dt="2019-01-15T10:53:49.596" v="11"/>
          <ac:graphicFrameMkLst>
            <pc:docMk/>
            <pc:sldMk cId="2830207036" sldId="262"/>
            <ac:graphicFrameMk id="4" creationId="{00000000-0000-0000-0000-000000000000}"/>
          </ac:graphicFrameMkLst>
        </pc:graphicFrameChg>
      </pc:sldChg>
    </pc:docChg>
  </pc:docChgLst>
  <pc:docChgLst>
    <pc:chgData name="Jokinen Noora" userId="S::k8241@student.jamk.fi::29d796ae-28b4-42f7-8c07-af541964212c" providerId="AD" clId="Web-{CD1F6007-3602-7AE1-C7C5-FA0D1D5A2DAB}"/>
    <pc:docChg chg="modSld">
      <pc:chgData name="Jokinen Noora" userId="S::k8241@student.jamk.fi::29d796ae-28b4-42f7-8c07-af541964212c" providerId="AD" clId="Web-{CD1F6007-3602-7AE1-C7C5-FA0D1D5A2DAB}" dt="2019-01-15T10:27:14.209" v="5"/>
      <pc:docMkLst>
        <pc:docMk/>
      </pc:docMkLst>
      <pc:sldChg chg="modSp">
        <pc:chgData name="Jokinen Noora" userId="S::k8241@student.jamk.fi::29d796ae-28b4-42f7-8c07-af541964212c" providerId="AD" clId="Web-{CD1F6007-3602-7AE1-C7C5-FA0D1D5A2DAB}" dt="2019-01-15T10:27:14.209" v="5"/>
        <pc:sldMkLst>
          <pc:docMk/>
          <pc:sldMk cId="2830207036" sldId="262"/>
        </pc:sldMkLst>
        <pc:graphicFrameChg chg="mod modGraphic">
          <ac:chgData name="Jokinen Noora" userId="S::k8241@student.jamk.fi::29d796ae-28b4-42f7-8c07-af541964212c" providerId="AD" clId="Web-{CD1F6007-3602-7AE1-C7C5-FA0D1D5A2DAB}" dt="2019-01-15T10:27:14.209" v="5"/>
          <ac:graphicFrameMkLst>
            <pc:docMk/>
            <pc:sldMk cId="2830207036" sldId="262"/>
            <ac:graphicFrameMk id="4" creationId="{00000000-0000-0000-0000-000000000000}"/>
          </ac:graphicFrameMkLst>
        </pc:graphicFrameChg>
      </pc:sldChg>
    </pc:docChg>
  </pc:docChgLst>
  <pc:docChgLst>
    <pc:chgData name="Pyhäjärvi Jere" userId="S::h9175@student.jamk.fi::283638bc-747f-47c3-9de4-9c2743a02c4e" providerId="AD" clId="Web-{8E4E80A2-777E-C6CE-5831-10EFAB0BB2A4}"/>
    <pc:docChg chg="modSld">
      <pc:chgData name="Pyhäjärvi Jere" userId="S::h9175@student.jamk.fi::283638bc-747f-47c3-9de4-9c2743a02c4e" providerId="AD" clId="Web-{8E4E80A2-777E-C6CE-5831-10EFAB0BB2A4}" dt="2018-09-12T11:19:08.223" v="18" actId="20577"/>
      <pc:docMkLst>
        <pc:docMk/>
      </pc:docMkLst>
      <pc:sldChg chg="modSp">
        <pc:chgData name="Pyhäjärvi Jere" userId="S::h9175@student.jamk.fi::283638bc-747f-47c3-9de4-9c2743a02c4e" providerId="AD" clId="Web-{8E4E80A2-777E-C6CE-5831-10EFAB0BB2A4}" dt="2018-09-12T11:19:08.223" v="18" actId="20577"/>
        <pc:sldMkLst>
          <pc:docMk/>
          <pc:sldMk cId="2892389621" sldId="258"/>
        </pc:sldMkLst>
        <pc:spChg chg="mod">
          <ac:chgData name="Pyhäjärvi Jere" userId="S::h9175@student.jamk.fi::283638bc-747f-47c3-9de4-9c2743a02c4e" providerId="AD" clId="Web-{8E4E80A2-777E-C6CE-5831-10EFAB0BB2A4}" dt="2018-09-12T11:19:08.223" v="18" actId="20577"/>
          <ac:spMkLst>
            <pc:docMk/>
            <pc:sldMk cId="2892389621" sldId="258"/>
            <ac:spMk id="4" creationId="{00000000-0000-0000-0000-000000000000}"/>
          </ac:spMkLst>
        </pc:spChg>
      </pc:sldChg>
    </pc:docChg>
  </pc:docChgLst>
  <pc:docChgLst>
    <pc:chgData name="Savolainen Otto" userId="S::k2534@student.jamk.fi::1d25290b-a1f5-4fc4-9775-37b6d37ed1ad" providerId="AD" clId="Web-{1E5CD2EF-F9DE-E52A-525E-2AFEA10A9CD8}"/>
    <pc:docChg chg="modSld">
      <pc:chgData name="Savolainen Otto" userId="S::k2534@student.jamk.fi::1d25290b-a1f5-4fc4-9775-37b6d37ed1ad" providerId="AD" clId="Web-{1E5CD2EF-F9DE-E52A-525E-2AFEA10A9CD8}" dt="2019-01-14T09:32:56.890" v="166"/>
      <pc:docMkLst>
        <pc:docMk/>
      </pc:docMkLst>
      <pc:sldChg chg="modSp">
        <pc:chgData name="Savolainen Otto" userId="S::k2534@student.jamk.fi::1d25290b-a1f5-4fc4-9775-37b6d37ed1ad" providerId="AD" clId="Web-{1E5CD2EF-F9DE-E52A-525E-2AFEA10A9CD8}" dt="2019-01-14T08:34:08.873" v="6" actId="20577"/>
        <pc:sldMkLst>
          <pc:docMk/>
          <pc:sldMk cId="1823306350" sldId="256"/>
        </pc:sldMkLst>
        <pc:spChg chg="mod">
          <ac:chgData name="Savolainen Otto" userId="S::k2534@student.jamk.fi::1d25290b-a1f5-4fc4-9775-37b6d37ed1ad" providerId="AD" clId="Web-{1E5CD2EF-F9DE-E52A-525E-2AFEA10A9CD8}" dt="2019-01-14T08:34:08.873" v="6" actId="20577"/>
          <ac:spMkLst>
            <pc:docMk/>
            <pc:sldMk cId="1823306350" sldId="256"/>
            <ac:spMk id="3" creationId="{00000000-0000-0000-0000-000000000000}"/>
          </ac:spMkLst>
        </pc:spChg>
      </pc:sldChg>
      <pc:sldChg chg="modSp">
        <pc:chgData name="Savolainen Otto" userId="S::k2534@student.jamk.fi::1d25290b-a1f5-4fc4-9775-37b6d37ed1ad" providerId="AD" clId="Web-{1E5CD2EF-F9DE-E52A-525E-2AFEA10A9CD8}" dt="2019-01-14T09:32:56.890" v="166"/>
        <pc:sldMkLst>
          <pc:docMk/>
          <pc:sldMk cId="2830207036" sldId="262"/>
        </pc:sldMkLst>
        <pc:graphicFrameChg chg="mod modGraphic">
          <ac:chgData name="Savolainen Otto" userId="S::k2534@student.jamk.fi::1d25290b-a1f5-4fc4-9775-37b6d37ed1ad" providerId="AD" clId="Web-{1E5CD2EF-F9DE-E52A-525E-2AFEA10A9CD8}" dt="2019-01-14T09:32:56.890" v="166"/>
          <ac:graphicFrameMkLst>
            <pc:docMk/>
            <pc:sldMk cId="2830207036" sldId="262"/>
            <ac:graphicFrameMk id="4" creationId="{00000000-0000-0000-0000-000000000000}"/>
          </ac:graphicFrameMkLst>
        </pc:graphicFrameChg>
      </pc:sldChg>
    </pc:docChg>
  </pc:docChgLst>
  <pc:docChgLst>
    <pc:chgData name="Jokinen Noora" userId="S::k8241@student.jamk.fi::29d796ae-28b4-42f7-8c07-af541964212c" providerId="AD" clId="Web-{1F1153DB-020F-9335-0813-D34ED1CAE2AB}"/>
    <pc:docChg chg="modSld">
      <pc:chgData name="Jokinen Noora" userId="S::k8241@student.jamk.fi::29d796ae-28b4-42f7-8c07-af541964212c" providerId="AD" clId="Web-{1F1153DB-020F-9335-0813-D34ED1CAE2AB}" dt="2018-10-31T10:56:46.500" v="511" actId="20577"/>
      <pc:docMkLst>
        <pc:docMk/>
      </pc:docMkLst>
      <pc:sldChg chg="modSp">
        <pc:chgData name="Jokinen Noora" userId="S::k8241@student.jamk.fi::29d796ae-28b4-42f7-8c07-af541964212c" providerId="AD" clId="Web-{1F1153DB-020F-9335-0813-D34ED1CAE2AB}" dt="2018-10-31T10:56:46.500" v="510" actId="20577"/>
        <pc:sldMkLst>
          <pc:docMk/>
          <pc:sldMk cId="1823306350" sldId="256"/>
        </pc:sldMkLst>
        <pc:spChg chg="mod">
          <ac:chgData name="Jokinen Noora" userId="S::k8241@student.jamk.fi::29d796ae-28b4-42f7-8c07-af541964212c" providerId="AD" clId="Web-{1F1153DB-020F-9335-0813-D34ED1CAE2AB}" dt="2018-10-31T10:56:46.500" v="510" actId="20577"/>
          <ac:spMkLst>
            <pc:docMk/>
            <pc:sldMk cId="1823306350" sldId="256"/>
            <ac:spMk id="3" creationId="{00000000-0000-0000-0000-000000000000}"/>
          </ac:spMkLst>
        </pc:spChg>
      </pc:sldChg>
      <pc:sldChg chg="modSp">
        <pc:chgData name="Jokinen Noora" userId="S::k8241@student.jamk.fi::29d796ae-28b4-42f7-8c07-af541964212c" providerId="AD" clId="Web-{1F1153DB-020F-9335-0813-D34ED1CAE2AB}" dt="2018-10-31T10:55:41.250" v="501"/>
        <pc:sldMkLst>
          <pc:docMk/>
          <pc:sldMk cId="2830207036" sldId="262"/>
        </pc:sldMkLst>
        <pc:graphicFrameChg chg="mod modGraphic">
          <ac:chgData name="Jokinen Noora" userId="S::k8241@student.jamk.fi::29d796ae-28b4-42f7-8c07-af541964212c" providerId="AD" clId="Web-{1F1153DB-020F-9335-0813-D34ED1CAE2AB}" dt="2018-10-31T10:55:41.250" v="501"/>
          <ac:graphicFrameMkLst>
            <pc:docMk/>
            <pc:sldMk cId="2830207036" sldId="262"/>
            <ac:graphicFrameMk id="4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3F12F-088A-46BC-9708-03B2E3BB455E}" type="datetimeFigureOut">
              <a:rPr lang="fi-FI" smtClean="0"/>
              <a:t>18.2.2019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D82A0-9D7F-4E14-AF59-A3757637B71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98398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D82A0-9D7F-4E14-AF59-A3757637B713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7653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18.2.2019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1362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18.2.2019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6385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18.2.2019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0445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18.2.2019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58125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18.2.2019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430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18.2.2019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33331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18.2.2019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45853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18.2.2019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808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18.2.2019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9411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18.2.2019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801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18.2.2019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5675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18.2.2019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5338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18.2.2019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142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18.2.2019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7765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18.2.2019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2945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18.2.2019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5303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B6ADE-B775-4B00-BF35-246C50DDB9D4}" type="datetimeFigureOut">
              <a:rPr lang="fi-FI" smtClean="0"/>
              <a:t>18.2.2019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32977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1261" y="3364992"/>
            <a:ext cx="5707019" cy="3011423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fi-FI" sz="2800"/>
              <a:t>Tilannekatsaus 29.1.2019</a:t>
            </a:r>
          </a:p>
          <a:p>
            <a:pPr algn="ctr"/>
            <a:r>
              <a:rPr lang="fi-FI" sz="2800"/>
              <a:t>Jere Pyhäjärvi</a:t>
            </a:r>
          </a:p>
          <a:p>
            <a:pPr algn="ctr"/>
            <a:r>
              <a:rPr lang="fi-FI" sz="2800"/>
              <a:t>Noora Jokinen</a:t>
            </a:r>
          </a:p>
          <a:p>
            <a:pPr algn="ctr"/>
            <a:r>
              <a:rPr lang="fi-FI" sz="2800"/>
              <a:t>Marja Jämbeck</a:t>
            </a:r>
          </a:p>
          <a:p>
            <a:pPr algn="ctr"/>
            <a:r>
              <a:rPr lang="fi-FI" sz="2800"/>
              <a:t>Miika Laitila</a:t>
            </a:r>
          </a:p>
          <a:p>
            <a:pPr algn="ctr"/>
            <a:r>
              <a:rPr lang="fi-FI" sz="2800"/>
              <a:t>Otto Savolainen</a:t>
            </a:r>
          </a:p>
        </p:txBody>
      </p:sp>
      <p:pic>
        <p:nvPicPr>
          <p:cNvPr id="4" name="Picture 3" descr="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6" t="13861" r="35806" b="70483"/>
          <a:stretch>
            <a:fillRect/>
          </a:stretch>
        </p:blipFill>
        <p:spPr bwMode="auto">
          <a:xfrm>
            <a:off x="3344388" y="566552"/>
            <a:ext cx="3400763" cy="2798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330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Projektin tavoitteet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Toteuttaa asiakkaalle verkkopalvelu asiakkaan kanssa yhteensopivilla tekniikoilla</a:t>
            </a:r>
            <a:endParaRPr lang="en-US"/>
          </a:p>
          <a:p>
            <a:r>
              <a:rPr lang="fi-FI"/>
              <a:t>Opitaan toimimaan vastuullisesti asiakasprojektissa</a:t>
            </a:r>
          </a:p>
          <a:p>
            <a:r>
              <a:rPr lang="fi-FI"/>
              <a:t>Opitaan työskentelemään oikean asiakkaan kanssa</a:t>
            </a:r>
          </a:p>
        </p:txBody>
      </p:sp>
      <p:pic>
        <p:nvPicPr>
          <p:cNvPr id="5" name="Picture 4" descr="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6" t="13861" r="35806" b="70483"/>
          <a:stretch>
            <a:fillRect/>
          </a:stretch>
        </p:blipFill>
        <p:spPr bwMode="auto">
          <a:xfrm>
            <a:off x="5836362" y="6041361"/>
            <a:ext cx="1034431" cy="851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238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Projektiryhmän esittely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/>
              <a:t>Ryhmä koostuu viidestä mediatekniikan opiskelijasta:</a:t>
            </a:r>
          </a:p>
          <a:p>
            <a:pPr marL="0" indent="0">
              <a:buNone/>
            </a:pPr>
            <a:endParaRPr lang="fi-FI"/>
          </a:p>
          <a:p>
            <a:r>
              <a:rPr lang="fi-FI"/>
              <a:t>Jere Pyhäjärvi			</a:t>
            </a:r>
          </a:p>
          <a:p>
            <a:r>
              <a:rPr lang="fi-FI"/>
              <a:t>Noora Jokinen</a:t>
            </a:r>
          </a:p>
          <a:p>
            <a:r>
              <a:rPr lang="fi-FI"/>
              <a:t>Marja </a:t>
            </a:r>
            <a:r>
              <a:rPr lang="fi-FI" err="1"/>
              <a:t>Jämbeck</a:t>
            </a:r>
            <a:endParaRPr lang="fi-FI"/>
          </a:p>
          <a:p>
            <a:r>
              <a:rPr lang="fi-FI"/>
              <a:t>Miika Laitila			</a:t>
            </a:r>
          </a:p>
          <a:p>
            <a:r>
              <a:rPr lang="fi-FI"/>
              <a:t>Otto Savolainen</a:t>
            </a:r>
          </a:p>
        </p:txBody>
      </p:sp>
      <p:pic>
        <p:nvPicPr>
          <p:cNvPr id="6" name="Picture 5" descr="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6" t="13861" r="35806" b="70483"/>
          <a:stretch>
            <a:fillRect/>
          </a:stretch>
        </p:blipFill>
        <p:spPr bwMode="auto">
          <a:xfrm>
            <a:off x="5836362" y="6041361"/>
            <a:ext cx="1034431" cy="851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355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500966"/>
              </p:ext>
            </p:extLst>
          </p:nvPr>
        </p:nvGraphicFramePr>
        <p:xfrm>
          <a:off x="647646" y="1268262"/>
          <a:ext cx="11089020" cy="4436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7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8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7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56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9655">
                <a:tc>
                  <a:txBody>
                    <a:bodyPr/>
                    <a:lstStyle/>
                    <a:p>
                      <a:r>
                        <a:rPr lang="fi-FI" dirty="0"/>
                        <a:t>Vaihe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Tehtävä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Suunnitellut tunnit (h)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Toteutuneet tunnit (h)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Valmiusaste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857">
                <a:tc>
                  <a:txBody>
                    <a:bodyPr/>
                    <a:lstStyle/>
                    <a:p>
                      <a:r>
                        <a:rPr lang="fi-FI" dirty="0"/>
                        <a:t>Sprint 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655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i-FI" dirty="0"/>
                        <a:t>Ulkoasun muutokset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655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baseline="0" dirty="0" err="1"/>
                        <a:t>Custom</a:t>
                      </a:r>
                      <a:r>
                        <a:rPr lang="fi-FI" baseline="0" dirty="0"/>
                        <a:t> kommentit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357524"/>
                  </a:ext>
                </a:extLst>
              </a:tr>
              <a:tr h="379655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fi-FI" dirty="0"/>
                        <a:t>Rekisteröitymisen viimeistely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810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fi-FI" baseline="0" dirty="0"/>
                        <a:t>Tehtävien, matkapakettien ja keskustelujen listaaminen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810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fi-FI" baseline="0" dirty="0"/>
                        <a:t>Tehtävien ja matkapakettien hakutoiminto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700647"/>
                  </a:ext>
                </a:extLst>
              </a:tr>
              <a:tr h="45681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baseline="0" dirty="0"/>
                        <a:t>Varojen seuranta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i-FI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i-FI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i-FI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590012"/>
                  </a:ext>
                </a:extLst>
              </a:tr>
              <a:tr h="45681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i-FI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626067"/>
                  </a:ext>
                </a:extLst>
              </a:tr>
            </a:tbl>
          </a:graphicData>
        </a:graphic>
      </p:graphicFrame>
      <p:pic>
        <p:nvPicPr>
          <p:cNvPr id="6" name="Picture 5" descr="log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6" t="13861" r="35806" b="70483"/>
          <a:stretch>
            <a:fillRect/>
          </a:stretch>
        </p:blipFill>
        <p:spPr bwMode="auto">
          <a:xfrm>
            <a:off x="5836362" y="6041361"/>
            <a:ext cx="1034431" cy="851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02070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0">
      <a:dk1>
        <a:srgbClr val="6DAA2D"/>
      </a:dk1>
      <a:lt1>
        <a:sysClr val="window" lastClr="FFFFFF"/>
      </a:lt1>
      <a:dk2>
        <a:srgbClr val="23222A"/>
      </a:dk2>
      <a:lt2>
        <a:srgbClr val="E2DFCC"/>
      </a:lt2>
      <a:accent1>
        <a:srgbClr val="8FCD4B"/>
      </a:accent1>
      <a:accent2>
        <a:srgbClr val="BDE295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Facet</vt:lpstr>
      <vt:lpstr>PowerPoint Presentation</vt:lpstr>
      <vt:lpstr>Projektin tavoitteet</vt:lpstr>
      <vt:lpstr>Projektiryhmän esittely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Mari Savomäki</dc:creator>
  <cp:revision>67</cp:revision>
  <dcterms:created xsi:type="dcterms:W3CDTF">1601-01-01T00:00:00Z</dcterms:created>
  <dcterms:modified xsi:type="dcterms:W3CDTF">2019-02-19T07:23:28Z</dcterms:modified>
</cp:coreProperties>
</file>