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otari Laura" userId="07fc9b31-249c-488a-8f3b-c08371447731" providerId="ADAL" clId="{5EA581BE-AEF7-4CE1-AA77-2C6B4E4C13B1}"/>
    <pc:docChg chg="undo custSel addSld modSld">
      <pc:chgData name="Huotari Laura" userId="07fc9b31-249c-488a-8f3b-c08371447731" providerId="ADAL" clId="{5EA581BE-AEF7-4CE1-AA77-2C6B4E4C13B1}" dt="2017-10-30T16:59:01.844" v="44" actId="732"/>
      <pc:docMkLst>
        <pc:docMk/>
      </pc:docMkLst>
      <pc:sldChg chg="modSp">
        <pc:chgData name="Huotari Laura" userId="07fc9b31-249c-488a-8f3b-c08371447731" providerId="ADAL" clId="{5EA581BE-AEF7-4CE1-AA77-2C6B4E4C13B1}" dt="2017-10-30T16:53:43.856" v="32" actId="20577"/>
        <pc:sldMkLst>
          <pc:docMk/>
          <pc:sldMk cId="3799468356" sldId="256"/>
        </pc:sldMkLst>
        <pc:spChg chg="mod">
          <ac:chgData name="Huotari Laura" userId="07fc9b31-249c-488a-8f3b-c08371447731" providerId="ADAL" clId="{5EA581BE-AEF7-4CE1-AA77-2C6B4E4C13B1}" dt="2017-10-30T16:53:43.856" v="32" actId="20577"/>
          <ac:spMkLst>
            <pc:docMk/>
            <pc:sldMk cId="3799468356" sldId="256"/>
            <ac:spMk id="3" creationId="{00000000-0000-0000-0000-000000000000}"/>
          </ac:spMkLst>
        </pc:spChg>
      </pc:sldChg>
      <pc:sldChg chg="modSp">
        <pc:chgData name="Huotari Laura" userId="07fc9b31-249c-488a-8f3b-c08371447731" providerId="ADAL" clId="{5EA581BE-AEF7-4CE1-AA77-2C6B4E4C13B1}" dt="2017-10-30T16:54:22.741" v="42" actId="20577"/>
        <pc:sldMkLst>
          <pc:docMk/>
          <pc:sldMk cId="3867068047" sldId="259"/>
        </pc:sldMkLst>
        <pc:graphicFrameChg chg="modGraphic">
          <ac:chgData name="Huotari Laura" userId="07fc9b31-249c-488a-8f3b-c08371447731" providerId="ADAL" clId="{5EA581BE-AEF7-4CE1-AA77-2C6B4E4C13B1}" dt="2017-10-30T16:54:22.741" v="42" actId="20577"/>
          <ac:graphicFrameMkLst>
            <pc:docMk/>
            <pc:sldMk cId="3867068047" sldId="259"/>
            <ac:graphicFrameMk id="6" creationId="{00000000-0000-0000-0000-000000000000}"/>
          </ac:graphicFrameMkLst>
        </pc:graphicFrameChg>
      </pc:sldChg>
      <pc:sldChg chg="addSp delSp modSp add">
        <pc:chgData name="Huotari Laura" userId="07fc9b31-249c-488a-8f3b-c08371447731" providerId="ADAL" clId="{5EA581BE-AEF7-4CE1-AA77-2C6B4E4C13B1}" dt="2017-10-30T16:59:01.844" v="44" actId="732"/>
        <pc:sldMkLst>
          <pc:docMk/>
          <pc:sldMk cId="2054558294" sldId="262"/>
        </pc:sldMkLst>
        <pc:spChg chg="mod">
          <ac:chgData name="Huotari Laura" userId="07fc9b31-249c-488a-8f3b-c08371447731" providerId="ADAL" clId="{5EA581BE-AEF7-4CE1-AA77-2C6B4E4C13B1}" dt="2017-10-30T16:52:46.646" v="26" actId="20577"/>
          <ac:spMkLst>
            <pc:docMk/>
            <pc:sldMk cId="2054558294" sldId="262"/>
            <ac:spMk id="2" creationId="{8C5C0EEC-60BD-416C-86EC-872C2B37A062}"/>
          </ac:spMkLst>
        </pc:spChg>
        <pc:spChg chg="del">
          <ac:chgData name="Huotari Laura" userId="07fc9b31-249c-488a-8f3b-c08371447731" providerId="ADAL" clId="{5EA581BE-AEF7-4CE1-AA77-2C6B4E4C13B1}" dt="2017-10-30T16:53:13.271" v="27" actId="931"/>
          <ac:spMkLst>
            <pc:docMk/>
            <pc:sldMk cId="2054558294" sldId="262"/>
            <ac:spMk id="3" creationId="{692C366F-BF12-498B-B07E-55F5667784C6}"/>
          </ac:spMkLst>
        </pc:spChg>
        <pc:spChg chg="del">
          <ac:chgData name="Huotari Laura" userId="07fc9b31-249c-488a-8f3b-c08371447731" providerId="ADAL" clId="{5EA581BE-AEF7-4CE1-AA77-2C6B4E4C13B1}" dt="2017-10-30T16:53:26.924" v="28" actId="931"/>
          <ac:spMkLst>
            <pc:docMk/>
            <pc:sldMk cId="2054558294" sldId="262"/>
            <ac:spMk id="4" creationId="{7B97D917-FDB6-45A6-80E7-EAE1BE0E9B40}"/>
          </ac:spMkLst>
        </pc:spChg>
        <pc:picChg chg="add mod modCrop">
          <ac:chgData name="Huotari Laura" userId="07fc9b31-249c-488a-8f3b-c08371447731" providerId="ADAL" clId="{5EA581BE-AEF7-4CE1-AA77-2C6B4E4C13B1}" dt="2017-10-30T16:58:50.528" v="43" actId="732"/>
          <ac:picMkLst>
            <pc:docMk/>
            <pc:sldMk cId="2054558294" sldId="262"/>
            <ac:picMk id="6" creationId="{6CF7C898-01DD-4C9E-839D-3B7D2CF7A520}"/>
          </ac:picMkLst>
        </pc:picChg>
        <pc:picChg chg="add mod modCrop">
          <ac:chgData name="Huotari Laura" userId="07fc9b31-249c-488a-8f3b-c08371447731" providerId="ADAL" clId="{5EA581BE-AEF7-4CE1-AA77-2C6B4E4C13B1}" dt="2017-10-30T16:59:01.844" v="44" actId="732"/>
          <ac:picMkLst>
            <pc:docMk/>
            <pc:sldMk cId="2054558294" sldId="262"/>
            <ac:picMk id="8" creationId="{597A0248-89FD-44A0-931C-C95A3AEA14F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A428-1C21-4418-A744-40D82274B954}" type="datetimeFigureOut">
              <a:rPr lang="fi-FI" smtClean="0"/>
              <a:t>31.10.2017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84A9-4E8E-42D1-94C5-5A05C84B62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18121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A428-1C21-4418-A744-40D82274B954}" type="datetimeFigureOut">
              <a:rPr lang="fi-FI" smtClean="0"/>
              <a:t>31.10.2017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84A9-4E8E-42D1-94C5-5A05C84B62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5599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A428-1C21-4418-A744-40D82274B954}" type="datetimeFigureOut">
              <a:rPr lang="fi-FI" smtClean="0"/>
              <a:t>31.10.2017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84A9-4E8E-42D1-94C5-5A05C84B62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582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A428-1C21-4418-A744-40D82274B954}" type="datetimeFigureOut">
              <a:rPr lang="fi-FI" smtClean="0"/>
              <a:t>31.10.2017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84A9-4E8E-42D1-94C5-5A05C84B62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3468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A428-1C21-4418-A744-40D82274B954}" type="datetimeFigureOut">
              <a:rPr lang="fi-FI" smtClean="0"/>
              <a:t>31.10.2017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84A9-4E8E-42D1-94C5-5A05C84B62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81598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A428-1C21-4418-A744-40D82274B954}" type="datetimeFigureOut">
              <a:rPr lang="fi-FI" smtClean="0"/>
              <a:t>31.10.2017</a:t>
            </a:fld>
            <a:endParaRPr lang="fi-FI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84A9-4E8E-42D1-94C5-5A05C84B62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5380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A428-1C21-4418-A744-40D82274B954}" type="datetimeFigureOut">
              <a:rPr lang="fi-FI" smtClean="0"/>
              <a:t>31.10.2017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84A9-4E8E-42D1-94C5-5A05C84B628D}" type="slidenum">
              <a:rPr lang="fi-FI" smtClean="0"/>
              <a:t>‹#›</a:t>
            </a:fld>
            <a:endParaRPr lang="fi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642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A428-1C21-4418-A744-40D82274B954}" type="datetimeFigureOut">
              <a:rPr lang="fi-FI" smtClean="0"/>
              <a:t>31.10.2017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84A9-4E8E-42D1-94C5-5A05C84B62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4680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A428-1C21-4418-A744-40D82274B954}" type="datetimeFigureOut">
              <a:rPr lang="fi-FI" smtClean="0"/>
              <a:t>31.10.2017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84A9-4E8E-42D1-94C5-5A05C84B62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3610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A428-1C21-4418-A744-40D82274B954}" type="datetimeFigureOut">
              <a:rPr lang="fi-FI" smtClean="0"/>
              <a:t>31.10.2017</a:t>
            </a:fld>
            <a:endParaRPr lang="fi-FI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i-FI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84A9-4E8E-42D1-94C5-5A05C84B62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004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4BEA428-1C21-4418-A744-40D82274B954}" type="datetimeFigureOut">
              <a:rPr lang="fi-FI" smtClean="0"/>
              <a:t>31.10.2017</a:t>
            </a:fld>
            <a:endParaRPr lang="fi-FI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i-FI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84A9-4E8E-42D1-94C5-5A05C84B62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0662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4BEA428-1C21-4418-A744-40D82274B954}" type="datetimeFigureOut">
              <a:rPr lang="fi-FI" smtClean="0"/>
              <a:t>31.10.2017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68584A9-4E8E-42D1-94C5-5A05C84B62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9566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i-FI" sz="2400"/>
              <a:t>Lauri </a:t>
            </a:r>
            <a:r>
              <a:rPr lang="fi-FI" sz="2400" err="1"/>
              <a:t>Girsén</a:t>
            </a:r>
            <a:r>
              <a:rPr lang="fi-FI" sz="2400"/>
              <a:t>, Laura Huotari, Noora Jokinen, Marja </a:t>
            </a:r>
            <a:r>
              <a:rPr lang="fi-FI" sz="2400" err="1"/>
              <a:t>Jämbeck</a:t>
            </a:r>
            <a:r>
              <a:rPr lang="fi-FI" sz="2400"/>
              <a:t>, Juuso Kyyrä</a:t>
            </a:r>
          </a:p>
          <a:p>
            <a:r>
              <a:rPr lang="fi-FI" sz="2400"/>
              <a:t>31.10.2017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639" y="2438488"/>
            <a:ext cx="3652722" cy="154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6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Projektin tavoitteet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400"/>
              <a:t>Määrittää ja suunnitella dynaaminen </a:t>
            </a:r>
            <a:r>
              <a:rPr lang="fi-FI" sz="2400" err="1"/>
              <a:t>web</a:t>
            </a:r>
            <a:r>
              <a:rPr lang="fi-FI" sz="2400"/>
              <a:t>-sivu palveluiden ostamiseen, myymiseen ja vaihtamiseen</a:t>
            </a:r>
          </a:p>
          <a:p>
            <a:r>
              <a:rPr lang="fi-FI" sz="2400"/>
              <a:t>Saada laajempi yleiskuva ja ymmärrys projektisuunnittelun perusteista</a:t>
            </a:r>
          </a:p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00021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Käynnistysvaihe 29.8-12.9.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7692670"/>
              </p:ext>
            </p:extLst>
          </p:nvPr>
        </p:nvGraphicFramePr>
        <p:xfrm>
          <a:off x="2230438" y="2638425"/>
          <a:ext cx="7724766" cy="3086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43483688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767866321"/>
                    </a:ext>
                  </a:extLst>
                </a:gridCol>
                <a:gridCol w="1546222">
                  <a:extLst>
                    <a:ext uri="{9D8B030D-6E8A-4147-A177-3AD203B41FA5}">
                      <a16:colId xmlns:a16="http://schemas.microsoft.com/office/drawing/2014/main" val="1390333256"/>
                    </a:ext>
                  </a:extLst>
                </a:gridCol>
                <a:gridCol w="1546222">
                  <a:extLst>
                    <a:ext uri="{9D8B030D-6E8A-4147-A177-3AD203B41FA5}">
                      <a16:colId xmlns:a16="http://schemas.microsoft.com/office/drawing/2014/main" val="2800897297"/>
                    </a:ext>
                  </a:extLst>
                </a:gridCol>
                <a:gridCol w="1546222">
                  <a:extLst>
                    <a:ext uri="{9D8B030D-6E8A-4147-A177-3AD203B41FA5}">
                      <a16:colId xmlns:a16="http://schemas.microsoft.com/office/drawing/2014/main" val="80437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Tehtävä</a:t>
                      </a: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Suunnitellut tunnit</a:t>
                      </a: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Toteutuneet tunnit</a:t>
                      </a: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Valmiusaste</a:t>
                      </a:r>
                    </a:p>
                  </a:txBody>
                  <a:tcPr marL="67227" marR="67227"/>
                </a:tc>
                <a:extLst>
                  <a:ext uri="{0D108BD9-81ED-4DB2-BD59-A6C34878D82A}">
                    <a16:rowId xmlns:a16="http://schemas.microsoft.com/office/drawing/2014/main" val="3604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i-FI"/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Projektisuunnitelma</a:t>
                      </a: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4</a:t>
                      </a: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7</a:t>
                      </a: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100%</a:t>
                      </a:r>
                    </a:p>
                  </a:txBody>
                  <a:tcPr marL="67227" marR="67227"/>
                </a:tc>
                <a:extLst>
                  <a:ext uri="{0D108BD9-81ED-4DB2-BD59-A6C34878D82A}">
                    <a16:rowId xmlns:a16="http://schemas.microsoft.com/office/drawing/2014/main" val="1973398652"/>
                  </a:ext>
                </a:extLst>
              </a:tr>
              <a:tr h="424843">
                <a:tc>
                  <a:txBody>
                    <a:bodyPr/>
                    <a:lstStyle/>
                    <a:p>
                      <a:pPr algn="ctr"/>
                      <a:endParaRPr lang="fi-FI"/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/>
                        <a:t>Palaveri</a:t>
                      </a: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5</a:t>
                      </a: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5</a:t>
                      </a: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100%</a:t>
                      </a:r>
                    </a:p>
                  </a:txBody>
                  <a:tcPr marL="67227" marR="67227"/>
                </a:tc>
                <a:extLst>
                  <a:ext uri="{0D108BD9-81ED-4DB2-BD59-A6C34878D82A}">
                    <a16:rowId xmlns:a16="http://schemas.microsoft.com/office/drawing/2014/main" val="336927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i-FI"/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Synopsis</a:t>
                      </a: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1,5</a:t>
                      </a: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2</a:t>
                      </a: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100%</a:t>
                      </a:r>
                    </a:p>
                  </a:txBody>
                  <a:tcPr marL="67227" marR="67227"/>
                </a:tc>
                <a:extLst>
                  <a:ext uri="{0D108BD9-81ED-4DB2-BD59-A6C34878D82A}">
                    <a16:rowId xmlns:a16="http://schemas.microsoft.com/office/drawing/2014/main" val="209069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i-FI"/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Imagon ja logon suunnittelu</a:t>
                      </a: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2</a:t>
                      </a: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2,5</a:t>
                      </a: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100%</a:t>
                      </a:r>
                    </a:p>
                  </a:txBody>
                  <a:tcPr marL="67227" marR="67227"/>
                </a:tc>
                <a:extLst>
                  <a:ext uri="{0D108BD9-81ED-4DB2-BD59-A6C34878D82A}">
                    <a16:rowId xmlns:a16="http://schemas.microsoft.com/office/drawing/2014/main" val="353140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Yhteensä</a:t>
                      </a:r>
                      <a:r>
                        <a:rPr lang="fi-FI" baseline="0"/>
                        <a:t> tunnit</a:t>
                      </a:r>
                      <a:endParaRPr lang="fi-FI"/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endParaRPr lang="fi-FI"/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12,5</a:t>
                      </a: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16,5</a:t>
                      </a: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endParaRPr lang="fi-FI"/>
                    </a:p>
                  </a:txBody>
                  <a:tcPr marL="67227" marR="67227"/>
                </a:tc>
                <a:extLst>
                  <a:ext uri="{0D108BD9-81ED-4DB2-BD59-A6C34878D82A}">
                    <a16:rowId xmlns:a16="http://schemas.microsoft.com/office/drawing/2014/main" val="3102241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97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Määrittelyvaihe 12.9-31.10.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488089"/>
              </p:ext>
            </p:extLst>
          </p:nvPr>
        </p:nvGraphicFramePr>
        <p:xfrm>
          <a:off x="2230438" y="2638425"/>
          <a:ext cx="7731125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885">
                  <a:extLst>
                    <a:ext uri="{9D8B030D-6E8A-4147-A177-3AD203B41FA5}">
                      <a16:colId xmlns:a16="http://schemas.microsoft.com/office/drawing/2014/main" val="681631184"/>
                    </a:ext>
                  </a:extLst>
                </a:gridCol>
                <a:gridCol w="2127739">
                  <a:extLst>
                    <a:ext uri="{9D8B030D-6E8A-4147-A177-3AD203B41FA5}">
                      <a16:colId xmlns:a16="http://schemas.microsoft.com/office/drawing/2014/main" val="2755989308"/>
                    </a:ext>
                  </a:extLst>
                </a:gridCol>
                <a:gridCol w="1453051">
                  <a:extLst>
                    <a:ext uri="{9D8B030D-6E8A-4147-A177-3AD203B41FA5}">
                      <a16:colId xmlns:a16="http://schemas.microsoft.com/office/drawing/2014/main" val="4004510468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3394002058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2008119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i-FI"/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Tehtävä</a:t>
                      </a: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Suunnitellut tunnit</a:t>
                      </a: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Toteutuneet tunnit</a:t>
                      </a: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Valmiusaste</a:t>
                      </a:r>
                    </a:p>
                  </a:txBody>
                  <a:tcPr marL="67227" marR="67227"/>
                </a:tc>
                <a:extLst>
                  <a:ext uri="{0D108BD9-81ED-4DB2-BD59-A6C34878D82A}">
                    <a16:rowId xmlns:a16="http://schemas.microsoft.com/office/drawing/2014/main" val="3795093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i-FI"/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Vaatimusmäärittely</a:t>
                      </a: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10</a:t>
                      </a: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11</a:t>
                      </a: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100%</a:t>
                      </a:r>
                    </a:p>
                  </a:txBody>
                  <a:tcPr marL="67227" marR="67227"/>
                </a:tc>
                <a:extLst>
                  <a:ext uri="{0D108BD9-81ED-4DB2-BD59-A6C34878D82A}">
                    <a16:rowId xmlns:a16="http://schemas.microsoft.com/office/drawing/2014/main" val="202404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i-FI"/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Käyttötapauskaavio</a:t>
                      </a: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2 </a:t>
                      </a: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4</a:t>
                      </a: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100%</a:t>
                      </a:r>
                    </a:p>
                  </a:txBody>
                  <a:tcPr marL="67227" marR="67227"/>
                </a:tc>
                <a:extLst>
                  <a:ext uri="{0D108BD9-81ED-4DB2-BD59-A6C34878D82A}">
                    <a16:rowId xmlns:a16="http://schemas.microsoft.com/office/drawing/2014/main" val="1941901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i-FI"/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Käyttötapauskuvaus (12kpl)</a:t>
                      </a: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15</a:t>
                      </a: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12</a:t>
                      </a:r>
                    </a:p>
                    <a:p>
                      <a:pPr algn="ctr"/>
                      <a:r>
                        <a:rPr lang="fi-FI"/>
                        <a:t>(13kpl)</a:t>
                      </a: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100%</a:t>
                      </a:r>
                    </a:p>
                  </a:txBody>
                  <a:tcPr marL="67227" marR="67227"/>
                </a:tc>
                <a:extLst>
                  <a:ext uri="{0D108BD9-81ED-4DB2-BD59-A6C34878D82A}">
                    <a16:rowId xmlns:a16="http://schemas.microsoft.com/office/drawing/2014/main" val="3503573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i-FI"/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Palaveri</a:t>
                      </a: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5</a:t>
                      </a: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5</a:t>
                      </a: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100%</a:t>
                      </a:r>
                    </a:p>
                  </a:txBody>
                  <a:tcPr marL="67227" marR="67227"/>
                </a:tc>
                <a:extLst>
                  <a:ext uri="{0D108BD9-81ED-4DB2-BD59-A6C34878D82A}">
                    <a16:rowId xmlns:a16="http://schemas.microsoft.com/office/drawing/2014/main" val="1983313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i-FI"/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Rautalankamalli (10kpl)</a:t>
                      </a: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2</a:t>
                      </a: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7</a:t>
                      </a:r>
                    </a:p>
                    <a:p>
                      <a:pPr algn="ctr"/>
                      <a:r>
                        <a:rPr lang="fi-FI"/>
                        <a:t>(10kpl)</a:t>
                      </a: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100% </a:t>
                      </a:r>
                    </a:p>
                  </a:txBody>
                  <a:tcPr marL="67227" marR="67227"/>
                </a:tc>
                <a:extLst>
                  <a:ext uri="{0D108BD9-81ED-4DB2-BD59-A6C34878D82A}">
                    <a16:rowId xmlns:a16="http://schemas.microsoft.com/office/drawing/2014/main" val="3275973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Yhteensä tunnit</a:t>
                      </a: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endParaRPr lang="fi-FI"/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/>
                        <a:t>34</a:t>
                      </a: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u="none"/>
                        <a:t>35</a:t>
                      </a: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endParaRPr lang="fi-FI"/>
                    </a:p>
                  </a:txBody>
                  <a:tcPr marL="67227" marR="67227"/>
                </a:tc>
                <a:extLst>
                  <a:ext uri="{0D108BD9-81ED-4DB2-BD59-A6C34878D82A}">
                    <a16:rowId xmlns:a16="http://schemas.microsoft.com/office/drawing/2014/main" val="2128563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06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80E7A-C81F-401F-A2F9-1776781A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MOCKup</a:t>
            </a:r>
            <a:r>
              <a:rPr lang="en-US"/>
              <a:t> - </a:t>
            </a:r>
            <a:r>
              <a:rPr lang="en-US" err="1"/>
              <a:t>etusivu</a:t>
            </a:r>
          </a:p>
        </p:txBody>
      </p:sp>
      <p:pic>
        <p:nvPicPr>
          <p:cNvPr id="4" name="Picture 4" descr="kirjautunut_mockup.PNG">
            <a:extLst>
              <a:ext uri="{FF2B5EF4-FFF2-40B4-BE49-F238E27FC236}">
                <a16:creationId xmlns:a16="http://schemas.microsoft.com/office/drawing/2014/main" id="{2EEFC02C-AAFA-4417-A73D-CC004B2B6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7075" y="2495550"/>
            <a:ext cx="5737600" cy="417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0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A9BE-0064-4064-8593-8E775F2D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MOCKup</a:t>
            </a:r>
            <a:r>
              <a:rPr lang="en-US"/>
              <a:t> - </a:t>
            </a:r>
            <a:r>
              <a:rPr lang="en-US" err="1"/>
              <a:t>lomakkeet</a:t>
            </a:r>
          </a:p>
        </p:txBody>
      </p:sp>
      <p:pic>
        <p:nvPicPr>
          <p:cNvPr id="7" name="Picture 7" descr="luo_tili.PNG">
            <a:extLst>
              <a:ext uri="{FF2B5EF4-FFF2-40B4-BE49-F238E27FC236}">
                <a16:creationId xmlns:a16="http://schemas.microsoft.com/office/drawing/2014/main" id="{FAE11B8B-0C8E-48C3-A411-E030B2A8ED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59625" y="2633461"/>
            <a:ext cx="2914650" cy="3114675"/>
          </a:xfrm>
          <a:prstGeom prst="rect">
            <a:avLst/>
          </a:prstGeom>
        </p:spPr>
      </p:pic>
      <p:pic>
        <p:nvPicPr>
          <p:cNvPr id="9" name="Picture 9" descr="ilmoituksenlisaaminen.png">
            <a:extLst>
              <a:ext uri="{FF2B5EF4-FFF2-40B4-BE49-F238E27FC236}">
                <a16:creationId xmlns:a16="http://schemas.microsoft.com/office/drawing/2014/main" id="{3C233F27-1A37-48A4-83C0-0DBDA42C34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419" t="15278" r="17063" b="1411"/>
          <a:stretch/>
        </p:blipFill>
        <p:spPr>
          <a:xfrm>
            <a:off x="6751638" y="2670249"/>
            <a:ext cx="3418592" cy="303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0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C5C0EEC-60BD-416C-86EC-872C2B37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err="1"/>
              <a:t>Mockup</a:t>
            </a:r>
            <a:r>
              <a:rPr lang="fi-FI"/>
              <a:t> - profiili</a:t>
            </a:r>
          </a:p>
        </p:txBody>
      </p:sp>
      <p:pic>
        <p:nvPicPr>
          <p:cNvPr id="6" name="Sisällön paikkamerkki 5">
            <a:extLst>
              <a:ext uri="{FF2B5EF4-FFF2-40B4-BE49-F238E27FC236}">
                <a16:creationId xmlns:a16="http://schemas.microsoft.com/office/drawing/2014/main" id="{6CF7C898-01DD-4C9E-839D-3B7D2CF7A5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4" r="5"/>
          <a:stretch/>
        </p:blipFill>
        <p:spPr>
          <a:xfrm>
            <a:off x="1925366" y="2486025"/>
            <a:ext cx="3972349" cy="3499939"/>
          </a:xfrm>
        </p:spPr>
      </p:pic>
      <p:pic>
        <p:nvPicPr>
          <p:cNvPr id="8" name="Sisällön paikkamerkki 7">
            <a:extLst>
              <a:ext uri="{FF2B5EF4-FFF2-40B4-BE49-F238E27FC236}">
                <a16:creationId xmlns:a16="http://schemas.microsoft.com/office/drawing/2014/main" id="{597A0248-89FD-44A0-931C-C95A3AEA14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4" r="-23"/>
          <a:stretch/>
        </p:blipFill>
        <p:spPr>
          <a:xfrm>
            <a:off x="6634163" y="2486025"/>
            <a:ext cx="3639343" cy="3511550"/>
          </a:xfrm>
        </p:spPr>
      </p:pic>
    </p:spTree>
    <p:extLst>
      <p:ext uri="{BB962C8B-B14F-4D97-AF65-F5344CB8AC3E}">
        <p14:creationId xmlns:p14="http://schemas.microsoft.com/office/powerpoint/2010/main" val="205455829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Parcel</vt:lpstr>
      <vt:lpstr> </vt:lpstr>
      <vt:lpstr>Projektin tavoitteet</vt:lpstr>
      <vt:lpstr>Käynnistysvaihe 29.8-12.9.</vt:lpstr>
      <vt:lpstr>Määrittelyvaihe 12.9-31.10.</vt:lpstr>
      <vt:lpstr>MOCKup - etusivu</vt:lpstr>
      <vt:lpstr>MOCKup - lomakkeet</vt:lpstr>
      <vt:lpstr>Mockup - profiili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revision>1</cp:revision>
  <dcterms:modified xsi:type="dcterms:W3CDTF">2017-10-31T10:40:39Z</dcterms:modified>
</cp:coreProperties>
</file>