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00A96-6093-46BD-9728-6A01BAFA69C4}">
          <p14:sldIdLst>
            <p14:sldId id="256"/>
            <p14:sldId id="258"/>
            <p14:sldId id="260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3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96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129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1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37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01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25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6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7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8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4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5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4D84-9354-4F22-829F-55ED811A3CD2}" type="datetimeFigureOut">
              <a:rPr lang="sk-SK" smtClean="0"/>
              <a:t>25. 2. 2015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enetics.io/" TargetMode="External"/><Relationship Id="rId2" Type="http://schemas.openxmlformats.org/officeDocument/2006/relationships/hyperlink" Target="http://jaga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eaframework.org/" TargetMode="External"/><Relationship Id="rId5" Type="http://schemas.openxmlformats.org/officeDocument/2006/relationships/hyperlink" Target="http://www.micropraxis.com/gajit/" TargetMode="External"/><Relationship Id="rId4" Type="http://schemas.openxmlformats.org/officeDocument/2006/relationships/hyperlink" Target="http://jgap.sourceforge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[EA] </a:t>
            </a:r>
            <a:r>
              <a:rPr lang="en-US" dirty="0" err="1" smtClean="0"/>
              <a:t>Pohyb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Sekerak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64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problemu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Pohyb</a:t>
            </a:r>
            <a:r>
              <a:rPr lang="en-US" dirty="0" smtClean="0"/>
              <a:t> </a:t>
            </a:r>
            <a:r>
              <a:rPr lang="sk-SK" dirty="0"/>
              <a:t>pohyb hore, dole, vľavo a </a:t>
            </a:r>
            <a:r>
              <a:rPr lang="sk-SK" dirty="0" smtClean="0"/>
              <a:t>napravo</a:t>
            </a:r>
            <a:r>
              <a:rPr lang="en-US" dirty="0" smtClean="0"/>
              <a:t> ~ </a:t>
            </a:r>
            <a:r>
              <a:rPr lang="sk-SK" dirty="0" smtClean="0"/>
              <a:t>H,D,L,P</a:t>
            </a:r>
            <a:endParaRPr lang="en-US" dirty="0" smtClean="0"/>
          </a:p>
          <a:p>
            <a:r>
              <a:rPr lang="sk-SK" dirty="0"/>
              <a:t>20 znakový </a:t>
            </a:r>
            <a:r>
              <a:rPr lang="sk-SK" dirty="0" smtClean="0"/>
              <a:t>reťazec</a:t>
            </a:r>
            <a:r>
              <a:rPr lang="en-US" dirty="0" smtClean="0"/>
              <a:t> ~ </a:t>
            </a:r>
            <a:r>
              <a:rPr lang="pl-PL" dirty="0"/>
              <a:t>pohyb na políčkach mriežky </a:t>
            </a:r>
            <a:r>
              <a:rPr lang="pl-PL" dirty="0" smtClean="0"/>
              <a:t>4x5</a:t>
            </a:r>
            <a:endParaRPr lang="en-US" dirty="0" smtClean="0"/>
          </a:p>
          <a:p>
            <a:r>
              <a:rPr lang="pl-PL" dirty="0"/>
              <a:t>začína na ľavom dolnom </a:t>
            </a:r>
            <a:r>
              <a:rPr lang="pl-PL" dirty="0" smtClean="0"/>
              <a:t>poli</a:t>
            </a:r>
            <a:endParaRPr lang="en-US" dirty="0" smtClean="0"/>
          </a:p>
          <a:p>
            <a:r>
              <a:rPr lang="sk-SK" dirty="0"/>
              <a:t>pohyb </a:t>
            </a:r>
            <a:r>
              <a:rPr lang="sk-SK" dirty="0" smtClean="0"/>
              <a:t>mimo </a:t>
            </a:r>
            <a:r>
              <a:rPr lang="sk-SK" dirty="0"/>
              <a:t>mriežku, je </a:t>
            </a:r>
            <a:r>
              <a:rPr lang="sk-SK" dirty="0" smtClean="0"/>
              <a:t>ignorovaný</a:t>
            </a:r>
            <a:endParaRPr lang="en-US" dirty="0" smtClean="0"/>
          </a:p>
          <a:p>
            <a:r>
              <a:rPr lang="sk-SK" dirty="0"/>
              <a:t>políčko mriežky bude pri návšteve reťazca označené ako </a:t>
            </a:r>
            <a:r>
              <a:rPr lang="sk-SK" dirty="0" smtClean="0"/>
              <a:t>navštívené</a:t>
            </a:r>
            <a:endParaRPr lang="en-US" dirty="0" smtClean="0"/>
          </a:p>
          <a:p>
            <a:r>
              <a:rPr lang="sk-SK" dirty="0"/>
              <a:t>Fitnes reťazca bude úmerná počtu navštívených políčok</a:t>
            </a:r>
          </a:p>
        </p:txBody>
      </p:sp>
    </p:spTree>
    <p:extLst>
      <p:ext uri="{BB962C8B-B14F-4D97-AF65-F5344CB8AC3E}">
        <p14:creationId xmlns:p14="http://schemas.microsoft.com/office/powerpoint/2010/main" val="3980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Dalsie</a:t>
            </a:r>
            <a:r>
              <a:rPr lang="en-US" dirty="0" smtClean="0"/>
              <a:t> </a:t>
            </a:r>
            <a:r>
              <a:rPr lang="en-US" dirty="0" err="1" smtClean="0"/>
              <a:t>poziadavky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Geneticky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endParaRPr lang="en-US" dirty="0" smtClean="0"/>
          </a:p>
          <a:p>
            <a:r>
              <a:rPr lang="en-US" dirty="0" err="1" smtClean="0"/>
              <a:t>Pouzit</a:t>
            </a:r>
            <a:r>
              <a:rPr lang="en-US" dirty="0" smtClean="0"/>
              <a:t> </a:t>
            </a:r>
            <a:r>
              <a:rPr lang="en-US" dirty="0" err="1" smtClean="0"/>
              <a:t>turnaj</a:t>
            </a:r>
            <a:endParaRPr lang="en-US" dirty="0" smtClean="0"/>
          </a:p>
          <a:p>
            <a:r>
              <a:rPr lang="sk-SK" dirty="0" err="1"/>
              <a:t>Roulette</a:t>
            </a:r>
            <a:r>
              <a:rPr lang="sk-SK" dirty="0"/>
              <a:t> </a:t>
            </a:r>
            <a:r>
              <a:rPr lang="sk-SK" dirty="0" smtClean="0"/>
              <a:t>Wheel</a:t>
            </a:r>
            <a:endParaRPr lang="en-US" dirty="0" smtClean="0"/>
          </a:p>
          <a:p>
            <a:r>
              <a:rPr lang="en-US" dirty="0" err="1"/>
              <a:t>Z</a:t>
            </a:r>
            <a:r>
              <a:rPr lang="en-US" dirty="0" err="1" smtClean="0"/>
              <a:t>mente</a:t>
            </a:r>
            <a:r>
              <a:rPr lang="en-US" dirty="0" smtClean="0"/>
              <a:t> </a:t>
            </a:r>
            <a:r>
              <a:rPr lang="sk-SK" dirty="0" smtClean="0"/>
              <a:t>fitness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k-SK" dirty="0" err="1" smtClean="0"/>
              <a:t>oužit</a:t>
            </a:r>
            <a:r>
              <a:rPr lang="en-US" dirty="0" smtClean="0"/>
              <a:t>e</a:t>
            </a:r>
            <a:r>
              <a:rPr lang="sk-SK" dirty="0" smtClean="0"/>
              <a:t> </a:t>
            </a:r>
            <a:r>
              <a:rPr lang="sk-SK" dirty="0" err="1" smtClean="0"/>
              <a:t>elitizmu</a:t>
            </a:r>
            <a:r>
              <a:rPr lang="en-US" dirty="0" smtClean="0"/>
              <a:t>s</a:t>
            </a:r>
            <a:r>
              <a:rPr lang="sk-SK" dirty="0" smtClean="0"/>
              <a:t>, </a:t>
            </a:r>
            <a:r>
              <a:rPr lang="sk-SK" dirty="0" err="1" smtClean="0"/>
              <a:t>ranking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0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Kniznice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evolucny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Jaga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http://jaga.sourceforge.net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Jenetics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http://jenetics.io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Jgap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http://jgap.sourceforge.net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Gajit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http://www.micropraxis.com/gajit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Moea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http://www.moeaframework.org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endParaRPr lang="en-US" dirty="0" smtClean="0"/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6966066" y="5278582"/>
            <a:ext cx="729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&lt;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  <a:r>
              <a:rPr lang="sk-SK" dirty="0" err="1" smtClean="0"/>
              <a:t>org.bitbucket.fwilhelm</a:t>
            </a:r>
            <a:r>
              <a:rPr lang="sk-SK" dirty="0" smtClean="0"/>
              <a:t>&lt;/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  <a:r>
              <a:rPr lang="sk-SK" dirty="0" err="1" smtClean="0"/>
              <a:t>org.jenetics</a:t>
            </a:r>
            <a:r>
              <a:rPr lang="sk-SK" dirty="0" smtClean="0"/>
              <a:t>&lt;/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version</a:t>
            </a:r>
            <a:r>
              <a:rPr lang="sk-SK" dirty="0" smtClean="0"/>
              <a:t>&gt;3.0.0&lt;/</a:t>
            </a:r>
            <a:r>
              <a:rPr lang="sk-SK" dirty="0" err="1" smtClean="0"/>
              <a:t>version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&lt;/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111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[EA] Pohyb po mape</vt:lpstr>
      <vt:lpstr>Popis problemu</vt:lpstr>
      <vt:lpstr>Dalsie poziadavky</vt:lpstr>
      <vt:lpstr>Kniznice na evolucny algoritmus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[EA] Pohyb po mape</dc:title>
  <dc:creator>Seky</dc:creator>
  <cp:lastModifiedBy>Seky</cp:lastModifiedBy>
  <cp:revision>2</cp:revision>
  <dcterms:created xsi:type="dcterms:W3CDTF">2015-02-25T17:16:49Z</dcterms:created>
  <dcterms:modified xsi:type="dcterms:W3CDTF">2015-02-25T17:31:53Z</dcterms:modified>
</cp:coreProperties>
</file>