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7" r:id="rId5"/>
    <p:sldId id="259" r:id="rId6"/>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800A96-6093-46BD-9728-6A01BAFA69C4}">
          <p14:sldIdLst>
            <p14:sldId id="256"/>
            <p14:sldId id="258"/>
            <p14:sldId id="260"/>
            <p14:sldId id="25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8A4D84-9354-4F22-829F-55ED811A3CD2}" type="datetimeFigureOut">
              <a:rPr lang="sk-SK" smtClean="0"/>
              <a:t>4. 3. 2015</a:t>
            </a:fld>
            <a:endParaRPr lang="sk-SK"/>
          </a:p>
        </p:txBody>
      </p:sp>
      <p:sp>
        <p:nvSpPr>
          <p:cNvPr id="5" name="Footer Placeholder 4"/>
          <p:cNvSpPr>
            <a:spLocks noGrp="1"/>
          </p:cNvSpPr>
          <p:nvPr>
            <p:ph type="ftr" sz="quarter" idx="11"/>
          </p:nvPr>
        </p:nvSpPr>
        <p:spPr>
          <a:xfrm>
            <a:off x="5332412" y="5883275"/>
            <a:ext cx="4324044" cy="365125"/>
          </a:xfrm>
        </p:spPr>
        <p:txBody>
          <a:bodyPr/>
          <a:lstStyle/>
          <a:p>
            <a:endParaRPr lang="sk-SK"/>
          </a:p>
        </p:txBody>
      </p:sp>
      <p:sp>
        <p:nvSpPr>
          <p:cNvPr id="6" name="Slide Number Placeholder 5"/>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411325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A4D84-9354-4F22-829F-55ED811A3CD2}" type="datetimeFigureOut">
              <a:rPr lang="sk-SK" smtClean="0"/>
              <a:t>4. 3. 2015</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120872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A4D84-9354-4F22-829F-55ED811A3CD2}" type="datetimeFigureOut">
              <a:rPr lang="sk-SK" smtClean="0"/>
              <a:t>4. 3. 2015</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2393593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A4D84-9354-4F22-829F-55ED811A3CD2}" type="datetimeFigureOut">
              <a:rPr lang="sk-SK" smtClean="0"/>
              <a:t>4. 3. 2015</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1577960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A4D84-9354-4F22-829F-55ED811A3CD2}" type="datetimeFigureOut">
              <a:rPr lang="sk-SK" smtClean="0"/>
              <a:t>4. 3. 2015</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150482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A4D84-9354-4F22-829F-55ED811A3CD2}" type="datetimeFigureOut">
              <a:rPr lang="sk-SK" smtClean="0"/>
              <a:t>4. 3. 2015</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3051291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A4D84-9354-4F22-829F-55ED811A3CD2}" type="datetimeFigureOut">
              <a:rPr lang="sk-SK" smtClean="0"/>
              <a:t>4. 3. 2015</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1220616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8A4D84-9354-4F22-829F-55ED811A3CD2}" type="datetimeFigureOut">
              <a:rPr lang="sk-SK" smtClean="0"/>
              <a:t>4. 3. 2015</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2493373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8A4D84-9354-4F22-829F-55ED811A3CD2}" type="datetimeFigureOut">
              <a:rPr lang="sk-SK" smtClean="0"/>
              <a:t>4. 3. 2015</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134015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8A4D84-9354-4F22-829F-55ED811A3CD2}" type="datetimeFigureOut">
              <a:rPr lang="sk-SK" smtClean="0"/>
              <a:t>4. 3. 2015</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a:xfrm>
            <a:off x="10951856" y="5867131"/>
            <a:ext cx="551167" cy="365125"/>
          </a:xfrm>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203255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A4D84-9354-4F22-829F-55ED811A3CD2}" type="datetimeFigureOut">
              <a:rPr lang="sk-SK" smtClean="0"/>
              <a:t>4. 3. 2015</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26861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8A4D84-9354-4F22-829F-55ED811A3CD2}" type="datetimeFigureOut">
              <a:rPr lang="sk-SK" smtClean="0"/>
              <a:t>4. 3. 2015</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2255610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8A4D84-9354-4F22-829F-55ED811A3CD2}" type="datetimeFigureOut">
              <a:rPr lang="sk-SK" smtClean="0"/>
              <a:t>4. 3. 2015</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349905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8A4D84-9354-4F22-829F-55ED811A3CD2}" type="datetimeFigureOut">
              <a:rPr lang="sk-SK" smtClean="0"/>
              <a:t>4. 3. 2015</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246971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8A4D84-9354-4F22-829F-55ED811A3CD2}" type="datetimeFigureOut">
              <a:rPr lang="sk-SK" smtClean="0"/>
              <a:t>4. 3. 2015</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391384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A4D84-9354-4F22-829F-55ED811A3CD2}" type="datetimeFigureOut">
              <a:rPr lang="sk-SK" smtClean="0"/>
              <a:t>4. 3. 2015</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287441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A4D84-9354-4F22-829F-55ED811A3CD2}" type="datetimeFigureOut">
              <a:rPr lang="sk-SK" smtClean="0"/>
              <a:t>4. 3. 2015</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F424A81F-1718-458D-B766-73BEB89D1584}" type="slidenum">
              <a:rPr lang="sk-SK" smtClean="0"/>
              <a:t>‹#›</a:t>
            </a:fld>
            <a:endParaRPr lang="sk-SK"/>
          </a:p>
        </p:txBody>
      </p:sp>
    </p:spTree>
    <p:extLst>
      <p:ext uri="{BB962C8B-B14F-4D97-AF65-F5344CB8AC3E}">
        <p14:creationId xmlns:p14="http://schemas.microsoft.com/office/powerpoint/2010/main" val="69859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8A4D84-9354-4F22-829F-55ED811A3CD2}" type="datetimeFigureOut">
              <a:rPr lang="sk-SK" smtClean="0"/>
              <a:t>4. 3. 2015</a:t>
            </a:fld>
            <a:endParaRPr lang="sk-SK"/>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sk-SK"/>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24A81F-1718-458D-B766-73BEB89D1584}" type="slidenum">
              <a:rPr lang="sk-SK" smtClean="0"/>
              <a:t>‹#›</a:t>
            </a:fld>
            <a:endParaRPr lang="sk-SK"/>
          </a:p>
        </p:txBody>
      </p:sp>
    </p:spTree>
    <p:extLst>
      <p:ext uri="{BB962C8B-B14F-4D97-AF65-F5344CB8AC3E}">
        <p14:creationId xmlns:p14="http://schemas.microsoft.com/office/powerpoint/2010/main" val="3963572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jenetics.io/" TargetMode="External"/><Relationship Id="rId2" Type="http://schemas.openxmlformats.org/officeDocument/2006/relationships/hyperlink" Target="http://jaga.sourceforge.net/" TargetMode="External"/><Relationship Id="rId1" Type="http://schemas.openxmlformats.org/officeDocument/2006/relationships/slideLayout" Target="../slideLayouts/slideLayout2.xml"/><Relationship Id="rId6" Type="http://schemas.openxmlformats.org/officeDocument/2006/relationships/hyperlink" Target="http://www.moeaframework.org/" TargetMode="External"/><Relationship Id="rId5" Type="http://schemas.openxmlformats.org/officeDocument/2006/relationships/hyperlink" Target="http://www.micropraxis.com/gajit/" TargetMode="External"/><Relationship Id="rId4" Type="http://schemas.openxmlformats.org/officeDocument/2006/relationships/hyperlink" Target="http://jgap.sourceforge.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 </a:t>
            </a:r>
            <a:r>
              <a:rPr lang="en-US" dirty="0" err="1" smtClean="0"/>
              <a:t>Pohyb</a:t>
            </a:r>
            <a:r>
              <a:rPr lang="en-US" dirty="0" smtClean="0"/>
              <a:t> </a:t>
            </a:r>
            <a:r>
              <a:rPr lang="en-US" dirty="0" err="1" smtClean="0"/>
              <a:t>po</a:t>
            </a:r>
            <a:r>
              <a:rPr lang="en-US" dirty="0" smtClean="0"/>
              <a:t> </a:t>
            </a:r>
            <a:r>
              <a:rPr lang="en-US" dirty="0" err="1" smtClean="0"/>
              <a:t>mape</a:t>
            </a:r>
            <a:endParaRPr lang="sk-SK" dirty="0"/>
          </a:p>
        </p:txBody>
      </p:sp>
      <p:sp>
        <p:nvSpPr>
          <p:cNvPr id="3" name="Subtitle 2"/>
          <p:cNvSpPr>
            <a:spLocks noGrp="1"/>
          </p:cNvSpPr>
          <p:nvPr>
            <p:ph type="subTitle" idx="1"/>
          </p:nvPr>
        </p:nvSpPr>
        <p:spPr/>
        <p:txBody>
          <a:bodyPr/>
          <a:lstStyle/>
          <a:p>
            <a:r>
              <a:rPr lang="en-US" dirty="0" smtClean="0"/>
              <a:t>Lukas </a:t>
            </a:r>
            <a:r>
              <a:rPr lang="en-US" dirty="0" err="1" smtClean="0"/>
              <a:t>Sekerak</a:t>
            </a:r>
            <a:endParaRPr lang="sk-SK" dirty="0"/>
          </a:p>
        </p:txBody>
      </p:sp>
    </p:spTree>
    <p:extLst>
      <p:ext uri="{BB962C8B-B14F-4D97-AF65-F5344CB8AC3E}">
        <p14:creationId xmlns:p14="http://schemas.microsoft.com/office/powerpoint/2010/main" val="1676421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Popis</a:t>
            </a:r>
            <a:r>
              <a:rPr lang="en-US" dirty="0" smtClean="0"/>
              <a:t> </a:t>
            </a:r>
            <a:r>
              <a:rPr lang="en-US" dirty="0" err="1" smtClean="0"/>
              <a:t>problemu</a:t>
            </a:r>
            <a:endParaRPr lang="sk-SK" dirty="0"/>
          </a:p>
        </p:txBody>
      </p:sp>
      <p:sp>
        <p:nvSpPr>
          <p:cNvPr id="3" name="Content Placeholder 2"/>
          <p:cNvSpPr>
            <a:spLocks noGrp="1"/>
          </p:cNvSpPr>
          <p:nvPr>
            <p:ph idx="1"/>
          </p:nvPr>
        </p:nvSpPr>
        <p:spPr/>
        <p:txBody>
          <a:bodyPr/>
          <a:lstStyle/>
          <a:p>
            <a:r>
              <a:rPr lang="en-US" dirty="0" err="1" smtClean="0"/>
              <a:t>Pohyb</a:t>
            </a:r>
            <a:r>
              <a:rPr lang="en-US" dirty="0" smtClean="0"/>
              <a:t> </a:t>
            </a:r>
            <a:r>
              <a:rPr lang="sk-SK" dirty="0"/>
              <a:t>pohyb hore, dole, vľavo a </a:t>
            </a:r>
            <a:r>
              <a:rPr lang="sk-SK" dirty="0" smtClean="0"/>
              <a:t>napravo</a:t>
            </a:r>
            <a:r>
              <a:rPr lang="en-US" dirty="0" smtClean="0"/>
              <a:t> ~ </a:t>
            </a:r>
            <a:r>
              <a:rPr lang="sk-SK" dirty="0" smtClean="0"/>
              <a:t>H,D,L,P</a:t>
            </a:r>
            <a:endParaRPr lang="en-US" dirty="0" smtClean="0"/>
          </a:p>
          <a:p>
            <a:r>
              <a:rPr lang="sk-SK" dirty="0"/>
              <a:t>20 znakový </a:t>
            </a:r>
            <a:r>
              <a:rPr lang="sk-SK" dirty="0" smtClean="0"/>
              <a:t>reťazec</a:t>
            </a:r>
            <a:r>
              <a:rPr lang="en-US" dirty="0" smtClean="0"/>
              <a:t> ~ </a:t>
            </a:r>
            <a:r>
              <a:rPr lang="pl-PL" dirty="0"/>
              <a:t>pohyb na políčkach mriežky </a:t>
            </a:r>
            <a:r>
              <a:rPr lang="pl-PL" dirty="0" smtClean="0"/>
              <a:t>4x5</a:t>
            </a:r>
            <a:endParaRPr lang="en-US" dirty="0" smtClean="0"/>
          </a:p>
          <a:p>
            <a:r>
              <a:rPr lang="pl-PL" dirty="0"/>
              <a:t>začína na ľavom dolnom </a:t>
            </a:r>
            <a:r>
              <a:rPr lang="pl-PL" dirty="0" smtClean="0"/>
              <a:t>poli</a:t>
            </a:r>
            <a:endParaRPr lang="en-US" dirty="0" smtClean="0"/>
          </a:p>
          <a:p>
            <a:r>
              <a:rPr lang="sk-SK" dirty="0"/>
              <a:t>pohyb </a:t>
            </a:r>
            <a:r>
              <a:rPr lang="sk-SK" dirty="0" smtClean="0"/>
              <a:t>mimo </a:t>
            </a:r>
            <a:r>
              <a:rPr lang="sk-SK" dirty="0"/>
              <a:t>mriežku, je </a:t>
            </a:r>
            <a:r>
              <a:rPr lang="sk-SK" dirty="0" smtClean="0"/>
              <a:t>ignorovaný</a:t>
            </a:r>
            <a:endParaRPr lang="en-US" dirty="0" smtClean="0"/>
          </a:p>
          <a:p>
            <a:r>
              <a:rPr lang="sk-SK" dirty="0"/>
              <a:t>políčko mriežky bude pri návšteve reťazca označené ako </a:t>
            </a:r>
            <a:r>
              <a:rPr lang="sk-SK" dirty="0" smtClean="0"/>
              <a:t>navštívené</a:t>
            </a:r>
            <a:endParaRPr lang="en-US" dirty="0" smtClean="0"/>
          </a:p>
          <a:p>
            <a:r>
              <a:rPr lang="sk-SK" dirty="0"/>
              <a:t>Fitnes reťazca bude úmerná počtu navštívených políčok</a:t>
            </a:r>
          </a:p>
        </p:txBody>
      </p:sp>
    </p:spTree>
    <p:extLst>
      <p:ext uri="{BB962C8B-B14F-4D97-AF65-F5344CB8AC3E}">
        <p14:creationId xmlns:p14="http://schemas.microsoft.com/office/powerpoint/2010/main" val="3980288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Dalsie</a:t>
            </a:r>
            <a:r>
              <a:rPr lang="en-US" dirty="0" smtClean="0"/>
              <a:t> </a:t>
            </a:r>
            <a:r>
              <a:rPr lang="en-US" dirty="0" err="1" smtClean="0"/>
              <a:t>poziadavky</a:t>
            </a:r>
            <a:endParaRPr lang="sk-SK" dirty="0"/>
          </a:p>
        </p:txBody>
      </p:sp>
      <p:sp>
        <p:nvSpPr>
          <p:cNvPr id="3" name="Content Placeholder 2"/>
          <p:cNvSpPr>
            <a:spLocks noGrp="1"/>
          </p:cNvSpPr>
          <p:nvPr>
            <p:ph idx="1"/>
          </p:nvPr>
        </p:nvSpPr>
        <p:spPr/>
        <p:txBody>
          <a:bodyPr/>
          <a:lstStyle/>
          <a:p>
            <a:r>
              <a:rPr lang="en-US" dirty="0" err="1" smtClean="0"/>
              <a:t>Geneticky</a:t>
            </a:r>
            <a:r>
              <a:rPr lang="en-US" dirty="0" smtClean="0"/>
              <a:t> </a:t>
            </a:r>
            <a:r>
              <a:rPr lang="en-US" dirty="0" err="1" smtClean="0"/>
              <a:t>algoritmus</a:t>
            </a:r>
            <a:endParaRPr lang="en-US" dirty="0" smtClean="0"/>
          </a:p>
          <a:p>
            <a:r>
              <a:rPr lang="en-US" dirty="0" err="1" smtClean="0"/>
              <a:t>Pouzit</a:t>
            </a:r>
            <a:r>
              <a:rPr lang="en-US" dirty="0" smtClean="0"/>
              <a:t> </a:t>
            </a:r>
            <a:r>
              <a:rPr lang="en-US" dirty="0" err="1" smtClean="0"/>
              <a:t>turnaj</a:t>
            </a:r>
            <a:endParaRPr lang="en-US" dirty="0" smtClean="0"/>
          </a:p>
          <a:p>
            <a:r>
              <a:rPr lang="sk-SK" dirty="0" err="1"/>
              <a:t>Roulette</a:t>
            </a:r>
            <a:r>
              <a:rPr lang="sk-SK" dirty="0"/>
              <a:t> </a:t>
            </a:r>
            <a:r>
              <a:rPr lang="sk-SK" dirty="0" smtClean="0"/>
              <a:t>Wheel</a:t>
            </a:r>
            <a:endParaRPr lang="en-US" dirty="0" smtClean="0"/>
          </a:p>
          <a:p>
            <a:r>
              <a:rPr lang="en-US" dirty="0" err="1"/>
              <a:t>Z</a:t>
            </a:r>
            <a:r>
              <a:rPr lang="en-US" dirty="0" err="1" smtClean="0"/>
              <a:t>mente</a:t>
            </a:r>
            <a:r>
              <a:rPr lang="en-US" dirty="0" smtClean="0"/>
              <a:t> </a:t>
            </a:r>
            <a:r>
              <a:rPr lang="sk-SK" dirty="0" smtClean="0"/>
              <a:t>fitness</a:t>
            </a:r>
            <a:endParaRPr lang="en-US" dirty="0" smtClean="0"/>
          </a:p>
          <a:p>
            <a:r>
              <a:rPr lang="en-US" dirty="0" smtClean="0"/>
              <a:t>P</a:t>
            </a:r>
            <a:r>
              <a:rPr lang="sk-SK" dirty="0" err="1" smtClean="0"/>
              <a:t>oužit</a:t>
            </a:r>
            <a:r>
              <a:rPr lang="en-US" dirty="0" smtClean="0"/>
              <a:t>e</a:t>
            </a:r>
            <a:r>
              <a:rPr lang="sk-SK" dirty="0" smtClean="0"/>
              <a:t> </a:t>
            </a:r>
            <a:r>
              <a:rPr lang="sk-SK" dirty="0" err="1" smtClean="0"/>
              <a:t>elitizmu</a:t>
            </a:r>
            <a:r>
              <a:rPr lang="en-US" dirty="0" smtClean="0"/>
              <a:t>s</a:t>
            </a:r>
            <a:r>
              <a:rPr lang="sk-SK" dirty="0" smtClean="0"/>
              <a:t>, </a:t>
            </a:r>
            <a:r>
              <a:rPr lang="sk-SK" dirty="0" err="1" smtClean="0"/>
              <a:t>ranking</a:t>
            </a:r>
            <a:endParaRPr lang="sk-SK" dirty="0"/>
          </a:p>
        </p:txBody>
      </p:sp>
    </p:spTree>
    <p:extLst>
      <p:ext uri="{BB962C8B-B14F-4D97-AF65-F5344CB8AC3E}">
        <p14:creationId xmlns:p14="http://schemas.microsoft.com/office/powerpoint/2010/main" val="3260315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Kniznice</a:t>
            </a:r>
            <a:r>
              <a:rPr lang="en-US" dirty="0" smtClean="0"/>
              <a:t> </a:t>
            </a:r>
            <a:r>
              <a:rPr lang="en-US" dirty="0" err="1" smtClean="0"/>
              <a:t>na</a:t>
            </a:r>
            <a:r>
              <a:rPr lang="en-US" dirty="0" smtClean="0"/>
              <a:t> </a:t>
            </a:r>
            <a:r>
              <a:rPr lang="en-US" dirty="0" err="1" smtClean="0"/>
              <a:t>evolucny</a:t>
            </a:r>
            <a:r>
              <a:rPr lang="en-US" dirty="0" smtClean="0"/>
              <a:t> </a:t>
            </a:r>
            <a:r>
              <a:rPr lang="en-US" dirty="0" err="1" smtClean="0"/>
              <a:t>algoritmus</a:t>
            </a:r>
            <a:endParaRPr lang="sk-SK" dirty="0"/>
          </a:p>
        </p:txBody>
      </p:sp>
      <p:sp>
        <p:nvSpPr>
          <p:cNvPr id="3" name="Content Placeholder 2"/>
          <p:cNvSpPr>
            <a:spLocks noGrp="1"/>
          </p:cNvSpPr>
          <p:nvPr>
            <p:ph idx="1"/>
          </p:nvPr>
        </p:nvSpPr>
        <p:spPr/>
        <p:txBody>
          <a:bodyPr/>
          <a:lstStyle/>
          <a:p>
            <a:r>
              <a:rPr lang="en-US" dirty="0" err="1" smtClean="0"/>
              <a:t>Jaga</a:t>
            </a:r>
            <a:r>
              <a:rPr lang="en-US" dirty="0"/>
              <a:t> - </a:t>
            </a:r>
            <a:r>
              <a:rPr lang="en-US" dirty="0">
                <a:hlinkClick r:id="rId2"/>
              </a:rPr>
              <a:t>http://jaga.sourceforge.net</a:t>
            </a:r>
            <a:r>
              <a:rPr lang="en-US" dirty="0" smtClean="0">
                <a:hlinkClick r:id="rId2"/>
              </a:rPr>
              <a:t>/</a:t>
            </a:r>
            <a:endParaRPr lang="en-US" dirty="0" smtClean="0"/>
          </a:p>
          <a:p>
            <a:r>
              <a:rPr lang="en-US" dirty="0" err="1" smtClean="0"/>
              <a:t>Jenetics</a:t>
            </a:r>
            <a:r>
              <a:rPr lang="en-US" dirty="0"/>
              <a:t> - </a:t>
            </a:r>
            <a:r>
              <a:rPr lang="en-US" dirty="0">
                <a:hlinkClick r:id="rId3"/>
              </a:rPr>
              <a:t>http://jenetics.io</a:t>
            </a:r>
            <a:r>
              <a:rPr lang="en-US" dirty="0" smtClean="0">
                <a:hlinkClick r:id="rId3"/>
              </a:rPr>
              <a:t>/</a:t>
            </a:r>
            <a:endParaRPr lang="en-US" dirty="0" smtClean="0"/>
          </a:p>
          <a:p>
            <a:r>
              <a:rPr lang="en-US" dirty="0" err="1" smtClean="0"/>
              <a:t>Jgap</a:t>
            </a:r>
            <a:r>
              <a:rPr lang="en-US" dirty="0"/>
              <a:t> - </a:t>
            </a:r>
            <a:r>
              <a:rPr lang="en-US" dirty="0">
                <a:hlinkClick r:id="rId4"/>
              </a:rPr>
              <a:t>http://jgap.sourceforge.net</a:t>
            </a:r>
            <a:r>
              <a:rPr lang="en-US" dirty="0" smtClean="0">
                <a:hlinkClick r:id="rId4"/>
              </a:rPr>
              <a:t>/</a:t>
            </a:r>
            <a:endParaRPr lang="en-US" dirty="0" smtClean="0"/>
          </a:p>
          <a:p>
            <a:r>
              <a:rPr lang="en-US" dirty="0" err="1" smtClean="0"/>
              <a:t>Gajit</a:t>
            </a:r>
            <a:r>
              <a:rPr lang="en-US" dirty="0"/>
              <a:t> - </a:t>
            </a:r>
            <a:r>
              <a:rPr lang="en-US" dirty="0">
                <a:hlinkClick r:id="rId5"/>
              </a:rPr>
              <a:t>http://www.micropraxis.com/gajit</a:t>
            </a:r>
            <a:r>
              <a:rPr lang="en-US" dirty="0" smtClean="0">
                <a:hlinkClick r:id="rId5"/>
              </a:rPr>
              <a:t>/</a:t>
            </a:r>
            <a:endParaRPr lang="en-US" dirty="0" smtClean="0"/>
          </a:p>
          <a:p>
            <a:r>
              <a:rPr lang="en-US" dirty="0" err="1" smtClean="0"/>
              <a:t>Moea</a:t>
            </a:r>
            <a:r>
              <a:rPr lang="en-US" dirty="0"/>
              <a:t> - </a:t>
            </a:r>
            <a:r>
              <a:rPr lang="en-US" dirty="0">
                <a:hlinkClick r:id="rId6"/>
              </a:rPr>
              <a:t>http://www.moeaframework.org</a:t>
            </a:r>
            <a:r>
              <a:rPr lang="en-US" dirty="0" smtClean="0">
                <a:hlinkClick r:id="rId6"/>
              </a:rPr>
              <a:t>/</a:t>
            </a:r>
            <a:endParaRPr lang="en-US" dirty="0"/>
          </a:p>
          <a:p>
            <a:endParaRPr lang="en-US" dirty="0" smtClean="0"/>
          </a:p>
          <a:p>
            <a:endParaRPr lang="sk-SK" dirty="0"/>
          </a:p>
        </p:txBody>
      </p:sp>
      <p:sp>
        <p:nvSpPr>
          <p:cNvPr id="4" name="TextBox 3"/>
          <p:cNvSpPr txBox="1"/>
          <p:nvPr/>
        </p:nvSpPr>
        <p:spPr>
          <a:xfrm>
            <a:off x="6966066" y="5278582"/>
            <a:ext cx="7298575" cy="1754326"/>
          </a:xfrm>
          <a:prstGeom prst="rect">
            <a:avLst/>
          </a:prstGeom>
          <a:noFill/>
        </p:spPr>
        <p:txBody>
          <a:bodyPr wrap="square" rtlCol="0">
            <a:spAutoFit/>
          </a:bodyPr>
          <a:lstStyle/>
          <a:p>
            <a:r>
              <a:rPr lang="sk-SK" dirty="0" smtClean="0"/>
              <a:t>&lt;</a:t>
            </a:r>
            <a:r>
              <a:rPr lang="sk-SK" dirty="0" err="1" smtClean="0"/>
              <a:t>dependency</a:t>
            </a:r>
            <a:r>
              <a:rPr lang="sk-SK" dirty="0" smtClean="0"/>
              <a:t>&gt;</a:t>
            </a:r>
          </a:p>
          <a:p>
            <a:r>
              <a:rPr lang="sk-SK" dirty="0" smtClean="0"/>
              <a:t>	&lt;</a:t>
            </a:r>
            <a:r>
              <a:rPr lang="sk-SK" dirty="0" err="1" smtClean="0"/>
              <a:t>groupId</a:t>
            </a:r>
            <a:r>
              <a:rPr lang="sk-SK" dirty="0" smtClean="0"/>
              <a:t>&gt;</a:t>
            </a:r>
            <a:r>
              <a:rPr lang="sk-SK" dirty="0" err="1" smtClean="0"/>
              <a:t>org.bitbucket.fwilhelm</a:t>
            </a:r>
            <a:r>
              <a:rPr lang="sk-SK" dirty="0" smtClean="0"/>
              <a:t>&lt;/</a:t>
            </a:r>
            <a:r>
              <a:rPr lang="sk-SK" dirty="0" err="1" smtClean="0"/>
              <a:t>groupId</a:t>
            </a:r>
            <a:r>
              <a:rPr lang="sk-SK" dirty="0" smtClean="0"/>
              <a:t>&gt;</a:t>
            </a:r>
          </a:p>
          <a:p>
            <a:r>
              <a:rPr lang="sk-SK" dirty="0" smtClean="0"/>
              <a:t>	&lt;</a:t>
            </a:r>
            <a:r>
              <a:rPr lang="sk-SK" dirty="0" err="1" smtClean="0"/>
              <a:t>artifactId</a:t>
            </a:r>
            <a:r>
              <a:rPr lang="sk-SK" dirty="0" smtClean="0"/>
              <a:t>&gt;</a:t>
            </a:r>
            <a:r>
              <a:rPr lang="sk-SK" dirty="0" err="1" smtClean="0"/>
              <a:t>org.jenetics</a:t>
            </a:r>
            <a:r>
              <a:rPr lang="sk-SK" dirty="0" smtClean="0"/>
              <a:t>&lt;/</a:t>
            </a:r>
            <a:r>
              <a:rPr lang="sk-SK" dirty="0" err="1" smtClean="0"/>
              <a:t>artifactId</a:t>
            </a:r>
            <a:r>
              <a:rPr lang="sk-SK" dirty="0" smtClean="0"/>
              <a:t>&gt;</a:t>
            </a:r>
          </a:p>
          <a:p>
            <a:r>
              <a:rPr lang="sk-SK" dirty="0" smtClean="0"/>
              <a:t>	&lt;</a:t>
            </a:r>
            <a:r>
              <a:rPr lang="sk-SK" dirty="0" err="1" smtClean="0"/>
              <a:t>version</a:t>
            </a:r>
            <a:r>
              <a:rPr lang="sk-SK" dirty="0" smtClean="0"/>
              <a:t>&gt;3.0.0&lt;/</a:t>
            </a:r>
            <a:r>
              <a:rPr lang="sk-SK" dirty="0" err="1" smtClean="0"/>
              <a:t>version</a:t>
            </a:r>
            <a:r>
              <a:rPr lang="sk-SK" dirty="0" smtClean="0"/>
              <a:t>&gt;</a:t>
            </a:r>
          </a:p>
          <a:p>
            <a:r>
              <a:rPr lang="sk-SK" dirty="0" smtClean="0"/>
              <a:t>&lt;/</a:t>
            </a:r>
            <a:r>
              <a:rPr lang="sk-SK" dirty="0" err="1" smtClean="0"/>
              <a:t>dependency</a:t>
            </a:r>
            <a:r>
              <a:rPr lang="sk-SK" dirty="0" smtClean="0"/>
              <a:t>&gt;</a:t>
            </a:r>
          </a:p>
          <a:p>
            <a:endParaRPr lang="sk-SK" dirty="0"/>
          </a:p>
        </p:txBody>
      </p:sp>
    </p:spTree>
    <p:extLst>
      <p:ext uri="{BB962C8B-B14F-4D97-AF65-F5344CB8AC3E}">
        <p14:creationId xmlns:p14="http://schemas.microsoft.com/office/powerpoint/2010/main" val="54751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k-SK"/>
          </a:p>
        </p:txBody>
      </p:sp>
      <p:sp>
        <p:nvSpPr>
          <p:cNvPr id="3" name="Content Placeholder 2"/>
          <p:cNvSpPr>
            <a:spLocks noGrp="1"/>
          </p:cNvSpPr>
          <p:nvPr>
            <p:ph idx="1"/>
          </p:nvPr>
        </p:nvSpPr>
        <p:spPr/>
        <p:txBody>
          <a:bodyPr>
            <a:normAutofit fontScale="62500" lnSpcReduction="20000"/>
          </a:bodyPr>
          <a:lstStyle/>
          <a:p>
            <a:r>
              <a:rPr lang="en-US" dirty="0"/>
              <a:t>This class is for mutating a chromosomes of an given population. There are two distinct roles mutation </a:t>
            </a:r>
            <a:r>
              <a:rPr lang="en-US" dirty="0" err="1"/>
              <a:t>playsExploring</a:t>
            </a:r>
            <a:r>
              <a:rPr lang="en-US" dirty="0"/>
              <a:t> the search space. By making small moves mutation allows a population to explore the search space. This exploration is often slow compared to crossover, but in problems where crossover is disruptive this can be an important way to explore the landscape.</a:t>
            </a:r>
          </a:p>
          <a:p>
            <a:r>
              <a:rPr lang="en-US" dirty="0"/>
              <a:t>Maintaining diversity. Mutation prevents a population from correlating. Even if most of the search is being performed by crossover, mutation can be vital to provide the diversity which crossover needs.</a:t>
            </a:r>
          </a:p>
          <a:p>
            <a:r>
              <a:rPr lang="en-US" dirty="0"/>
              <a:t>The mutation probability is the parameter that must be optimized. The optimal value of the mutation rate depends on the role mutation plays. If mutation is the only source of exploration (if there is no crossover) then the mutation rate should be set so that a reasonable neighborhood of solutions is explored.</a:t>
            </a:r>
          </a:p>
          <a:p>
            <a:r>
              <a:rPr lang="en-US" dirty="0"/>
              <a:t>The mutation probability </a:t>
            </a:r>
            <a:r>
              <a:rPr lang="en-US" i="1" dirty="0"/>
              <a:t>P(m)</a:t>
            </a:r>
            <a:r>
              <a:rPr lang="en-US" dirty="0"/>
              <a:t> is the probability that a specific gene over the whole population is mutated. The number of available genes of an population is</a:t>
            </a:r>
          </a:p>
          <a:p>
            <a:r>
              <a:rPr lang="en-US" dirty="0"/>
              <a:t>where </a:t>
            </a:r>
            <a:r>
              <a:rPr lang="en-US" i="1" dirty="0"/>
              <a:t>N</a:t>
            </a:r>
            <a:r>
              <a:rPr lang="en-US" i="1" baseline="-25000" dirty="0"/>
              <a:t>P</a:t>
            </a:r>
            <a:r>
              <a:rPr lang="en-US" dirty="0"/>
              <a:t> is the population size, </a:t>
            </a:r>
            <a:r>
              <a:rPr lang="en-US" i="1" dirty="0"/>
              <a:t>N</a:t>
            </a:r>
            <a:r>
              <a:rPr lang="en-US" i="1" baseline="-25000" dirty="0"/>
              <a:t>g</a:t>
            </a:r>
            <a:r>
              <a:rPr lang="en-US" dirty="0"/>
              <a:t> the number of genes of a genotype. So the (average) number of genes mutated by the mutation is</a:t>
            </a:r>
            <a:endParaRPr lang="sk-SK" dirty="0"/>
          </a:p>
        </p:txBody>
      </p:sp>
    </p:spTree>
    <p:extLst>
      <p:ext uri="{BB962C8B-B14F-4D97-AF65-F5344CB8AC3E}">
        <p14:creationId xmlns:p14="http://schemas.microsoft.com/office/powerpoint/2010/main" val="22267759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72</TotalTime>
  <Words>269</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Corbel</vt:lpstr>
      <vt:lpstr>Parallax</vt:lpstr>
      <vt:lpstr>[EA] Pohyb po mape</vt:lpstr>
      <vt:lpstr>Popis problemu</vt:lpstr>
      <vt:lpstr>Dalsie poziadavky</vt:lpstr>
      <vt:lpstr>Kniznice na evolucny algoritmus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 Pohyb po mape</dc:title>
  <dc:creator>Seky</dc:creator>
  <cp:lastModifiedBy>Seky</cp:lastModifiedBy>
  <cp:revision>5</cp:revision>
  <dcterms:created xsi:type="dcterms:W3CDTF">2015-02-25T17:16:49Z</dcterms:created>
  <dcterms:modified xsi:type="dcterms:W3CDTF">2015-03-04T18:30:29Z</dcterms:modified>
</cp:coreProperties>
</file>