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800A96-6093-46BD-9728-6A01BAFA69C4}">
          <p14:sldIdLst>
            <p14:sldId id="256"/>
            <p14:sldId id="258"/>
            <p14:sldId id="261"/>
            <p14:sldId id="260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2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87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3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796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48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129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061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3373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015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25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1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561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9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71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38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4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85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3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enetics.io/" TargetMode="External"/><Relationship Id="rId2" Type="http://schemas.openxmlformats.org/officeDocument/2006/relationships/hyperlink" Target="http://jaga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eaframework.org/" TargetMode="External"/><Relationship Id="rId5" Type="http://schemas.openxmlformats.org/officeDocument/2006/relationships/hyperlink" Target="http://www.micropraxis.com/gajit/" TargetMode="External"/><Relationship Id="rId4" Type="http://schemas.openxmlformats.org/officeDocument/2006/relationships/hyperlink" Target="http://jgap.sourceforge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 smtClean="0"/>
              <a:t>[EA] </a:t>
            </a:r>
            <a:r>
              <a:rPr lang="sk-SK" noProof="0" dirty="0" smtClean="0"/>
              <a:t>Vývojár reťazcov</a:t>
            </a:r>
            <a:endParaRPr lang="sk-SK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noProof="0" dirty="0" err="1" smtClean="0"/>
              <a:t>Lukas</a:t>
            </a:r>
            <a:r>
              <a:rPr lang="sk-SK" noProof="0" dirty="0" smtClean="0"/>
              <a:t> </a:t>
            </a:r>
            <a:r>
              <a:rPr lang="sk-SK" noProof="0" dirty="0" err="1" smtClean="0"/>
              <a:t>Sekerak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764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Popis problému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84299"/>
            <a:ext cx="10018713" cy="5473701"/>
          </a:xfrm>
        </p:spPr>
        <p:txBody>
          <a:bodyPr>
            <a:normAutofit/>
          </a:bodyPr>
          <a:lstStyle/>
          <a:p>
            <a:r>
              <a:rPr lang="sk-SK" noProof="0" dirty="0" smtClean="0"/>
              <a:t>dostať cieľový reťazec zo štartovnej populácie náhodných reťazcov</a:t>
            </a:r>
          </a:p>
          <a:p>
            <a:r>
              <a:rPr lang="sk-SK" noProof="0" dirty="0" smtClean="0"/>
              <a:t>Cieľový reťazec</a:t>
            </a:r>
            <a:r>
              <a:rPr lang="sk-SK" noProof="0" dirty="0" smtClean="0"/>
              <a:t>: „Ahoj, ako sa </a:t>
            </a:r>
            <a:r>
              <a:rPr lang="sk-SK" noProof="0" dirty="0" err="1" smtClean="0"/>
              <a:t>mas</a:t>
            </a:r>
            <a:r>
              <a:rPr lang="sk-SK" noProof="0" dirty="0" smtClean="0"/>
              <a:t>?“</a:t>
            </a:r>
            <a:endParaRPr lang="sk-SK" noProof="0" dirty="0" smtClean="0"/>
          </a:p>
          <a:p>
            <a:r>
              <a:rPr lang="sk-SK" noProof="0" dirty="0" smtClean="0"/>
              <a:t>Príklad</a:t>
            </a:r>
            <a:r>
              <a:rPr lang="sk-SK" noProof="0" dirty="0" smtClean="0"/>
              <a:t> jedinca: „</a:t>
            </a:r>
            <a:r>
              <a:rPr lang="sk-SK" noProof="0" dirty="0" err="1" smtClean="0"/>
              <a:t>fjkghlk</a:t>
            </a:r>
            <a:r>
              <a:rPr lang="sk-SK" noProof="0" dirty="0" smtClean="0"/>
              <a:t> </a:t>
            </a:r>
            <a:r>
              <a:rPr lang="sk-SK" noProof="0" dirty="0" err="1" smtClean="0"/>
              <a:t>ghig</a:t>
            </a:r>
            <a:r>
              <a:rPr lang="sk-SK" noProof="0" dirty="0" smtClean="0"/>
              <a:t> </a:t>
            </a:r>
            <a:r>
              <a:rPr lang="sk-SK" noProof="0" dirty="0" err="1" smtClean="0"/>
              <a:t>gfy</a:t>
            </a:r>
            <a:r>
              <a:rPr lang="sk-SK" noProof="0" dirty="0" smtClean="0"/>
              <a:t> i“</a:t>
            </a:r>
          </a:p>
          <a:p>
            <a:r>
              <a:rPr lang="sk-SK" dirty="0" smtClean="0"/>
              <a:t>Množina možných génov</a:t>
            </a:r>
            <a:r>
              <a:rPr lang="sk-SK" dirty="0" smtClean="0"/>
              <a:t>: „</a:t>
            </a:r>
            <a:r>
              <a:rPr lang="sk-SK" dirty="0" err="1" smtClean="0"/>
              <a:t>abcdefghijklmnopqrstuvxyz</a:t>
            </a:r>
            <a:r>
              <a:rPr lang="sk-SK" dirty="0" smtClean="0"/>
              <a:t> ,?“</a:t>
            </a:r>
          </a:p>
          <a:p>
            <a:pPr lvl="1"/>
            <a:r>
              <a:rPr lang="sk-SK" dirty="0" smtClean="0"/>
              <a:t>Stavový priestor sme si tak zmenšili</a:t>
            </a:r>
          </a:p>
          <a:p>
            <a:pPr lvl="1"/>
            <a:endParaRPr lang="sk-SK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80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Fitness funkcia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60413"/>
            <a:ext cx="10018713" cy="3162387"/>
          </a:xfrm>
        </p:spPr>
        <p:txBody>
          <a:bodyPr>
            <a:normAutofit/>
          </a:bodyPr>
          <a:lstStyle/>
          <a:p>
            <a:r>
              <a:rPr lang="sk-SK" noProof="0" dirty="0" smtClean="0"/>
              <a:t>Fitnes je počet pozícií, v ktorých má rovnaké písmeno</a:t>
            </a:r>
          </a:p>
          <a:p>
            <a:endParaRPr lang="sk-SK" dirty="0"/>
          </a:p>
          <a:p>
            <a:endParaRPr lang="sk-SK" noProof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0903" y="3213012"/>
            <a:ext cx="798140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eval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fitness = 0;</a:t>
            </a:r>
          </a:p>
          <a:p>
            <a:r>
              <a:rPr lang="en-US" sz="2400" dirty="0"/>
              <a:t>        for (</a:t>
            </a:r>
            <a:r>
              <a:rPr lang="en-US" sz="2400" dirty="0" err="1"/>
              <a:t>int</a:t>
            </a:r>
            <a:r>
              <a:rPr lang="en-US" sz="2400" dirty="0"/>
              <a:t> a = 0; a &lt; </a:t>
            </a:r>
            <a:r>
              <a:rPr lang="en-US" sz="2400" dirty="0" err="1"/>
              <a:t>TARGET.length</a:t>
            </a:r>
            <a:r>
              <a:rPr lang="en-US" sz="2400" dirty="0"/>
              <a:t>(); a++) {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chromozon.charAt</a:t>
            </a:r>
            <a:r>
              <a:rPr lang="en-US" sz="2400" dirty="0"/>
              <a:t>(a) == </a:t>
            </a:r>
            <a:r>
              <a:rPr lang="en-US" sz="2400" dirty="0" err="1"/>
              <a:t>TARGET.charAt</a:t>
            </a:r>
            <a:r>
              <a:rPr lang="en-US" sz="2400" dirty="0"/>
              <a:t>(a)) {</a:t>
            </a:r>
          </a:p>
          <a:p>
            <a:r>
              <a:rPr lang="en-US" sz="2400" dirty="0"/>
              <a:t>                fitness++;</a:t>
            </a:r>
          </a:p>
          <a:p>
            <a:r>
              <a:rPr lang="en-US" sz="2400" dirty="0"/>
              <a:t>            }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 smtClean="0"/>
              <a:t>}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245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Ďalšie požiadavky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7700"/>
            <a:ext cx="10018713" cy="4940299"/>
          </a:xfrm>
        </p:spPr>
        <p:txBody>
          <a:bodyPr>
            <a:normAutofit/>
          </a:bodyPr>
          <a:lstStyle/>
          <a:p>
            <a:r>
              <a:rPr lang="sk-SK" noProof="0" dirty="0" smtClean="0"/>
              <a:t>Genetický algoritmus</a:t>
            </a:r>
          </a:p>
          <a:p>
            <a:r>
              <a:rPr lang="sk-SK" dirty="0"/>
              <a:t>V populácii 60 jedincov, ,max. počet generácii 1 </a:t>
            </a:r>
            <a:r>
              <a:rPr lang="sk-SK" dirty="0" smtClean="0"/>
              <a:t>000</a:t>
            </a:r>
            <a:endParaRPr lang="sk-SK" noProof="0" dirty="0" smtClean="0"/>
          </a:p>
          <a:p>
            <a:r>
              <a:rPr lang="sk-SK" noProof="0" dirty="0" smtClean="0"/>
              <a:t>Použiť </a:t>
            </a:r>
            <a:r>
              <a:rPr lang="pl-PL" noProof="0" dirty="0" smtClean="0"/>
              <a:t>t</a:t>
            </a:r>
            <a:r>
              <a:rPr lang="pl-PL" dirty="0" smtClean="0"/>
              <a:t>urnaje</a:t>
            </a:r>
          </a:p>
          <a:p>
            <a:r>
              <a:rPr lang="pl-PL" dirty="0"/>
              <a:t>P</a:t>
            </a:r>
            <a:r>
              <a:rPr lang="sk-SK" dirty="0" err="1" smtClean="0"/>
              <a:t>okus</a:t>
            </a:r>
            <a:r>
              <a:rPr lang="sk-SK" dirty="0" smtClean="0"/>
              <a:t> </a:t>
            </a:r>
            <a:r>
              <a:rPr lang="sk-SK" dirty="0"/>
              <a:t>opakovaný </a:t>
            </a:r>
            <a:r>
              <a:rPr lang="sk-SK" dirty="0" smtClean="0"/>
              <a:t>100x</a:t>
            </a:r>
          </a:p>
          <a:p>
            <a:endParaRPr lang="sk-SK" dirty="0"/>
          </a:p>
          <a:p>
            <a:r>
              <a:rPr lang="sk-SK" dirty="0"/>
              <a:t>Pre </a:t>
            </a:r>
            <a:r>
              <a:rPr lang="sk-SK" dirty="0" smtClean="0"/>
              <a:t>problém, </a:t>
            </a:r>
            <a:r>
              <a:rPr lang="sk-SK" dirty="0"/>
              <a:t>aký je najlepší počet jedincov v skupinke? </a:t>
            </a:r>
            <a:endParaRPr lang="sk-SK" dirty="0" smtClean="0"/>
          </a:p>
          <a:p>
            <a:pPr lvl="1"/>
            <a:r>
              <a:rPr lang="sk-SK" dirty="0"/>
              <a:t>vzhľadom na počet nahradení </a:t>
            </a:r>
            <a:r>
              <a:rPr lang="sk-SK" dirty="0" smtClean="0"/>
              <a:t>reťazcov</a:t>
            </a:r>
          </a:p>
          <a:p>
            <a:pPr lvl="1"/>
            <a:r>
              <a:rPr lang="sk-SK" dirty="0"/>
              <a:t>vzhľadom na celkový počet ohodnotení </a:t>
            </a:r>
            <a:r>
              <a:rPr lang="sk-SK" dirty="0" smtClean="0"/>
              <a:t>reťazcov</a:t>
            </a:r>
          </a:p>
          <a:p>
            <a:pPr lvl="1"/>
            <a:r>
              <a:rPr lang="fi-FI" dirty="0"/>
              <a:t>veľkosti skupiny 2, 3, 5, </a:t>
            </a:r>
            <a:r>
              <a:rPr lang="fi-FI" dirty="0" smtClean="0"/>
              <a:t>10</a:t>
            </a:r>
            <a:endParaRPr lang="sk-SK" dirty="0"/>
          </a:p>
          <a:p>
            <a:endParaRPr lang="sk-SK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60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Knižnice na evolučný algoritmus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noProof="0" dirty="0" err="1" smtClean="0"/>
              <a:t>Jaga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2"/>
              </a:rPr>
              <a:t>http://jaga.sourceforge.net/</a:t>
            </a:r>
            <a:endParaRPr lang="sk-SK" noProof="0" dirty="0" smtClean="0"/>
          </a:p>
          <a:p>
            <a:r>
              <a:rPr lang="sk-SK" noProof="0" dirty="0" err="1" smtClean="0"/>
              <a:t>Jenetics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3"/>
              </a:rPr>
              <a:t>http://jenetics.io/</a:t>
            </a:r>
            <a:endParaRPr lang="sk-SK" noProof="0" dirty="0" smtClean="0"/>
          </a:p>
          <a:p>
            <a:r>
              <a:rPr lang="sk-SK" noProof="0" dirty="0" err="1" smtClean="0"/>
              <a:t>Jgap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4"/>
              </a:rPr>
              <a:t>http://jgap.sourceforge.net/</a:t>
            </a:r>
            <a:endParaRPr lang="sk-SK" noProof="0" dirty="0" smtClean="0"/>
          </a:p>
          <a:p>
            <a:r>
              <a:rPr lang="sk-SK" noProof="0" dirty="0" err="1" smtClean="0"/>
              <a:t>Gajit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5"/>
              </a:rPr>
              <a:t>http://www.micropraxis.com/gajit/</a:t>
            </a:r>
            <a:endParaRPr lang="sk-SK" noProof="0" dirty="0" smtClean="0"/>
          </a:p>
          <a:p>
            <a:r>
              <a:rPr lang="sk-SK" noProof="0" dirty="0" err="1" smtClean="0"/>
              <a:t>Moea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6"/>
              </a:rPr>
              <a:t>http://www.moeaframework.org/</a:t>
            </a:r>
            <a:endParaRPr lang="sk-SK" noProof="0" dirty="0" smtClean="0"/>
          </a:p>
          <a:p>
            <a:endParaRPr lang="sk-SK" noProof="0" dirty="0" smtClean="0"/>
          </a:p>
          <a:p>
            <a:endParaRPr lang="sk-SK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966066" y="5278582"/>
            <a:ext cx="729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&lt;</a:t>
            </a:r>
            <a:r>
              <a:rPr lang="sk-SK" dirty="0" err="1" smtClean="0"/>
              <a:t>dependency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groupId</a:t>
            </a:r>
            <a:r>
              <a:rPr lang="sk-SK" dirty="0" smtClean="0"/>
              <a:t>&gt;</a:t>
            </a:r>
            <a:r>
              <a:rPr lang="sk-SK" dirty="0" err="1" smtClean="0"/>
              <a:t>org.bitbucket.fwilhelm</a:t>
            </a:r>
            <a:r>
              <a:rPr lang="sk-SK" dirty="0" smtClean="0"/>
              <a:t>&lt;/</a:t>
            </a:r>
            <a:r>
              <a:rPr lang="sk-SK" dirty="0" err="1" smtClean="0"/>
              <a:t>groupId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artifactId</a:t>
            </a:r>
            <a:r>
              <a:rPr lang="sk-SK" dirty="0" smtClean="0"/>
              <a:t>&gt;</a:t>
            </a:r>
            <a:r>
              <a:rPr lang="sk-SK" dirty="0" err="1" smtClean="0"/>
              <a:t>org.jenetics</a:t>
            </a:r>
            <a:r>
              <a:rPr lang="sk-SK" dirty="0" smtClean="0"/>
              <a:t>&lt;/</a:t>
            </a:r>
            <a:r>
              <a:rPr lang="sk-SK" dirty="0" err="1" smtClean="0"/>
              <a:t>artifactId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version</a:t>
            </a:r>
            <a:r>
              <a:rPr lang="sk-SK" dirty="0" smtClean="0"/>
              <a:t>&gt;3.0.0&lt;/</a:t>
            </a:r>
            <a:r>
              <a:rPr lang="sk-SK" dirty="0" err="1" smtClean="0"/>
              <a:t>version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&lt;/</a:t>
            </a:r>
            <a:r>
              <a:rPr lang="sk-SK" dirty="0" err="1" smtClean="0"/>
              <a:t>dependency</a:t>
            </a:r>
            <a:r>
              <a:rPr lang="sk-SK" dirty="0" smtClean="0"/>
              <a:t>&gt;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7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101</TotalTime>
  <Words>193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[EA] Vývojár reťazcov</vt:lpstr>
      <vt:lpstr>Popis problému</vt:lpstr>
      <vt:lpstr>Fitness funkcia</vt:lpstr>
      <vt:lpstr>Ďalšie požiadavky</vt:lpstr>
      <vt:lpstr>Knižnice na evolučný algoritmus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[EA] Pohyb po mape</dc:title>
  <dc:creator>Seky</dc:creator>
  <cp:lastModifiedBy>Seky</cp:lastModifiedBy>
  <cp:revision>10</cp:revision>
  <dcterms:created xsi:type="dcterms:W3CDTF">2015-02-25T17:16:49Z</dcterms:created>
  <dcterms:modified xsi:type="dcterms:W3CDTF">2015-03-05T13:13:38Z</dcterms:modified>
</cp:coreProperties>
</file>