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57" r:id="rId6"/>
    <p:sldId id="264" r:id="rId7"/>
    <p:sldId id="259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800A96-6093-46BD-9728-6A01BAFA69C4}">
          <p14:sldIdLst>
            <p14:sldId id="256"/>
            <p14:sldId id="258"/>
            <p14:sldId id="261"/>
            <p14:sldId id="260"/>
            <p14:sldId id="257"/>
            <p14:sldId id="264"/>
            <p14:sldId id="259"/>
            <p14:sldId id="262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1" autoAdjust="0"/>
  </p:normalViewPr>
  <p:slideViewPr>
    <p:cSldViewPr snapToGrid="0">
      <p:cViewPr varScale="1">
        <p:scale>
          <a:sx n="68" d="100"/>
          <a:sy n="68" d="100"/>
        </p:scale>
        <p:origin x="48" y="180"/>
      </p:cViewPr>
      <p:guideLst/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sk.seky.evo\graph2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sk.seky.evo\graph3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sk.seky.evo\graph5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sk.seky.evo\graph10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</a:t>
            </a:r>
            <a:r>
              <a:rPr lang="sk-SK" dirty="0" err="1"/>
              <a:t>ývoj</a:t>
            </a:r>
            <a:r>
              <a:rPr lang="sk-SK" baseline="0" dirty="0"/>
              <a:t> najlepšieho fitness ohodnotenia podľa </a:t>
            </a:r>
            <a:r>
              <a:rPr lang="sk-SK" baseline="0" dirty="0" smtClean="0"/>
              <a:t>generácie, veľkosť skupiny 2 </a:t>
            </a:r>
            <a:endParaRPr lang="sk-SK" dirty="0"/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List1!$B$1:$B$1000</c:f>
              <c:numCache>
                <c:formatCode>General</c:formatCode>
                <c:ptCount val="10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10</c:v>
                </c:pt>
                <c:pt idx="80">
                  <c:v>10</c:v>
                </c:pt>
                <c:pt idx="81">
                  <c:v>11</c:v>
                </c:pt>
                <c:pt idx="82">
                  <c:v>11</c:v>
                </c:pt>
                <c:pt idx="83">
                  <c:v>11</c:v>
                </c:pt>
                <c:pt idx="84">
                  <c:v>11</c:v>
                </c:pt>
                <c:pt idx="85">
                  <c:v>11</c:v>
                </c:pt>
                <c:pt idx="86">
                  <c:v>11</c:v>
                </c:pt>
                <c:pt idx="87">
                  <c:v>11</c:v>
                </c:pt>
                <c:pt idx="88">
                  <c:v>11</c:v>
                </c:pt>
                <c:pt idx="89">
                  <c:v>11</c:v>
                </c:pt>
                <c:pt idx="90">
                  <c:v>11</c:v>
                </c:pt>
                <c:pt idx="91">
                  <c:v>11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11</c:v>
                </c:pt>
                <c:pt idx="97">
                  <c:v>11</c:v>
                </c:pt>
                <c:pt idx="98">
                  <c:v>11</c:v>
                </c:pt>
                <c:pt idx="99">
                  <c:v>11</c:v>
                </c:pt>
                <c:pt idx="100">
                  <c:v>11</c:v>
                </c:pt>
                <c:pt idx="101">
                  <c:v>11</c:v>
                </c:pt>
                <c:pt idx="102">
                  <c:v>11</c:v>
                </c:pt>
                <c:pt idx="103">
                  <c:v>11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12</c:v>
                </c:pt>
                <c:pt idx="113">
                  <c:v>12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  <c:pt idx="118">
                  <c:v>12</c:v>
                </c:pt>
                <c:pt idx="119">
                  <c:v>13</c:v>
                </c:pt>
                <c:pt idx="120">
                  <c:v>13</c:v>
                </c:pt>
                <c:pt idx="121">
                  <c:v>13</c:v>
                </c:pt>
                <c:pt idx="122">
                  <c:v>13</c:v>
                </c:pt>
                <c:pt idx="123">
                  <c:v>13</c:v>
                </c:pt>
                <c:pt idx="124">
                  <c:v>13</c:v>
                </c:pt>
                <c:pt idx="125">
                  <c:v>13</c:v>
                </c:pt>
                <c:pt idx="126">
                  <c:v>13</c:v>
                </c:pt>
                <c:pt idx="127">
                  <c:v>13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13</c:v>
                </c:pt>
                <c:pt idx="132">
                  <c:v>13</c:v>
                </c:pt>
                <c:pt idx="133">
                  <c:v>13</c:v>
                </c:pt>
                <c:pt idx="134">
                  <c:v>13</c:v>
                </c:pt>
                <c:pt idx="135">
                  <c:v>13</c:v>
                </c:pt>
                <c:pt idx="136">
                  <c:v>13</c:v>
                </c:pt>
                <c:pt idx="137">
                  <c:v>13</c:v>
                </c:pt>
                <c:pt idx="138">
                  <c:v>13</c:v>
                </c:pt>
                <c:pt idx="139">
                  <c:v>13</c:v>
                </c:pt>
                <c:pt idx="140">
                  <c:v>13</c:v>
                </c:pt>
                <c:pt idx="141">
                  <c:v>14</c:v>
                </c:pt>
                <c:pt idx="142">
                  <c:v>14</c:v>
                </c:pt>
                <c:pt idx="143">
                  <c:v>14</c:v>
                </c:pt>
                <c:pt idx="144">
                  <c:v>14</c:v>
                </c:pt>
                <c:pt idx="145">
                  <c:v>14</c:v>
                </c:pt>
                <c:pt idx="146">
                  <c:v>14</c:v>
                </c:pt>
                <c:pt idx="147">
                  <c:v>14</c:v>
                </c:pt>
                <c:pt idx="148">
                  <c:v>14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14</c:v>
                </c:pt>
                <c:pt idx="153">
                  <c:v>14</c:v>
                </c:pt>
                <c:pt idx="154">
                  <c:v>14</c:v>
                </c:pt>
                <c:pt idx="155">
                  <c:v>14</c:v>
                </c:pt>
                <c:pt idx="156">
                  <c:v>14</c:v>
                </c:pt>
                <c:pt idx="157">
                  <c:v>14</c:v>
                </c:pt>
                <c:pt idx="158">
                  <c:v>14</c:v>
                </c:pt>
                <c:pt idx="159">
                  <c:v>14</c:v>
                </c:pt>
                <c:pt idx="160">
                  <c:v>14</c:v>
                </c:pt>
                <c:pt idx="161">
                  <c:v>14</c:v>
                </c:pt>
                <c:pt idx="162">
                  <c:v>14</c:v>
                </c:pt>
                <c:pt idx="163">
                  <c:v>14</c:v>
                </c:pt>
                <c:pt idx="164">
                  <c:v>14</c:v>
                </c:pt>
                <c:pt idx="165">
                  <c:v>14</c:v>
                </c:pt>
                <c:pt idx="166">
                  <c:v>14</c:v>
                </c:pt>
                <c:pt idx="167">
                  <c:v>14</c:v>
                </c:pt>
                <c:pt idx="168">
                  <c:v>14</c:v>
                </c:pt>
                <c:pt idx="169">
                  <c:v>14</c:v>
                </c:pt>
                <c:pt idx="170">
                  <c:v>14</c:v>
                </c:pt>
                <c:pt idx="171">
                  <c:v>15</c:v>
                </c:pt>
                <c:pt idx="172">
                  <c:v>15</c:v>
                </c:pt>
                <c:pt idx="173">
                  <c:v>15</c:v>
                </c:pt>
                <c:pt idx="174">
                  <c:v>15</c:v>
                </c:pt>
                <c:pt idx="175">
                  <c:v>15</c:v>
                </c:pt>
                <c:pt idx="176">
                  <c:v>15</c:v>
                </c:pt>
                <c:pt idx="177">
                  <c:v>15</c:v>
                </c:pt>
                <c:pt idx="178">
                  <c:v>15</c:v>
                </c:pt>
                <c:pt idx="179">
                  <c:v>15</c:v>
                </c:pt>
                <c:pt idx="180">
                  <c:v>15</c:v>
                </c:pt>
                <c:pt idx="181">
                  <c:v>15</c:v>
                </c:pt>
                <c:pt idx="182">
                  <c:v>15</c:v>
                </c:pt>
                <c:pt idx="183">
                  <c:v>15</c:v>
                </c:pt>
                <c:pt idx="184">
                  <c:v>15</c:v>
                </c:pt>
                <c:pt idx="185">
                  <c:v>15</c:v>
                </c:pt>
                <c:pt idx="186">
                  <c:v>15</c:v>
                </c:pt>
                <c:pt idx="187">
                  <c:v>15</c:v>
                </c:pt>
                <c:pt idx="188">
                  <c:v>15</c:v>
                </c:pt>
                <c:pt idx="189">
                  <c:v>15</c:v>
                </c:pt>
                <c:pt idx="190">
                  <c:v>15</c:v>
                </c:pt>
                <c:pt idx="191">
                  <c:v>15</c:v>
                </c:pt>
                <c:pt idx="192">
                  <c:v>15</c:v>
                </c:pt>
                <c:pt idx="193">
                  <c:v>16</c:v>
                </c:pt>
                <c:pt idx="194">
                  <c:v>16</c:v>
                </c:pt>
                <c:pt idx="195">
                  <c:v>16</c:v>
                </c:pt>
                <c:pt idx="196">
                  <c:v>16</c:v>
                </c:pt>
                <c:pt idx="197">
                  <c:v>16</c:v>
                </c:pt>
                <c:pt idx="198">
                  <c:v>16</c:v>
                </c:pt>
                <c:pt idx="199">
                  <c:v>16</c:v>
                </c:pt>
                <c:pt idx="200">
                  <c:v>16</c:v>
                </c:pt>
                <c:pt idx="201">
                  <c:v>16</c:v>
                </c:pt>
                <c:pt idx="202">
                  <c:v>16</c:v>
                </c:pt>
                <c:pt idx="203">
                  <c:v>16</c:v>
                </c:pt>
                <c:pt idx="204">
                  <c:v>16</c:v>
                </c:pt>
                <c:pt idx="205">
                  <c:v>16</c:v>
                </c:pt>
                <c:pt idx="206">
                  <c:v>16</c:v>
                </c:pt>
                <c:pt idx="207">
                  <c:v>16</c:v>
                </c:pt>
                <c:pt idx="208">
                  <c:v>16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17</c:v>
                </c:pt>
                <c:pt idx="223">
                  <c:v>17</c:v>
                </c:pt>
                <c:pt idx="224">
                  <c:v>17</c:v>
                </c:pt>
                <c:pt idx="225">
                  <c:v>17</c:v>
                </c:pt>
                <c:pt idx="226">
                  <c:v>17</c:v>
                </c:pt>
                <c:pt idx="227">
                  <c:v>17</c:v>
                </c:pt>
                <c:pt idx="228">
                  <c:v>17</c:v>
                </c:pt>
                <c:pt idx="229">
                  <c:v>17</c:v>
                </c:pt>
                <c:pt idx="230">
                  <c:v>17</c:v>
                </c:pt>
                <c:pt idx="231">
                  <c:v>17</c:v>
                </c:pt>
                <c:pt idx="232">
                  <c:v>17</c:v>
                </c:pt>
                <c:pt idx="233">
                  <c:v>17</c:v>
                </c:pt>
                <c:pt idx="234">
                  <c:v>17</c:v>
                </c:pt>
                <c:pt idx="235">
                  <c:v>17</c:v>
                </c:pt>
                <c:pt idx="236">
                  <c:v>17</c:v>
                </c:pt>
                <c:pt idx="237">
                  <c:v>17</c:v>
                </c:pt>
                <c:pt idx="238">
                  <c:v>17</c:v>
                </c:pt>
                <c:pt idx="239">
                  <c:v>17</c:v>
                </c:pt>
                <c:pt idx="240">
                  <c:v>17</c:v>
                </c:pt>
                <c:pt idx="241">
                  <c:v>17</c:v>
                </c:pt>
                <c:pt idx="242">
                  <c:v>17</c:v>
                </c:pt>
                <c:pt idx="243">
                  <c:v>17</c:v>
                </c:pt>
                <c:pt idx="244">
                  <c:v>17</c:v>
                </c:pt>
                <c:pt idx="245">
                  <c:v>17</c:v>
                </c:pt>
                <c:pt idx="246">
                  <c:v>17</c:v>
                </c:pt>
                <c:pt idx="247">
                  <c:v>17</c:v>
                </c:pt>
                <c:pt idx="248">
                  <c:v>17</c:v>
                </c:pt>
                <c:pt idx="249">
                  <c:v>17</c:v>
                </c:pt>
                <c:pt idx="250">
                  <c:v>17</c:v>
                </c:pt>
                <c:pt idx="251">
                  <c:v>17</c:v>
                </c:pt>
                <c:pt idx="252">
                  <c:v>17</c:v>
                </c:pt>
                <c:pt idx="253">
                  <c:v>17</c:v>
                </c:pt>
                <c:pt idx="254">
                  <c:v>17</c:v>
                </c:pt>
                <c:pt idx="255">
                  <c:v>17</c:v>
                </c:pt>
                <c:pt idx="256">
                  <c:v>17</c:v>
                </c:pt>
                <c:pt idx="257">
                  <c:v>17</c:v>
                </c:pt>
                <c:pt idx="258">
                  <c:v>17</c:v>
                </c:pt>
                <c:pt idx="259">
                  <c:v>17</c:v>
                </c:pt>
                <c:pt idx="260">
                  <c:v>17</c:v>
                </c:pt>
                <c:pt idx="261">
                  <c:v>17</c:v>
                </c:pt>
                <c:pt idx="262">
                  <c:v>17</c:v>
                </c:pt>
                <c:pt idx="263">
                  <c:v>17</c:v>
                </c:pt>
                <c:pt idx="264">
                  <c:v>17</c:v>
                </c:pt>
                <c:pt idx="265">
                  <c:v>17</c:v>
                </c:pt>
                <c:pt idx="266">
                  <c:v>17</c:v>
                </c:pt>
                <c:pt idx="267">
                  <c:v>17</c:v>
                </c:pt>
                <c:pt idx="268">
                  <c:v>17</c:v>
                </c:pt>
                <c:pt idx="269">
                  <c:v>17</c:v>
                </c:pt>
                <c:pt idx="270">
                  <c:v>17</c:v>
                </c:pt>
                <c:pt idx="271">
                  <c:v>17</c:v>
                </c:pt>
                <c:pt idx="272">
                  <c:v>17</c:v>
                </c:pt>
                <c:pt idx="273">
                  <c:v>17</c:v>
                </c:pt>
                <c:pt idx="274">
                  <c:v>17</c:v>
                </c:pt>
                <c:pt idx="275">
                  <c:v>17</c:v>
                </c:pt>
                <c:pt idx="276">
                  <c:v>17</c:v>
                </c:pt>
                <c:pt idx="277">
                  <c:v>17</c:v>
                </c:pt>
                <c:pt idx="278">
                  <c:v>17</c:v>
                </c:pt>
                <c:pt idx="279">
                  <c:v>17</c:v>
                </c:pt>
                <c:pt idx="280">
                  <c:v>17</c:v>
                </c:pt>
                <c:pt idx="281">
                  <c:v>17</c:v>
                </c:pt>
                <c:pt idx="282">
                  <c:v>17</c:v>
                </c:pt>
                <c:pt idx="283">
                  <c:v>17</c:v>
                </c:pt>
                <c:pt idx="284">
                  <c:v>17</c:v>
                </c:pt>
                <c:pt idx="285">
                  <c:v>17</c:v>
                </c:pt>
                <c:pt idx="286">
                  <c:v>17</c:v>
                </c:pt>
                <c:pt idx="287">
                  <c:v>17</c:v>
                </c:pt>
                <c:pt idx="288">
                  <c:v>17</c:v>
                </c:pt>
                <c:pt idx="289">
                  <c:v>17</c:v>
                </c:pt>
                <c:pt idx="290">
                  <c:v>17</c:v>
                </c:pt>
                <c:pt idx="291">
                  <c:v>17</c:v>
                </c:pt>
                <c:pt idx="292">
                  <c:v>17</c:v>
                </c:pt>
                <c:pt idx="293">
                  <c:v>17</c:v>
                </c:pt>
                <c:pt idx="294">
                  <c:v>17</c:v>
                </c:pt>
                <c:pt idx="295">
                  <c:v>17</c:v>
                </c:pt>
                <c:pt idx="296">
                  <c:v>17</c:v>
                </c:pt>
                <c:pt idx="297">
                  <c:v>17</c:v>
                </c:pt>
                <c:pt idx="298">
                  <c:v>17</c:v>
                </c:pt>
                <c:pt idx="299">
                  <c:v>17</c:v>
                </c:pt>
                <c:pt idx="300">
                  <c:v>17</c:v>
                </c:pt>
                <c:pt idx="301">
                  <c:v>17</c:v>
                </c:pt>
                <c:pt idx="302">
                  <c:v>17</c:v>
                </c:pt>
                <c:pt idx="303">
                  <c:v>17</c:v>
                </c:pt>
                <c:pt idx="304">
                  <c:v>17</c:v>
                </c:pt>
                <c:pt idx="305">
                  <c:v>17</c:v>
                </c:pt>
                <c:pt idx="306">
                  <c:v>17</c:v>
                </c:pt>
                <c:pt idx="307">
                  <c:v>17</c:v>
                </c:pt>
                <c:pt idx="308">
                  <c:v>17</c:v>
                </c:pt>
                <c:pt idx="309">
                  <c:v>17</c:v>
                </c:pt>
                <c:pt idx="310">
                  <c:v>17</c:v>
                </c:pt>
                <c:pt idx="311">
                  <c:v>17</c:v>
                </c:pt>
                <c:pt idx="312">
                  <c:v>17</c:v>
                </c:pt>
                <c:pt idx="313">
                  <c:v>17</c:v>
                </c:pt>
                <c:pt idx="314">
                  <c:v>17</c:v>
                </c:pt>
                <c:pt idx="315">
                  <c:v>17</c:v>
                </c:pt>
                <c:pt idx="316">
                  <c:v>17</c:v>
                </c:pt>
                <c:pt idx="317">
                  <c:v>17</c:v>
                </c:pt>
                <c:pt idx="318">
                  <c:v>17</c:v>
                </c:pt>
                <c:pt idx="319">
                  <c:v>17</c:v>
                </c:pt>
                <c:pt idx="320">
                  <c:v>17</c:v>
                </c:pt>
                <c:pt idx="321">
                  <c:v>17</c:v>
                </c:pt>
                <c:pt idx="322">
                  <c:v>17</c:v>
                </c:pt>
                <c:pt idx="323">
                  <c:v>17</c:v>
                </c:pt>
                <c:pt idx="324">
                  <c:v>17</c:v>
                </c:pt>
                <c:pt idx="325">
                  <c:v>17</c:v>
                </c:pt>
                <c:pt idx="326">
                  <c:v>17</c:v>
                </c:pt>
                <c:pt idx="327">
                  <c:v>17</c:v>
                </c:pt>
                <c:pt idx="328">
                  <c:v>17</c:v>
                </c:pt>
                <c:pt idx="329">
                  <c:v>17</c:v>
                </c:pt>
                <c:pt idx="330">
                  <c:v>17</c:v>
                </c:pt>
                <c:pt idx="331">
                  <c:v>17</c:v>
                </c:pt>
                <c:pt idx="332">
                  <c:v>17</c:v>
                </c:pt>
                <c:pt idx="333">
                  <c:v>17</c:v>
                </c:pt>
                <c:pt idx="334">
                  <c:v>17</c:v>
                </c:pt>
                <c:pt idx="335">
                  <c:v>17</c:v>
                </c:pt>
                <c:pt idx="336">
                  <c:v>17</c:v>
                </c:pt>
                <c:pt idx="337">
                  <c:v>17</c:v>
                </c:pt>
                <c:pt idx="338">
                  <c:v>17</c:v>
                </c:pt>
                <c:pt idx="339">
                  <c:v>17</c:v>
                </c:pt>
                <c:pt idx="340">
                  <c:v>17</c:v>
                </c:pt>
                <c:pt idx="341">
                  <c:v>17</c:v>
                </c:pt>
                <c:pt idx="342">
                  <c:v>17</c:v>
                </c:pt>
                <c:pt idx="343">
                  <c:v>17</c:v>
                </c:pt>
                <c:pt idx="344">
                  <c:v>17</c:v>
                </c:pt>
                <c:pt idx="345">
                  <c:v>17</c:v>
                </c:pt>
                <c:pt idx="346">
                  <c:v>17</c:v>
                </c:pt>
                <c:pt idx="347">
                  <c:v>17</c:v>
                </c:pt>
                <c:pt idx="348">
                  <c:v>17</c:v>
                </c:pt>
                <c:pt idx="349">
                  <c:v>17</c:v>
                </c:pt>
                <c:pt idx="350">
                  <c:v>17</c:v>
                </c:pt>
                <c:pt idx="351">
                  <c:v>17</c:v>
                </c:pt>
                <c:pt idx="352">
                  <c:v>17</c:v>
                </c:pt>
                <c:pt idx="353">
                  <c:v>17</c:v>
                </c:pt>
                <c:pt idx="354">
                  <c:v>17</c:v>
                </c:pt>
                <c:pt idx="355">
                  <c:v>17</c:v>
                </c:pt>
                <c:pt idx="356">
                  <c:v>17</c:v>
                </c:pt>
                <c:pt idx="357">
                  <c:v>17</c:v>
                </c:pt>
                <c:pt idx="358">
                  <c:v>17</c:v>
                </c:pt>
                <c:pt idx="359">
                  <c:v>17</c:v>
                </c:pt>
                <c:pt idx="360">
                  <c:v>17</c:v>
                </c:pt>
                <c:pt idx="361">
                  <c:v>17</c:v>
                </c:pt>
                <c:pt idx="362">
                  <c:v>17</c:v>
                </c:pt>
                <c:pt idx="363">
                  <c:v>17</c:v>
                </c:pt>
                <c:pt idx="364">
                  <c:v>17</c:v>
                </c:pt>
                <c:pt idx="365">
                  <c:v>17</c:v>
                </c:pt>
                <c:pt idx="366">
                  <c:v>17</c:v>
                </c:pt>
                <c:pt idx="367">
                  <c:v>17</c:v>
                </c:pt>
                <c:pt idx="368">
                  <c:v>17</c:v>
                </c:pt>
                <c:pt idx="369">
                  <c:v>17</c:v>
                </c:pt>
                <c:pt idx="370">
                  <c:v>17</c:v>
                </c:pt>
                <c:pt idx="371">
                  <c:v>17</c:v>
                </c:pt>
                <c:pt idx="372">
                  <c:v>17</c:v>
                </c:pt>
                <c:pt idx="373">
                  <c:v>17</c:v>
                </c:pt>
                <c:pt idx="374">
                  <c:v>17</c:v>
                </c:pt>
                <c:pt idx="375">
                  <c:v>17</c:v>
                </c:pt>
                <c:pt idx="376">
                  <c:v>17</c:v>
                </c:pt>
                <c:pt idx="377">
                  <c:v>17</c:v>
                </c:pt>
                <c:pt idx="378">
                  <c:v>17</c:v>
                </c:pt>
                <c:pt idx="379">
                  <c:v>17</c:v>
                </c:pt>
                <c:pt idx="380">
                  <c:v>17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17</c:v>
                </c:pt>
                <c:pt idx="385">
                  <c:v>17</c:v>
                </c:pt>
                <c:pt idx="386">
                  <c:v>17</c:v>
                </c:pt>
                <c:pt idx="387">
                  <c:v>17</c:v>
                </c:pt>
                <c:pt idx="388">
                  <c:v>17</c:v>
                </c:pt>
                <c:pt idx="389">
                  <c:v>17</c:v>
                </c:pt>
                <c:pt idx="390">
                  <c:v>17</c:v>
                </c:pt>
                <c:pt idx="391">
                  <c:v>17</c:v>
                </c:pt>
                <c:pt idx="392">
                  <c:v>17</c:v>
                </c:pt>
                <c:pt idx="393">
                  <c:v>17</c:v>
                </c:pt>
                <c:pt idx="394">
                  <c:v>17</c:v>
                </c:pt>
                <c:pt idx="395">
                  <c:v>17</c:v>
                </c:pt>
                <c:pt idx="396">
                  <c:v>17</c:v>
                </c:pt>
                <c:pt idx="397">
                  <c:v>17</c:v>
                </c:pt>
                <c:pt idx="398">
                  <c:v>17</c:v>
                </c:pt>
                <c:pt idx="399">
                  <c:v>17</c:v>
                </c:pt>
                <c:pt idx="400">
                  <c:v>17</c:v>
                </c:pt>
                <c:pt idx="401">
                  <c:v>17</c:v>
                </c:pt>
                <c:pt idx="402">
                  <c:v>17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List1!$C$1:$C$1000</c:f>
              <c:numCache>
                <c:formatCode>General</c:formatCode>
                <c:ptCount val="100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6</c:v>
                </c:pt>
                <c:pt idx="32">
                  <c:v>6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10</c:v>
                </c:pt>
                <c:pt idx="72">
                  <c:v>10</c:v>
                </c:pt>
                <c:pt idx="73">
                  <c:v>11</c:v>
                </c:pt>
                <c:pt idx="74">
                  <c:v>11</c:v>
                </c:pt>
                <c:pt idx="75">
                  <c:v>11</c:v>
                </c:pt>
                <c:pt idx="76">
                  <c:v>11</c:v>
                </c:pt>
                <c:pt idx="77">
                  <c:v>11</c:v>
                </c:pt>
                <c:pt idx="78">
                  <c:v>11</c:v>
                </c:pt>
                <c:pt idx="79">
                  <c:v>11</c:v>
                </c:pt>
                <c:pt idx="80">
                  <c:v>11</c:v>
                </c:pt>
                <c:pt idx="81">
                  <c:v>11</c:v>
                </c:pt>
                <c:pt idx="82">
                  <c:v>11</c:v>
                </c:pt>
                <c:pt idx="83">
                  <c:v>11</c:v>
                </c:pt>
                <c:pt idx="84">
                  <c:v>11</c:v>
                </c:pt>
                <c:pt idx="85">
                  <c:v>11</c:v>
                </c:pt>
                <c:pt idx="86">
                  <c:v>11</c:v>
                </c:pt>
                <c:pt idx="87">
                  <c:v>11</c:v>
                </c:pt>
                <c:pt idx="88">
                  <c:v>11</c:v>
                </c:pt>
                <c:pt idx="89">
                  <c:v>11</c:v>
                </c:pt>
                <c:pt idx="90">
                  <c:v>11</c:v>
                </c:pt>
                <c:pt idx="91">
                  <c:v>11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11</c:v>
                </c:pt>
                <c:pt idx="97">
                  <c:v>11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12</c:v>
                </c:pt>
                <c:pt idx="113">
                  <c:v>12</c:v>
                </c:pt>
                <c:pt idx="114">
                  <c:v>12</c:v>
                </c:pt>
                <c:pt idx="115">
                  <c:v>13</c:v>
                </c:pt>
                <c:pt idx="116">
                  <c:v>13</c:v>
                </c:pt>
                <c:pt idx="117">
                  <c:v>13</c:v>
                </c:pt>
                <c:pt idx="118">
                  <c:v>13</c:v>
                </c:pt>
                <c:pt idx="119">
                  <c:v>13</c:v>
                </c:pt>
                <c:pt idx="120">
                  <c:v>13</c:v>
                </c:pt>
                <c:pt idx="121">
                  <c:v>13</c:v>
                </c:pt>
                <c:pt idx="122">
                  <c:v>13</c:v>
                </c:pt>
                <c:pt idx="123">
                  <c:v>13</c:v>
                </c:pt>
                <c:pt idx="124">
                  <c:v>13</c:v>
                </c:pt>
                <c:pt idx="125">
                  <c:v>13</c:v>
                </c:pt>
                <c:pt idx="126">
                  <c:v>13</c:v>
                </c:pt>
                <c:pt idx="127">
                  <c:v>13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13</c:v>
                </c:pt>
                <c:pt idx="132">
                  <c:v>13</c:v>
                </c:pt>
                <c:pt idx="133">
                  <c:v>13</c:v>
                </c:pt>
                <c:pt idx="134">
                  <c:v>13</c:v>
                </c:pt>
                <c:pt idx="135">
                  <c:v>13</c:v>
                </c:pt>
                <c:pt idx="136">
                  <c:v>13</c:v>
                </c:pt>
                <c:pt idx="137">
                  <c:v>13</c:v>
                </c:pt>
                <c:pt idx="138">
                  <c:v>13</c:v>
                </c:pt>
                <c:pt idx="139">
                  <c:v>13</c:v>
                </c:pt>
                <c:pt idx="140">
                  <c:v>13</c:v>
                </c:pt>
                <c:pt idx="141">
                  <c:v>13</c:v>
                </c:pt>
                <c:pt idx="142">
                  <c:v>13</c:v>
                </c:pt>
                <c:pt idx="143">
                  <c:v>13</c:v>
                </c:pt>
                <c:pt idx="144">
                  <c:v>13</c:v>
                </c:pt>
                <c:pt idx="145">
                  <c:v>13</c:v>
                </c:pt>
                <c:pt idx="146">
                  <c:v>13</c:v>
                </c:pt>
                <c:pt idx="147">
                  <c:v>13</c:v>
                </c:pt>
                <c:pt idx="148">
                  <c:v>14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14</c:v>
                </c:pt>
                <c:pt idx="153">
                  <c:v>14</c:v>
                </c:pt>
                <c:pt idx="154">
                  <c:v>14</c:v>
                </c:pt>
                <c:pt idx="155">
                  <c:v>14</c:v>
                </c:pt>
                <c:pt idx="156">
                  <c:v>14</c:v>
                </c:pt>
                <c:pt idx="157">
                  <c:v>14</c:v>
                </c:pt>
                <c:pt idx="158">
                  <c:v>14</c:v>
                </c:pt>
                <c:pt idx="159">
                  <c:v>14</c:v>
                </c:pt>
                <c:pt idx="160">
                  <c:v>14</c:v>
                </c:pt>
                <c:pt idx="161">
                  <c:v>14</c:v>
                </c:pt>
                <c:pt idx="162">
                  <c:v>14</c:v>
                </c:pt>
                <c:pt idx="163">
                  <c:v>14</c:v>
                </c:pt>
                <c:pt idx="164">
                  <c:v>14</c:v>
                </c:pt>
                <c:pt idx="165">
                  <c:v>14</c:v>
                </c:pt>
                <c:pt idx="166">
                  <c:v>14</c:v>
                </c:pt>
                <c:pt idx="167">
                  <c:v>14</c:v>
                </c:pt>
                <c:pt idx="168">
                  <c:v>14</c:v>
                </c:pt>
                <c:pt idx="169">
                  <c:v>14</c:v>
                </c:pt>
                <c:pt idx="170">
                  <c:v>14</c:v>
                </c:pt>
                <c:pt idx="171">
                  <c:v>14</c:v>
                </c:pt>
                <c:pt idx="172">
                  <c:v>14</c:v>
                </c:pt>
                <c:pt idx="173">
                  <c:v>14</c:v>
                </c:pt>
                <c:pt idx="174">
                  <c:v>14</c:v>
                </c:pt>
                <c:pt idx="175">
                  <c:v>14</c:v>
                </c:pt>
                <c:pt idx="176">
                  <c:v>14</c:v>
                </c:pt>
                <c:pt idx="177">
                  <c:v>14</c:v>
                </c:pt>
                <c:pt idx="178">
                  <c:v>14</c:v>
                </c:pt>
                <c:pt idx="179">
                  <c:v>14</c:v>
                </c:pt>
                <c:pt idx="180">
                  <c:v>14</c:v>
                </c:pt>
                <c:pt idx="181">
                  <c:v>14</c:v>
                </c:pt>
                <c:pt idx="182">
                  <c:v>14</c:v>
                </c:pt>
                <c:pt idx="183">
                  <c:v>14</c:v>
                </c:pt>
                <c:pt idx="184">
                  <c:v>14</c:v>
                </c:pt>
                <c:pt idx="185">
                  <c:v>14</c:v>
                </c:pt>
                <c:pt idx="186">
                  <c:v>14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14</c:v>
                </c:pt>
                <c:pt idx="191">
                  <c:v>14</c:v>
                </c:pt>
                <c:pt idx="192">
                  <c:v>14</c:v>
                </c:pt>
                <c:pt idx="193">
                  <c:v>14</c:v>
                </c:pt>
                <c:pt idx="194">
                  <c:v>14</c:v>
                </c:pt>
                <c:pt idx="195">
                  <c:v>14</c:v>
                </c:pt>
                <c:pt idx="196">
                  <c:v>14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15</c:v>
                </c:pt>
                <c:pt idx="201">
                  <c:v>15</c:v>
                </c:pt>
                <c:pt idx="202">
                  <c:v>15</c:v>
                </c:pt>
                <c:pt idx="203">
                  <c:v>15</c:v>
                </c:pt>
                <c:pt idx="204">
                  <c:v>15</c:v>
                </c:pt>
                <c:pt idx="205">
                  <c:v>15</c:v>
                </c:pt>
                <c:pt idx="206">
                  <c:v>15</c:v>
                </c:pt>
                <c:pt idx="207">
                  <c:v>15</c:v>
                </c:pt>
                <c:pt idx="208">
                  <c:v>15</c:v>
                </c:pt>
                <c:pt idx="209">
                  <c:v>15</c:v>
                </c:pt>
                <c:pt idx="210">
                  <c:v>15</c:v>
                </c:pt>
                <c:pt idx="211">
                  <c:v>15</c:v>
                </c:pt>
                <c:pt idx="212">
                  <c:v>15</c:v>
                </c:pt>
                <c:pt idx="213">
                  <c:v>15</c:v>
                </c:pt>
                <c:pt idx="214">
                  <c:v>15</c:v>
                </c:pt>
                <c:pt idx="215">
                  <c:v>15</c:v>
                </c:pt>
                <c:pt idx="216">
                  <c:v>15</c:v>
                </c:pt>
                <c:pt idx="217">
                  <c:v>15</c:v>
                </c:pt>
                <c:pt idx="218">
                  <c:v>15</c:v>
                </c:pt>
                <c:pt idx="219">
                  <c:v>15</c:v>
                </c:pt>
                <c:pt idx="220">
                  <c:v>15</c:v>
                </c:pt>
                <c:pt idx="221">
                  <c:v>15</c:v>
                </c:pt>
                <c:pt idx="222">
                  <c:v>15</c:v>
                </c:pt>
                <c:pt idx="223">
                  <c:v>15</c:v>
                </c:pt>
                <c:pt idx="224">
                  <c:v>15</c:v>
                </c:pt>
                <c:pt idx="225">
                  <c:v>15</c:v>
                </c:pt>
                <c:pt idx="226">
                  <c:v>15</c:v>
                </c:pt>
                <c:pt idx="227">
                  <c:v>15</c:v>
                </c:pt>
                <c:pt idx="228">
                  <c:v>15</c:v>
                </c:pt>
                <c:pt idx="229">
                  <c:v>15</c:v>
                </c:pt>
                <c:pt idx="230">
                  <c:v>15</c:v>
                </c:pt>
                <c:pt idx="231">
                  <c:v>15</c:v>
                </c:pt>
                <c:pt idx="232">
                  <c:v>15</c:v>
                </c:pt>
                <c:pt idx="233">
                  <c:v>15</c:v>
                </c:pt>
                <c:pt idx="234">
                  <c:v>15</c:v>
                </c:pt>
                <c:pt idx="235">
                  <c:v>15</c:v>
                </c:pt>
                <c:pt idx="236">
                  <c:v>15</c:v>
                </c:pt>
                <c:pt idx="237">
                  <c:v>15</c:v>
                </c:pt>
                <c:pt idx="238">
                  <c:v>15</c:v>
                </c:pt>
                <c:pt idx="239">
                  <c:v>15</c:v>
                </c:pt>
                <c:pt idx="240">
                  <c:v>15</c:v>
                </c:pt>
                <c:pt idx="241">
                  <c:v>15</c:v>
                </c:pt>
                <c:pt idx="242">
                  <c:v>15</c:v>
                </c:pt>
                <c:pt idx="243">
                  <c:v>15</c:v>
                </c:pt>
                <c:pt idx="244">
                  <c:v>15</c:v>
                </c:pt>
                <c:pt idx="245">
                  <c:v>15</c:v>
                </c:pt>
                <c:pt idx="246">
                  <c:v>15</c:v>
                </c:pt>
                <c:pt idx="247">
                  <c:v>15</c:v>
                </c:pt>
                <c:pt idx="248">
                  <c:v>15</c:v>
                </c:pt>
                <c:pt idx="249">
                  <c:v>15</c:v>
                </c:pt>
                <c:pt idx="250">
                  <c:v>15</c:v>
                </c:pt>
                <c:pt idx="251">
                  <c:v>15</c:v>
                </c:pt>
                <c:pt idx="252">
                  <c:v>15</c:v>
                </c:pt>
                <c:pt idx="253">
                  <c:v>15</c:v>
                </c:pt>
                <c:pt idx="254">
                  <c:v>15</c:v>
                </c:pt>
                <c:pt idx="255">
                  <c:v>15</c:v>
                </c:pt>
                <c:pt idx="256">
                  <c:v>15</c:v>
                </c:pt>
                <c:pt idx="257">
                  <c:v>15</c:v>
                </c:pt>
                <c:pt idx="258">
                  <c:v>15</c:v>
                </c:pt>
                <c:pt idx="259">
                  <c:v>15</c:v>
                </c:pt>
                <c:pt idx="260">
                  <c:v>15</c:v>
                </c:pt>
                <c:pt idx="261">
                  <c:v>15</c:v>
                </c:pt>
                <c:pt idx="262">
                  <c:v>15</c:v>
                </c:pt>
                <c:pt idx="263">
                  <c:v>15</c:v>
                </c:pt>
                <c:pt idx="264">
                  <c:v>15</c:v>
                </c:pt>
                <c:pt idx="265">
                  <c:v>15</c:v>
                </c:pt>
                <c:pt idx="266">
                  <c:v>15</c:v>
                </c:pt>
                <c:pt idx="267">
                  <c:v>15</c:v>
                </c:pt>
                <c:pt idx="268">
                  <c:v>15</c:v>
                </c:pt>
                <c:pt idx="269">
                  <c:v>15</c:v>
                </c:pt>
                <c:pt idx="270">
                  <c:v>15</c:v>
                </c:pt>
                <c:pt idx="271">
                  <c:v>15</c:v>
                </c:pt>
                <c:pt idx="272">
                  <c:v>15</c:v>
                </c:pt>
                <c:pt idx="273">
                  <c:v>15</c:v>
                </c:pt>
                <c:pt idx="274">
                  <c:v>15</c:v>
                </c:pt>
                <c:pt idx="275">
                  <c:v>15</c:v>
                </c:pt>
                <c:pt idx="276">
                  <c:v>15</c:v>
                </c:pt>
                <c:pt idx="277">
                  <c:v>15</c:v>
                </c:pt>
                <c:pt idx="278">
                  <c:v>15</c:v>
                </c:pt>
                <c:pt idx="279">
                  <c:v>15</c:v>
                </c:pt>
                <c:pt idx="280">
                  <c:v>15</c:v>
                </c:pt>
                <c:pt idx="281">
                  <c:v>15</c:v>
                </c:pt>
                <c:pt idx="282">
                  <c:v>15</c:v>
                </c:pt>
                <c:pt idx="283">
                  <c:v>15</c:v>
                </c:pt>
                <c:pt idx="284">
                  <c:v>15</c:v>
                </c:pt>
                <c:pt idx="285">
                  <c:v>15</c:v>
                </c:pt>
                <c:pt idx="286">
                  <c:v>15</c:v>
                </c:pt>
                <c:pt idx="287">
                  <c:v>15</c:v>
                </c:pt>
                <c:pt idx="288">
                  <c:v>15</c:v>
                </c:pt>
                <c:pt idx="289">
                  <c:v>15</c:v>
                </c:pt>
                <c:pt idx="290">
                  <c:v>15</c:v>
                </c:pt>
                <c:pt idx="291">
                  <c:v>15</c:v>
                </c:pt>
                <c:pt idx="292">
                  <c:v>15</c:v>
                </c:pt>
                <c:pt idx="293">
                  <c:v>15</c:v>
                </c:pt>
                <c:pt idx="294">
                  <c:v>15</c:v>
                </c:pt>
                <c:pt idx="295">
                  <c:v>15</c:v>
                </c:pt>
                <c:pt idx="296">
                  <c:v>15</c:v>
                </c:pt>
                <c:pt idx="297">
                  <c:v>15</c:v>
                </c:pt>
                <c:pt idx="298">
                  <c:v>15</c:v>
                </c:pt>
                <c:pt idx="299">
                  <c:v>15</c:v>
                </c:pt>
                <c:pt idx="300">
                  <c:v>15</c:v>
                </c:pt>
                <c:pt idx="301">
                  <c:v>15</c:v>
                </c:pt>
                <c:pt idx="302">
                  <c:v>15</c:v>
                </c:pt>
                <c:pt idx="303">
                  <c:v>15</c:v>
                </c:pt>
                <c:pt idx="304">
                  <c:v>15</c:v>
                </c:pt>
                <c:pt idx="305">
                  <c:v>15</c:v>
                </c:pt>
                <c:pt idx="306">
                  <c:v>15</c:v>
                </c:pt>
                <c:pt idx="307">
                  <c:v>15</c:v>
                </c:pt>
                <c:pt idx="308">
                  <c:v>15</c:v>
                </c:pt>
                <c:pt idx="309">
                  <c:v>15</c:v>
                </c:pt>
                <c:pt idx="310">
                  <c:v>15</c:v>
                </c:pt>
                <c:pt idx="311">
                  <c:v>15</c:v>
                </c:pt>
                <c:pt idx="312">
                  <c:v>15</c:v>
                </c:pt>
                <c:pt idx="313">
                  <c:v>15</c:v>
                </c:pt>
                <c:pt idx="314">
                  <c:v>15</c:v>
                </c:pt>
                <c:pt idx="315">
                  <c:v>15</c:v>
                </c:pt>
                <c:pt idx="316">
                  <c:v>15</c:v>
                </c:pt>
                <c:pt idx="317">
                  <c:v>15</c:v>
                </c:pt>
                <c:pt idx="318">
                  <c:v>15</c:v>
                </c:pt>
                <c:pt idx="319">
                  <c:v>15</c:v>
                </c:pt>
                <c:pt idx="320">
                  <c:v>15</c:v>
                </c:pt>
                <c:pt idx="321">
                  <c:v>15</c:v>
                </c:pt>
                <c:pt idx="322">
                  <c:v>15</c:v>
                </c:pt>
                <c:pt idx="323">
                  <c:v>15</c:v>
                </c:pt>
                <c:pt idx="324">
                  <c:v>15</c:v>
                </c:pt>
                <c:pt idx="325">
                  <c:v>15</c:v>
                </c:pt>
                <c:pt idx="326">
                  <c:v>15</c:v>
                </c:pt>
                <c:pt idx="327">
                  <c:v>15</c:v>
                </c:pt>
                <c:pt idx="328">
                  <c:v>15</c:v>
                </c:pt>
                <c:pt idx="329">
                  <c:v>15</c:v>
                </c:pt>
                <c:pt idx="330">
                  <c:v>15</c:v>
                </c:pt>
                <c:pt idx="331">
                  <c:v>15</c:v>
                </c:pt>
                <c:pt idx="332">
                  <c:v>15</c:v>
                </c:pt>
                <c:pt idx="333">
                  <c:v>15</c:v>
                </c:pt>
                <c:pt idx="334">
                  <c:v>15</c:v>
                </c:pt>
                <c:pt idx="335">
                  <c:v>15</c:v>
                </c:pt>
                <c:pt idx="336">
                  <c:v>15</c:v>
                </c:pt>
                <c:pt idx="337">
                  <c:v>15</c:v>
                </c:pt>
                <c:pt idx="338">
                  <c:v>15</c:v>
                </c:pt>
                <c:pt idx="339">
                  <c:v>15</c:v>
                </c:pt>
                <c:pt idx="340">
                  <c:v>15</c:v>
                </c:pt>
                <c:pt idx="341">
                  <c:v>15</c:v>
                </c:pt>
                <c:pt idx="342">
                  <c:v>15</c:v>
                </c:pt>
                <c:pt idx="343">
                  <c:v>15</c:v>
                </c:pt>
                <c:pt idx="344">
                  <c:v>15</c:v>
                </c:pt>
                <c:pt idx="345">
                  <c:v>15</c:v>
                </c:pt>
                <c:pt idx="346">
                  <c:v>15</c:v>
                </c:pt>
                <c:pt idx="347">
                  <c:v>15</c:v>
                </c:pt>
                <c:pt idx="348">
                  <c:v>15</c:v>
                </c:pt>
                <c:pt idx="349">
                  <c:v>15</c:v>
                </c:pt>
                <c:pt idx="350">
                  <c:v>15</c:v>
                </c:pt>
                <c:pt idx="351">
                  <c:v>15</c:v>
                </c:pt>
                <c:pt idx="352">
                  <c:v>15</c:v>
                </c:pt>
                <c:pt idx="353">
                  <c:v>15</c:v>
                </c:pt>
                <c:pt idx="354">
                  <c:v>15</c:v>
                </c:pt>
                <c:pt idx="355">
                  <c:v>15</c:v>
                </c:pt>
                <c:pt idx="356">
                  <c:v>15</c:v>
                </c:pt>
                <c:pt idx="357">
                  <c:v>15</c:v>
                </c:pt>
                <c:pt idx="358">
                  <c:v>15</c:v>
                </c:pt>
                <c:pt idx="359">
                  <c:v>15</c:v>
                </c:pt>
                <c:pt idx="360">
                  <c:v>15</c:v>
                </c:pt>
                <c:pt idx="361">
                  <c:v>15</c:v>
                </c:pt>
                <c:pt idx="362">
                  <c:v>15</c:v>
                </c:pt>
                <c:pt idx="363">
                  <c:v>15</c:v>
                </c:pt>
                <c:pt idx="364">
                  <c:v>15</c:v>
                </c:pt>
                <c:pt idx="365">
                  <c:v>15</c:v>
                </c:pt>
                <c:pt idx="366">
                  <c:v>15</c:v>
                </c:pt>
                <c:pt idx="367">
                  <c:v>15</c:v>
                </c:pt>
                <c:pt idx="368">
                  <c:v>15</c:v>
                </c:pt>
                <c:pt idx="369">
                  <c:v>15</c:v>
                </c:pt>
                <c:pt idx="370">
                  <c:v>15</c:v>
                </c:pt>
                <c:pt idx="371">
                  <c:v>15</c:v>
                </c:pt>
                <c:pt idx="372">
                  <c:v>15</c:v>
                </c:pt>
                <c:pt idx="373">
                  <c:v>15</c:v>
                </c:pt>
                <c:pt idx="374">
                  <c:v>15</c:v>
                </c:pt>
                <c:pt idx="375">
                  <c:v>15</c:v>
                </c:pt>
                <c:pt idx="376">
                  <c:v>15</c:v>
                </c:pt>
                <c:pt idx="377">
                  <c:v>15</c:v>
                </c:pt>
                <c:pt idx="378">
                  <c:v>15</c:v>
                </c:pt>
                <c:pt idx="379">
                  <c:v>15</c:v>
                </c:pt>
                <c:pt idx="380">
                  <c:v>15</c:v>
                </c:pt>
                <c:pt idx="381">
                  <c:v>15</c:v>
                </c:pt>
                <c:pt idx="382">
                  <c:v>15</c:v>
                </c:pt>
                <c:pt idx="383">
                  <c:v>15</c:v>
                </c:pt>
                <c:pt idx="384">
                  <c:v>15</c:v>
                </c:pt>
                <c:pt idx="385">
                  <c:v>15</c:v>
                </c:pt>
                <c:pt idx="386">
                  <c:v>15</c:v>
                </c:pt>
                <c:pt idx="387">
                  <c:v>15</c:v>
                </c:pt>
                <c:pt idx="388">
                  <c:v>15</c:v>
                </c:pt>
                <c:pt idx="389">
                  <c:v>15</c:v>
                </c:pt>
                <c:pt idx="390">
                  <c:v>15</c:v>
                </c:pt>
                <c:pt idx="391">
                  <c:v>15</c:v>
                </c:pt>
                <c:pt idx="392">
                  <c:v>15</c:v>
                </c:pt>
                <c:pt idx="393">
                  <c:v>15</c:v>
                </c:pt>
                <c:pt idx="394">
                  <c:v>15</c:v>
                </c:pt>
                <c:pt idx="395">
                  <c:v>15</c:v>
                </c:pt>
                <c:pt idx="396">
                  <c:v>15</c:v>
                </c:pt>
                <c:pt idx="397">
                  <c:v>15</c:v>
                </c:pt>
                <c:pt idx="398">
                  <c:v>15</c:v>
                </c:pt>
                <c:pt idx="399">
                  <c:v>15</c:v>
                </c:pt>
                <c:pt idx="400">
                  <c:v>15</c:v>
                </c:pt>
                <c:pt idx="401">
                  <c:v>15</c:v>
                </c:pt>
                <c:pt idx="402">
                  <c:v>15</c:v>
                </c:pt>
                <c:pt idx="403">
                  <c:v>15</c:v>
                </c:pt>
                <c:pt idx="404">
                  <c:v>15</c:v>
                </c:pt>
                <c:pt idx="405">
                  <c:v>15</c:v>
                </c:pt>
                <c:pt idx="406">
                  <c:v>15</c:v>
                </c:pt>
                <c:pt idx="407">
                  <c:v>15</c:v>
                </c:pt>
                <c:pt idx="408">
                  <c:v>15</c:v>
                </c:pt>
                <c:pt idx="409">
                  <c:v>15</c:v>
                </c:pt>
                <c:pt idx="410">
                  <c:v>15</c:v>
                </c:pt>
                <c:pt idx="411">
                  <c:v>15</c:v>
                </c:pt>
                <c:pt idx="412">
                  <c:v>15</c:v>
                </c:pt>
                <c:pt idx="413">
                  <c:v>15</c:v>
                </c:pt>
                <c:pt idx="414">
                  <c:v>15</c:v>
                </c:pt>
                <c:pt idx="415">
                  <c:v>16</c:v>
                </c:pt>
                <c:pt idx="416">
                  <c:v>16</c:v>
                </c:pt>
                <c:pt idx="417">
                  <c:v>16</c:v>
                </c:pt>
                <c:pt idx="418">
                  <c:v>16</c:v>
                </c:pt>
                <c:pt idx="419">
                  <c:v>16</c:v>
                </c:pt>
                <c:pt idx="420">
                  <c:v>16</c:v>
                </c:pt>
                <c:pt idx="421">
                  <c:v>16</c:v>
                </c:pt>
                <c:pt idx="422">
                  <c:v>16</c:v>
                </c:pt>
                <c:pt idx="423">
                  <c:v>16</c:v>
                </c:pt>
                <c:pt idx="424">
                  <c:v>16</c:v>
                </c:pt>
                <c:pt idx="425">
                  <c:v>16</c:v>
                </c:pt>
                <c:pt idx="426">
                  <c:v>16</c:v>
                </c:pt>
                <c:pt idx="427">
                  <c:v>16</c:v>
                </c:pt>
                <c:pt idx="428">
                  <c:v>16</c:v>
                </c:pt>
                <c:pt idx="429">
                  <c:v>16</c:v>
                </c:pt>
                <c:pt idx="430">
                  <c:v>16</c:v>
                </c:pt>
                <c:pt idx="431">
                  <c:v>16</c:v>
                </c:pt>
                <c:pt idx="432">
                  <c:v>16</c:v>
                </c:pt>
                <c:pt idx="433">
                  <c:v>16</c:v>
                </c:pt>
                <c:pt idx="434">
                  <c:v>16</c:v>
                </c:pt>
                <c:pt idx="435">
                  <c:v>16</c:v>
                </c:pt>
                <c:pt idx="436">
                  <c:v>16</c:v>
                </c:pt>
                <c:pt idx="437">
                  <c:v>16</c:v>
                </c:pt>
                <c:pt idx="438">
                  <c:v>16</c:v>
                </c:pt>
                <c:pt idx="439">
                  <c:v>16</c:v>
                </c:pt>
                <c:pt idx="440">
                  <c:v>16</c:v>
                </c:pt>
                <c:pt idx="441">
                  <c:v>16</c:v>
                </c:pt>
                <c:pt idx="442">
                  <c:v>16</c:v>
                </c:pt>
                <c:pt idx="443">
                  <c:v>16</c:v>
                </c:pt>
                <c:pt idx="444">
                  <c:v>16</c:v>
                </c:pt>
                <c:pt idx="445">
                  <c:v>16</c:v>
                </c:pt>
                <c:pt idx="446">
                  <c:v>16</c:v>
                </c:pt>
                <c:pt idx="447">
                  <c:v>16</c:v>
                </c:pt>
                <c:pt idx="448">
                  <c:v>16</c:v>
                </c:pt>
                <c:pt idx="449">
                  <c:v>16</c:v>
                </c:pt>
                <c:pt idx="450">
                  <c:v>16</c:v>
                </c:pt>
                <c:pt idx="451">
                  <c:v>16</c:v>
                </c:pt>
                <c:pt idx="452">
                  <c:v>16</c:v>
                </c:pt>
                <c:pt idx="453">
                  <c:v>16</c:v>
                </c:pt>
                <c:pt idx="454">
                  <c:v>16</c:v>
                </c:pt>
                <c:pt idx="455">
                  <c:v>16</c:v>
                </c:pt>
                <c:pt idx="456">
                  <c:v>16</c:v>
                </c:pt>
                <c:pt idx="457">
                  <c:v>16</c:v>
                </c:pt>
                <c:pt idx="458">
                  <c:v>16</c:v>
                </c:pt>
                <c:pt idx="459">
                  <c:v>16</c:v>
                </c:pt>
                <c:pt idx="460">
                  <c:v>16</c:v>
                </c:pt>
                <c:pt idx="461">
                  <c:v>16</c:v>
                </c:pt>
                <c:pt idx="462">
                  <c:v>16</c:v>
                </c:pt>
                <c:pt idx="463">
                  <c:v>16</c:v>
                </c:pt>
                <c:pt idx="464">
                  <c:v>16</c:v>
                </c:pt>
                <c:pt idx="465">
                  <c:v>16</c:v>
                </c:pt>
                <c:pt idx="466">
                  <c:v>16</c:v>
                </c:pt>
                <c:pt idx="467">
                  <c:v>16</c:v>
                </c:pt>
                <c:pt idx="468">
                  <c:v>16</c:v>
                </c:pt>
                <c:pt idx="469">
                  <c:v>16</c:v>
                </c:pt>
                <c:pt idx="470">
                  <c:v>16</c:v>
                </c:pt>
                <c:pt idx="471">
                  <c:v>16</c:v>
                </c:pt>
                <c:pt idx="472">
                  <c:v>16</c:v>
                </c:pt>
                <c:pt idx="473">
                  <c:v>16</c:v>
                </c:pt>
                <c:pt idx="474">
                  <c:v>16</c:v>
                </c:pt>
                <c:pt idx="475">
                  <c:v>16</c:v>
                </c:pt>
                <c:pt idx="476">
                  <c:v>16</c:v>
                </c:pt>
                <c:pt idx="477">
                  <c:v>16</c:v>
                </c:pt>
                <c:pt idx="478">
                  <c:v>16</c:v>
                </c:pt>
                <c:pt idx="479">
                  <c:v>16</c:v>
                </c:pt>
                <c:pt idx="480">
                  <c:v>16</c:v>
                </c:pt>
                <c:pt idx="481">
                  <c:v>16</c:v>
                </c:pt>
                <c:pt idx="482">
                  <c:v>16</c:v>
                </c:pt>
                <c:pt idx="483">
                  <c:v>16</c:v>
                </c:pt>
                <c:pt idx="484">
                  <c:v>16</c:v>
                </c:pt>
                <c:pt idx="485">
                  <c:v>16</c:v>
                </c:pt>
                <c:pt idx="486">
                  <c:v>16</c:v>
                </c:pt>
                <c:pt idx="487">
                  <c:v>16</c:v>
                </c:pt>
                <c:pt idx="488">
                  <c:v>16</c:v>
                </c:pt>
                <c:pt idx="489">
                  <c:v>16</c:v>
                </c:pt>
                <c:pt idx="490">
                  <c:v>16</c:v>
                </c:pt>
                <c:pt idx="491">
                  <c:v>16</c:v>
                </c:pt>
                <c:pt idx="492">
                  <c:v>16</c:v>
                </c:pt>
                <c:pt idx="493">
                  <c:v>16</c:v>
                </c:pt>
                <c:pt idx="494">
                  <c:v>16</c:v>
                </c:pt>
                <c:pt idx="495">
                  <c:v>16</c:v>
                </c:pt>
                <c:pt idx="496">
                  <c:v>16</c:v>
                </c:pt>
                <c:pt idx="497">
                  <c:v>16</c:v>
                </c:pt>
                <c:pt idx="498">
                  <c:v>16</c:v>
                </c:pt>
                <c:pt idx="499">
                  <c:v>16</c:v>
                </c:pt>
                <c:pt idx="500">
                  <c:v>16</c:v>
                </c:pt>
                <c:pt idx="501">
                  <c:v>16</c:v>
                </c:pt>
                <c:pt idx="502">
                  <c:v>16</c:v>
                </c:pt>
                <c:pt idx="503">
                  <c:v>16</c:v>
                </c:pt>
                <c:pt idx="504">
                  <c:v>16</c:v>
                </c:pt>
                <c:pt idx="505">
                  <c:v>16</c:v>
                </c:pt>
                <c:pt idx="506">
                  <c:v>16</c:v>
                </c:pt>
                <c:pt idx="507">
                  <c:v>16</c:v>
                </c:pt>
                <c:pt idx="508">
                  <c:v>16</c:v>
                </c:pt>
                <c:pt idx="509">
                  <c:v>16</c:v>
                </c:pt>
                <c:pt idx="510">
                  <c:v>16</c:v>
                </c:pt>
                <c:pt idx="511">
                  <c:v>16</c:v>
                </c:pt>
                <c:pt idx="512">
                  <c:v>16</c:v>
                </c:pt>
                <c:pt idx="513">
                  <c:v>16</c:v>
                </c:pt>
                <c:pt idx="514">
                  <c:v>16</c:v>
                </c:pt>
                <c:pt idx="515">
                  <c:v>16</c:v>
                </c:pt>
                <c:pt idx="516">
                  <c:v>16</c:v>
                </c:pt>
                <c:pt idx="517">
                  <c:v>16</c:v>
                </c:pt>
                <c:pt idx="518">
                  <c:v>16</c:v>
                </c:pt>
                <c:pt idx="519">
                  <c:v>16</c:v>
                </c:pt>
                <c:pt idx="520">
                  <c:v>16</c:v>
                </c:pt>
                <c:pt idx="521">
                  <c:v>16</c:v>
                </c:pt>
                <c:pt idx="522">
                  <c:v>16</c:v>
                </c:pt>
                <c:pt idx="523">
                  <c:v>16</c:v>
                </c:pt>
                <c:pt idx="524">
                  <c:v>16</c:v>
                </c:pt>
                <c:pt idx="525">
                  <c:v>16</c:v>
                </c:pt>
                <c:pt idx="526">
                  <c:v>16</c:v>
                </c:pt>
                <c:pt idx="527">
                  <c:v>16</c:v>
                </c:pt>
                <c:pt idx="528">
                  <c:v>16</c:v>
                </c:pt>
                <c:pt idx="529">
                  <c:v>16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16</c:v>
                </c:pt>
                <c:pt idx="534">
                  <c:v>16</c:v>
                </c:pt>
                <c:pt idx="535">
                  <c:v>16</c:v>
                </c:pt>
                <c:pt idx="536">
                  <c:v>16</c:v>
                </c:pt>
                <c:pt idx="537">
                  <c:v>16</c:v>
                </c:pt>
                <c:pt idx="538">
                  <c:v>16</c:v>
                </c:pt>
                <c:pt idx="539">
                  <c:v>16</c:v>
                </c:pt>
                <c:pt idx="540">
                  <c:v>16</c:v>
                </c:pt>
                <c:pt idx="541">
                  <c:v>16</c:v>
                </c:pt>
                <c:pt idx="542">
                  <c:v>16</c:v>
                </c:pt>
                <c:pt idx="543">
                  <c:v>16</c:v>
                </c:pt>
                <c:pt idx="544">
                  <c:v>16</c:v>
                </c:pt>
                <c:pt idx="545">
                  <c:v>16</c:v>
                </c:pt>
                <c:pt idx="546">
                  <c:v>16</c:v>
                </c:pt>
                <c:pt idx="547">
                  <c:v>16</c:v>
                </c:pt>
                <c:pt idx="548">
                  <c:v>16</c:v>
                </c:pt>
                <c:pt idx="549">
                  <c:v>16</c:v>
                </c:pt>
                <c:pt idx="550">
                  <c:v>16</c:v>
                </c:pt>
                <c:pt idx="551">
                  <c:v>16</c:v>
                </c:pt>
                <c:pt idx="552">
                  <c:v>16</c:v>
                </c:pt>
                <c:pt idx="553">
                  <c:v>16</c:v>
                </c:pt>
                <c:pt idx="554">
                  <c:v>16</c:v>
                </c:pt>
                <c:pt idx="555">
                  <c:v>16</c:v>
                </c:pt>
                <c:pt idx="556">
                  <c:v>16</c:v>
                </c:pt>
                <c:pt idx="557">
                  <c:v>16</c:v>
                </c:pt>
                <c:pt idx="558">
                  <c:v>16</c:v>
                </c:pt>
                <c:pt idx="559">
                  <c:v>16</c:v>
                </c:pt>
                <c:pt idx="560">
                  <c:v>16</c:v>
                </c:pt>
                <c:pt idx="561">
                  <c:v>16</c:v>
                </c:pt>
                <c:pt idx="562">
                  <c:v>16</c:v>
                </c:pt>
                <c:pt idx="563">
                  <c:v>16</c:v>
                </c:pt>
                <c:pt idx="564">
                  <c:v>16</c:v>
                </c:pt>
                <c:pt idx="565">
                  <c:v>16</c:v>
                </c:pt>
                <c:pt idx="566">
                  <c:v>16</c:v>
                </c:pt>
                <c:pt idx="567">
                  <c:v>16</c:v>
                </c:pt>
                <c:pt idx="568">
                  <c:v>16</c:v>
                </c:pt>
                <c:pt idx="569">
                  <c:v>16</c:v>
                </c:pt>
                <c:pt idx="570">
                  <c:v>16</c:v>
                </c:pt>
                <c:pt idx="571">
                  <c:v>16</c:v>
                </c:pt>
                <c:pt idx="572">
                  <c:v>16</c:v>
                </c:pt>
                <c:pt idx="573">
                  <c:v>16</c:v>
                </c:pt>
                <c:pt idx="574">
                  <c:v>16</c:v>
                </c:pt>
                <c:pt idx="575">
                  <c:v>16</c:v>
                </c:pt>
                <c:pt idx="576">
                  <c:v>16</c:v>
                </c:pt>
                <c:pt idx="577">
                  <c:v>16</c:v>
                </c:pt>
                <c:pt idx="578">
                  <c:v>16</c:v>
                </c:pt>
                <c:pt idx="579">
                  <c:v>16</c:v>
                </c:pt>
                <c:pt idx="580">
                  <c:v>16</c:v>
                </c:pt>
                <c:pt idx="581">
                  <c:v>16</c:v>
                </c:pt>
                <c:pt idx="582">
                  <c:v>16</c:v>
                </c:pt>
                <c:pt idx="583">
                  <c:v>16</c:v>
                </c:pt>
                <c:pt idx="584">
                  <c:v>16</c:v>
                </c:pt>
                <c:pt idx="585">
                  <c:v>16</c:v>
                </c:pt>
                <c:pt idx="586">
                  <c:v>16</c:v>
                </c:pt>
                <c:pt idx="587">
                  <c:v>16</c:v>
                </c:pt>
                <c:pt idx="588">
                  <c:v>16</c:v>
                </c:pt>
                <c:pt idx="589">
                  <c:v>16</c:v>
                </c:pt>
                <c:pt idx="590">
                  <c:v>16</c:v>
                </c:pt>
                <c:pt idx="591">
                  <c:v>16</c:v>
                </c:pt>
                <c:pt idx="592">
                  <c:v>16</c:v>
                </c:pt>
                <c:pt idx="593">
                  <c:v>16</c:v>
                </c:pt>
                <c:pt idx="594">
                  <c:v>16</c:v>
                </c:pt>
                <c:pt idx="595">
                  <c:v>16</c:v>
                </c:pt>
                <c:pt idx="596">
                  <c:v>16</c:v>
                </c:pt>
                <c:pt idx="597">
                  <c:v>16</c:v>
                </c:pt>
                <c:pt idx="598">
                  <c:v>16</c:v>
                </c:pt>
                <c:pt idx="599">
                  <c:v>16</c:v>
                </c:pt>
                <c:pt idx="600">
                  <c:v>16</c:v>
                </c:pt>
                <c:pt idx="601">
                  <c:v>16</c:v>
                </c:pt>
                <c:pt idx="602">
                  <c:v>16</c:v>
                </c:pt>
                <c:pt idx="603">
                  <c:v>16</c:v>
                </c:pt>
                <c:pt idx="604">
                  <c:v>16</c:v>
                </c:pt>
                <c:pt idx="605">
                  <c:v>16</c:v>
                </c:pt>
                <c:pt idx="606">
                  <c:v>16</c:v>
                </c:pt>
                <c:pt idx="607">
                  <c:v>16</c:v>
                </c:pt>
                <c:pt idx="608">
                  <c:v>16</c:v>
                </c:pt>
                <c:pt idx="609">
                  <c:v>16</c:v>
                </c:pt>
                <c:pt idx="610">
                  <c:v>16</c:v>
                </c:pt>
                <c:pt idx="611">
                  <c:v>16</c:v>
                </c:pt>
                <c:pt idx="612">
                  <c:v>16</c:v>
                </c:pt>
                <c:pt idx="613">
                  <c:v>16</c:v>
                </c:pt>
                <c:pt idx="614">
                  <c:v>16</c:v>
                </c:pt>
                <c:pt idx="615">
                  <c:v>16</c:v>
                </c:pt>
                <c:pt idx="616">
                  <c:v>16</c:v>
                </c:pt>
                <c:pt idx="617">
                  <c:v>16</c:v>
                </c:pt>
                <c:pt idx="618">
                  <c:v>16</c:v>
                </c:pt>
                <c:pt idx="619">
                  <c:v>16</c:v>
                </c:pt>
                <c:pt idx="620">
                  <c:v>16</c:v>
                </c:pt>
                <c:pt idx="621">
                  <c:v>16</c:v>
                </c:pt>
                <c:pt idx="622">
                  <c:v>16</c:v>
                </c:pt>
                <c:pt idx="623">
                  <c:v>16</c:v>
                </c:pt>
                <c:pt idx="624">
                  <c:v>16</c:v>
                </c:pt>
                <c:pt idx="625">
                  <c:v>16</c:v>
                </c:pt>
                <c:pt idx="626">
                  <c:v>16</c:v>
                </c:pt>
                <c:pt idx="627">
                  <c:v>16</c:v>
                </c:pt>
                <c:pt idx="628">
                  <c:v>16</c:v>
                </c:pt>
                <c:pt idx="629">
                  <c:v>16</c:v>
                </c:pt>
                <c:pt idx="630">
                  <c:v>16</c:v>
                </c:pt>
                <c:pt idx="631">
                  <c:v>16</c:v>
                </c:pt>
                <c:pt idx="632">
                  <c:v>16</c:v>
                </c:pt>
                <c:pt idx="633">
                  <c:v>16</c:v>
                </c:pt>
                <c:pt idx="634">
                  <c:v>16</c:v>
                </c:pt>
                <c:pt idx="635">
                  <c:v>16</c:v>
                </c:pt>
                <c:pt idx="636">
                  <c:v>16</c:v>
                </c:pt>
                <c:pt idx="637">
                  <c:v>16</c:v>
                </c:pt>
                <c:pt idx="638">
                  <c:v>16</c:v>
                </c:pt>
                <c:pt idx="639">
                  <c:v>16</c:v>
                </c:pt>
                <c:pt idx="640">
                  <c:v>16</c:v>
                </c:pt>
                <c:pt idx="641">
                  <c:v>16</c:v>
                </c:pt>
                <c:pt idx="642">
                  <c:v>16</c:v>
                </c:pt>
                <c:pt idx="643">
                  <c:v>16</c:v>
                </c:pt>
                <c:pt idx="644">
                  <c:v>16</c:v>
                </c:pt>
                <c:pt idx="645">
                  <c:v>16</c:v>
                </c:pt>
                <c:pt idx="646">
                  <c:v>16</c:v>
                </c:pt>
                <c:pt idx="647">
                  <c:v>16</c:v>
                </c:pt>
                <c:pt idx="648">
                  <c:v>16</c:v>
                </c:pt>
                <c:pt idx="649">
                  <c:v>16</c:v>
                </c:pt>
                <c:pt idx="650">
                  <c:v>16</c:v>
                </c:pt>
                <c:pt idx="651">
                  <c:v>16</c:v>
                </c:pt>
                <c:pt idx="652">
                  <c:v>16</c:v>
                </c:pt>
                <c:pt idx="653">
                  <c:v>16</c:v>
                </c:pt>
                <c:pt idx="654">
                  <c:v>16</c:v>
                </c:pt>
                <c:pt idx="655">
                  <c:v>16</c:v>
                </c:pt>
                <c:pt idx="656">
                  <c:v>16</c:v>
                </c:pt>
                <c:pt idx="657">
                  <c:v>16</c:v>
                </c:pt>
                <c:pt idx="658">
                  <c:v>16</c:v>
                </c:pt>
                <c:pt idx="659">
                  <c:v>16</c:v>
                </c:pt>
                <c:pt idx="660">
                  <c:v>16</c:v>
                </c:pt>
                <c:pt idx="661">
                  <c:v>16</c:v>
                </c:pt>
                <c:pt idx="662">
                  <c:v>16</c:v>
                </c:pt>
                <c:pt idx="663">
                  <c:v>16</c:v>
                </c:pt>
                <c:pt idx="664">
                  <c:v>16</c:v>
                </c:pt>
                <c:pt idx="665">
                  <c:v>16</c:v>
                </c:pt>
                <c:pt idx="666">
                  <c:v>16</c:v>
                </c:pt>
                <c:pt idx="667">
                  <c:v>16</c:v>
                </c:pt>
                <c:pt idx="668">
                  <c:v>16</c:v>
                </c:pt>
                <c:pt idx="669">
                  <c:v>16</c:v>
                </c:pt>
                <c:pt idx="670">
                  <c:v>16</c:v>
                </c:pt>
                <c:pt idx="671">
                  <c:v>16</c:v>
                </c:pt>
                <c:pt idx="672">
                  <c:v>16</c:v>
                </c:pt>
                <c:pt idx="673">
                  <c:v>16</c:v>
                </c:pt>
                <c:pt idx="674">
                  <c:v>16</c:v>
                </c:pt>
                <c:pt idx="675">
                  <c:v>16</c:v>
                </c:pt>
                <c:pt idx="676">
                  <c:v>16</c:v>
                </c:pt>
                <c:pt idx="677">
                  <c:v>16</c:v>
                </c:pt>
                <c:pt idx="678">
                  <c:v>16</c:v>
                </c:pt>
                <c:pt idx="679">
                  <c:v>16</c:v>
                </c:pt>
                <c:pt idx="680">
                  <c:v>16</c:v>
                </c:pt>
                <c:pt idx="681">
                  <c:v>16</c:v>
                </c:pt>
                <c:pt idx="682">
                  <c:v>16</c:v>
                </c:pt>
                <c:pt idx="683">
                  <c:v>16</c:v>
                </c:pt>
                <c:pt idx="684">
                  <c:v>16</c:v>
                </c:pt>
                <c:pt idx="685">
                  <c:v>16</c:v>
                </c:pt>
                <c:pt idx="686">
                  <c:v>16</c:v>
                </c:pt>
                <c:pt idx="687">
                  <c:v>16</c:v>
                </c:pt>
                <c:pt idx="688">
                  <c:v>16</c:v>
                </c:pt>
                <c:pt idx="689">
                  <c:v>16</c:v>
                </c:pt>
                <c:pt idx="690">
                  <c:v>16</c:v>
                </c:pt>
                <c:pt idx="691">
                  <c:v>16</c:v>
                </c:pt>
                <c:pt idx="692">
                  <c:v>16</c:v>
                </c:pt>
                <c:pt idx="693">
                  <c:v>16</c:v>
                </c:pt>
                <c:pt idx="694">
                  <c:v>16</c:v>
                </c:pt>
                <c:pt idx="695">
                  <c:v>16</c:v>
                </c:pt>
                <c:pt idx="696">
                  <c:v>16</c:v>
                </c:pt>
                <c:pt idx="697">
                  <c:v>16</c:v>
                </c:pt>
                <c:pt idx="698">
                  <c:v>16</c:v>
                </c:pt>
                <c:pt idx="699">
                  <c:v>16</c:v>
                </c:pt>
                <c:pt idx="700">
                  <c:v>16</c:v>
                </c:pt>
                <c:pt idx="701">
                  <c:v>16</c:v>
                </c:pt>
                <c:pt idx="702">
                  <c:v>16</c:v>
                </c:pt>
                <c:pt idx="703">
                  <c:v>16</c:v>
                </c:pt>
                <c:pt idx="704">
                  <c:v>16</c:v>
                </c:pt>
                <c:pt idx="705">
                  <c:v>16</c:v>
                </c:pt>
                <c:pt idx="706">
                  <c:v>16</c:v>
                </c:pt>
                <c:pt idx="707">
                  <c:v>16</c:v>
                </c:pt>
                <c:pt idx="708">
                  <c:v>16</c:v>
                </c:pt>
                <c:pt idx="709">
                  <c:v>16</c:v>
                </c:pt>
                <c:pt idx="710">
                  <c:v>16</c:v>
                </c:pt>
                <c:pt idx="711">
                  <c:v>16</c:v>
                </c:pt>
                <c:pt idx="712">
                  <c:v>16</c:v>
                </c:pt>
                <c:pt idx="713">
                  <c:v>16</c:v>
                </c:pt>
                <c:pt idx="714">
                  <c:v>16</c:v>
                </c:pt>
                <c:pt idx="715">
                  <c:v>16</c:v>
                </c:pt>
                <c:pt idx="716">
                  <c:v>16</c:v>
                </c:pt>
                <c:pt idx="717">
                  <c:v>16</c:v>
                </c:pt>
                <c:pt idx="718">
                  <c:v>16</c:v>
                </c:pt>
                <c:pt idx="719">
                  <c:v>16</c:v>
                </c:pt>
                <c:pt idx="720">
                  <c:v>16</c:v>
                </c:pt>
                <c:pt idx="721">
                  <c:v>16</c:v>
                </c:pt>
                <c:pt idx="722">
                  <c:v>16</c:v>
                </c:pt>
                <c:pt idx="723">
                  <c:v>16</c:v>
                </c:pt>
                <c:pt idx="724">
                  <c:v>16</c:v>
                </c:pt>
                <c:pt idx="725">
                  <c:v>16</c:v>
                </c:pt>
                <c:pt idx="726">
                  <c:v>16</c:v>
                </c:pt>
                <c:pt idx="727">
                  <c:v>16</c:v>
                </c:pt>
                <c:pt idx="728">
                  <c:v>16</c:v>
                </c:pt>
                <c:pt idx="729">
                  <c:v>16</c:v>
                </c:pt>
                <c:pt idx="730">
                  <c:v>16</c:v>
                </c:pt>
                <c:pt idx="731">
                  <c:v>16</c:v>
                </c:pt>
                <c:pt idx="732">
                  <c:v>16</c:v>
                </c:pt>
                <c:pt idx="733">
                  <c:v>16</c:v>
                </c:pt>
                <c:pt idx="734">
                  <c:v>16</c:v>
                </c:pt>
                <c:pt idx="735">
                  <c:v>16</c:v>
                </c:pt>
                <c:pt idx="736">
                  <c:v>16</c:v>
                </c:pt>
                <c:pt idx="737">
                  <c:v>16</c:v>
                </c:pt>
                <c:pt idx="738">
                  <c:v>16</c:v>
                </c:pt>
                <c:pt idx="739">
                  <c:v>16</c:v>
                </c:pt>
                <c:pt idx="740">
                  <c:v>16</c:v>
                </c:pt>
                <c:pt idx="741">
                  <c:v>16</c:v>
                </c:pt>
                <c:pt idx="742">
                  <c:v>16</c:v>
                </c:pt>
                <c:pt idx="743">
                  <c:v>16</c:v>
                </c:pt>
                <c:pt idx="744">
                  <c:v>16</c:v>
                </c:pt>
                <c:pt idx="745">
                  <c:v>16</c:v>
                </c:pt>
                <c:pt idx="746">
                  <c:v>16</c:v>
                </c:pt>
                <c:pt idx="747">
                  <c:v>16</c:v>
                </c:pt>
                <c:pt idx="748">
                  <c:v>16</c:v>
                </c:pt>
                <c:pt idx="749">
                  <c:v>16</c:v>
                </c:pt>
                <c:pt idx="750">
                  <c:v>16</c:v>
                </c:pt>
                <c:pt idx="751">
                  <c:v>16</c:v>
                </c:pt>
                <c:pt idx="752">
                  <c:v>16</c:v>
                </c:pt>
                <c:pt idx="753">
                  <c:v>16</c:v>
                </c:pt>
                <c:pt idx="754">
                  <c:v>16</c:v>
                </c:pt>
                <c:pt idx="755">
                  <c:v>16</c:v>
                </c:pt>
                <c:pt idx="756">
                  <c:v>16</c:v>
                </c:pt>
                <c:pt idx="757">
                  <c:v>16</c:v>
                </c:pt>
                <c:pt idx="758">
                  <c:v>16</c:v>
                </c:pt>
                <c:pt idx="759">
                  <c:v>16</c:v>
                </c:pt>
                <c:pt idx="760">
                  <c:v>16</c:v>
                </c:pt>
                <c:pt idx="761">
                  <c:v>16</c:v>
                </c:pt>
                <c:pt idx="762">
                  <c:v>16</c:v>
                </c:pt>
                <c:pt idx="763">
                  <c:v>16</c:v>
                </c:pt>
                <c:pt idx="764">
                  <c:v>16</c:v>
                </c:pt>
                <c:pt idx="765">
                  <c:v>16</c:v>
                </c:pt>
                <c:pt idx="766">
                  <c:v>16</c:v>
                </c:pt>
                <c:pt idx="767">
                  <c:v>16</c:v>
                </c:pt>
                <c:pt idx="768">
                  <c:v>16</c:v>
                </c:pt>
                <c:pt idx="769">
                  <c:v>16</c:v>
                </c:pt>
                <c:pt idx="770">
                  <c:v>16</c:v>
                </c:pt>
                <c:pt idx="771">
                  <c:v>16</c:v>
                </c:pt>
                <c:pt idx="772">
                  <c:v>16</c:v>
                </c:pt>
                <c:pt idx="773">
                  <c:v>16</c:v>
                </c:pt>
                <c:pt idx="774">
                  <c:v>16</c:v>
                </c:pt>
                <c:pt idx="775">
                  <c:v>16</c:v>
                </c:pt>
                <c:pt idx="776">
                  <c:v>16</c:v>
                </c:pt>
                <c:pt idx="777">
                  <c:v>16</c:v>
                </c:pt>
                <c:pt idx="778">
                  <c:v>16</c:v>
                </c:pt>
                <c:pt idx="779">
                  <c:v>16</c:v>
                </c:pt>
                <c:pt idx="780">
                  <c:v>16</c:v>
                </c:pt>
                <c:pt idx="781">
                  <c:v>16</c:v>
                </c:pt>
                <c:pt idx="782">
                  <c:v>16</c:v>
                </c:pt>
                <c:pt idx="783">
                  <c:v>16</c:v>
                </c:pt>
                <c:pt idx="784">
                  <c:v>16</c:v>
                </c:pt>
                <c:pt idx="785">
                  <c:v>16</c:v>
                </c:pt>
                <c:pt idx="786">
                  <c:v>16</c:v>
                </c:pt>
                <c:pt idx="787">
                  <c:v>16</c:v>
                </c:pt>
                <c:pt idx="788">
                  <c:v>16</c:v>
                </c:pt>
                <c:pt idx="789">
                  <c:v>16</c:v>
                </c:pt>
                <c:pt idx="790">
                  <c:v>16</c:v>
                </c:pt>
                <c:pt idx="791">
                  <c:v>16</c:v>
                </c:pt>
                <c:pt idx="792">
                  <c:v>16</c:v>
                </c:pt>
                <c:pt idx="793">
                  <c:v>16</c:v>
                </c:pt>
                <c:pt idx="794">
                  <c:v>16</c:v>
                </c:pt>
                <c:pt idx="795">
                  <c:v>16</c:v>
                </c:pt>
                <c:pt idx="796">
                  <c:v>16</c:v>
                </c:pt>
                <c:pt idx="797">
                  <c:v>16</c:v>
                </c:pt>
                <c:pt idx="798">
                  <c:v>16</c:v>
                </c:pt>
                <c:pt idx="799">
                  <c:v>16</c:v>
                </c:pt>
                <c:pt idx="800">
                  <c:v>16</c:v>
                </c:pt>
                <c:pt idx="801">
                  <c:v>16</c:v>
                </c:pt>
                <c:pt idx="802">
                  <c:v>16</c:v>
                </c:pt>
                <c:pt idx="803">
                  <c:v>16</c:v>
                </c:pt>
                <c:pt idx="804">
                  <c:v>16</c:v>
                </c:pt>
                <c:pt idx="805">
                  <c:v>16</c:v>
                </c:pt>
                <c:pt idx="806">
                  <c:v>16</c:v>
                </c:pt>
                <c:pt idx="807">
                  <c:v>16</c:v>
                </c:pt>
                <c:pt idx="808">
                  <c:v>16</c:v>
                </c:pt>
                <c:pt idx="809">
                  <c:v>16</c:v>
                </c:pt>
                <c:pt idx="810">
                  <c:v>16</c:v>
                </c:pt>
                <c:pt idx="811">
                  <c:v>16</c:v>
                </c:pt>
                <c:pt idx="812">
                  <c:v>16</c:v>
                </c:pt>
                <c:pt idx="813">
                  <c:v>16</c:v>
                </c:pt>
                <c:pt idx="814">
                  <c:v>16</c:v>
                </c:pt>
                <c:pt idx="815">
                  <c:v>16</c:v>
                </c:pt>
                <c:pt idx="816">
                  <c:v>16</c:v>
                </c:pt>
                <c:pt idx="817">
                  <c:v>16</c:v>
                </c:pt>
                <c:pt idx="818">
                  <c:v>16</c:v>
                </c:pt>
                <c:pt idx="819">
                  <c:v>16</c:v>
                </c:pt>
                <c:pt idx="820">
                  <c:v>16</c:v>
                </c:pt>
                <c:pt idx="821">
                  <c:v>16</c:v>
                </c:pt>
                <c:pt idx="822">
                  <c:v>16</c:v>
                </c:pt>
                <c:pt idx="823">
                  <c:v>16</c:v>
                </c:pt>
                <c:pt idx="824">
                  <c:v>16</c:v>
                </c:pt>
                <c:pt idx="825">
                  <c:v>16</c:v>
                </c:pt>
                <c:pt idx="826">
                  <c:v>16</c:v>
                </c:pt>
                <c:pt idx="827">
                  <c:v>16</c:v>
                </c:pt>
                <c:pt idx="828">
                  <c:v>16</c:v>
                </c:pt>
                <c:pt idx="829">
                  <c:v>16</c:v>
                </c:pt>
                <c:pt idx="830">
                  <c:v>16</c:v>
                </c:pt>
                <c:pt idx="831">
                  <c:v>16</c:v>
                </c:pt>
                <c:pt idx="832">
                  <c:v>16</c:v>
                </c:pt>
                <c:pt idx="833">
                  <c:v>16</c:v>
                </c:pt>
                <c:pt idx="834">
                  <c:v>16</c:v>
                </c:pt>
                <c:pt idx="835">
                  <c:v>16</c:v>
                </c:pt>
                <c:pt idx="836">
                  <c:v>16</c:v>
                </c:pt>
                <c:pt idx="837">
                  <c:v>16</c:v>
                </c:pt>
                <c:pt idx="838">
                  <c:v>16</c:v>
                </c:pt>
                <c:pt idx="839">
                  <c:v>16</c:v>
                </c:pt>
                <c:pt idx="840">
                  <c:v>16</c:v>
                </c:pt>
                <c:pt idx="841">
                  <c:v>16</c:v>
                </c:pt>
                <c:pt idx="842">
                  <c:v>16</c:v>
                </c:pt>
                <c:pt idx="843">
                  <c:v>16</c:v>
                </c:pt>
                <c:pt idx="844">
                  <c:v>16</c:v>
                </c:pt>
                <c:pt idx="845">
                  <c:v>16</c:v>
                </c:pt>
                <c:pt idx="846">
                  <c:v>16</c:v>
                </c:pt>
                <c:pt idx="847">
                  <c:v>16</c:v>
                </c:pt>
                <c:pt idx="848">
                  <c:v>16</c:v>
                </c:pt>
                <c:pt idx="849">
                  <c:v>16</c:v>
                </c:pt>
                <c:pt idx="850">
                  <c:v>16</c:v>
                </c:pt>
                <c:pt idx="851">
                  <c:v>16</c:v>
                </c:pt>
                <c:pt idx="852">
                  <c:v>16</c:v>
                </c:pt>
                <c:pt idx="853">
                  <c:v>16</c:v>
                </c:pt>
                <c:pt idx="854">
                  <c:v>16</c:v>
                </c:pt>
                <c:pt idx="855">
                  <c:v>16</c:v>
                </c:pt>
                <c:pt idx="856">
                  <c:v>16</c:v>
                </c:pt>
                <c:pt idx="857">
                  <c:v>16</c:v>
                </c:pt>
                <c:pt idx="858">
                  <c:v>16</c:v>
                </c:pt>
                <c:pt idx="859">
                  <c:v>16</c:v>
                </c:pt>
                <c:pt idx="860">
                  <c:v>16</c:v>
                </c:pt>
                <c:pt idx="861">
                  <c:v>16</c:v>
                </c:pt>
                <c:pt idx="862">
                  <c:v>16</c:v>
                </c:pt>
                <c:pt idx="863">
                  <c:v>16</c:v>
                </c:pt>
                <c:pt idx="864">
                  <c:v>16</c:v>
                </c:pt>
                <c:pt idx="865">
                  <c:v>16</c:v>
                </c:pt>
                <c:pt idx="866">
                  <c:v>16</c:v>
                </c:pt>
                <c:pt idx="867">
                  <c:v>16</c:v>
                </c:pt>
                <c:pt idx="868">
                  <c:v>16</c:v>
                </c:pt>
                <c:pt idx="869">
                  <c:v>16</c:v>
                </c:pt>
                <c:pt idx="870">
                  <c:v>16</c:v>
                </c:pt>
                <c:pt idx="871">
                  <c:v>16</c:v>
                </c:pt>
                <c:pt idx="872">
                  <c:v>16</c:v>
                </c:pt>
                <c:pt idx="873">
                  <c:v>16</c:v>
                </c:pt>
                <c:pt idx="874">
                  <c:v>16</c:v>
                </c:pt>
                <c:pt idx="875">
                  <c:v>16</c:v>
                </c:pt>
                <c:pt idx="876">
                  <c:v>16</c:v>
                </c:pt>
                <c:pt idx="877">
                  <c:v>16</c:v>
                </c:pt>
                <c:pt idx="878">
                  <c:v>16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2"/>
          <c:order val="2"/>
          <c:marker>
            <c:symbol val="none"/>
          </c:marker>
          <c:val>
            <c:numRef>
              <c:f>List1!$D$1:$D$1000</c:f>
              <c:numCache>
                <c:formatCode>General</c:formatCode>
                <c:ptCount val="100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8</c:v>
                </c:pt>
                <c:pt idx="77">
                  <c:v>8</c:v>
                </c:pt>
                <c:pt idx="78">
                  <c:v>8</c:v>
                </c:pt>
                <c:pt idx="79">
                  <c:v>8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9</c:v>
                </c:pt>
                <c:pt idx="87">
                  <c:v>9</c:v>
                </c:pt>
                <c:pt idx="88">
                  <c:v>9</c:v>
                </c:pt>
                <c:pt idx="89">
                  <c:v>9</c:v>
                </c:pt>
                <c:pt idx="90">
                  <c:v>9</c:v>
                </c:pt>
                <c:pt idx="91">
                  <c:v>9</c:v>
                </c:pt>
                <c:pt idx="92">
                  <c:v>9</c:v>
                </c:pt>
                <c:pt idx="93">
                  <c:v>9</c:v>
                </c:pt>
                <c:pt idx="94">
                  <c:v>9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11</c:v>
                </c:pt>
                <c:pt idx="128">
                  <c:v>11</c:v>
                </c:pt>
                <c:pt idx="129">
                  <c:v>11</c:v>
                </c:pt>
                <c:pt idx="130">
                  <c:v>11</c:v>
                </c:pt>
                <c:pt idx="131">
                  <c:v>11</c:v>
                </c:pt>
                <c:pt idx="132">
                  <c:v>11</c:v>
                </c:pt>
                <c:pt idx="133">
                  <c:v>11</c:v>
                </c:pt>
                <c:pt idx="134">
                  <c:v>11</c:v>
                </c:pt>
                <c:pt idx="135">
                  <c:v>11</c:v>
                </c:pt>
                <c:pt idx="136">
                  <c:v>11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11</c:v>
                </c:pt>
                <c:pt idx="141">
                  <c:v>11</c:v>
                </c:pt>
                <c:pt idx="142">
                  <c:v>12</c:v>
                </c:pt>
                <c:pt idx="143">
                  <c:v>12</c:v>
                </c:pt>
                <c:pt idx="144">
                  <c:v>12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13</c:v>
                </c:pt>
                <c:pt idx="158">
                  <c:v>13</c:v>
                </c:pt>
                <c:pt idx="159">
                  <c:v>13</c:v>
                </c:pt>
                <c:pt idx="160">
                  <c:v>13</c:v>
                </c:pt>
                <c:pt idx="161">
                  <c:v>13</c:v>
                </c:pt>
                <c:pt idx="162">
                  <c:v>13</c:v>
                </c:pt>
                <c:pt idx="163">
                  <c:v>13</c:v>
                </c:pt>
                <c:pt idx="164">
                  <c:v>13</c:v>
                </c:pt>
                <c:pt idx="165">
                  <c:v>13</c:v>
                </c:pt>
                <c:pt idx="166">
                  <c:v>13</c:v>
                </c:pt>
                <c:pt idx="167">
                  <c:v>13</c:v>
                </c:pt>
                <c:pt idx="168">
                  <c:v>13</c:v>
                </c:pt>
                <c:pt idx="169">
                  <c:v>13</c:v>
                </c:pt>
                <c:pt idx="170">
                  <c:v>13</c:v>
                </c:pt>
                <c:pt idx="171">
                  <c:v>13</c:v>
                </c:pt>
                <c:pt idx="172">
                  <c:v>13</c:v>
                </c:pt>
                <c:pt idx="173">
                  <c:v>13</c:v>
                </c:pt>
                <c:pt idx="174">
                  <c:v>13</c:v>
                </c:pt>
                <c:pt idx="175">
                  <c:v>13</c:v>
                </c:pt>
                <c:pt idx="176">
                  <c:v>13</c:v>
                </c:pt>
                <c:pt idx="177">
                  <c:v>13</c:v>
                </c:pt>
                <c:pt idx="178">
                  <c:v>13</c:v>
                </c:pt>
                <c:pt idx="179">
                  <c:v>13</c:v>
                </c:pt>
                <c:pt idx="180">
                  <c:v>13</c:v>
                </c:pt>
                <c:pt idx="181">
                  <c:v>14</c:v>
                </c:pt>
                <c:pt idx="182">
                  <c:v>14</c:v>
                </c:pt>
                <c:pt idx="183">
                  <c:v>14</c:v>
                </c:pt>
                <c:pt idx="184">
                  <c:v>14</c:v>
                </c:pt>
                <c:pt idx="185">
                  <c:v>14</c:v>
                </c:pt>
                <c:pt idx="186">
                  <c:v>14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14</c:v>
                </c:pt>
                <c:pt idx="191">
                  <c:v>15</c:v>
                </c:pt>
                <c:pt idx="192">
                  <c:v>15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15</c:v>
                </c:pt>
                <c:pt idx="201">
                  <c:v>15</c:v>
                </c:pt>
                <c:pt idx="202">
                  <c:v>15</c:v>
                </c:pt>
                <c:pt idx="203">
                  <c:v>15</c:v>
                </c:pt>
                <c:pt idx="204">
                  <c:v>15</c:v>
                </c:pt>
                <c:pt idx="205">
                  <c:v>15</c:v>
                </c:pt>
                <c:pt idx="206">
                  <c:v>15</c:v>
                </c:pt>
                <c:pt idx="207">
                  <c:v>15</c:v>
                </c:pt>
                <c:pt idx="208">
                  <c:v>15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16</c:v>
                </c:pt>
                <c:pt idx="226">
                  <c:v>16</c:v>
                </c:pt>
                <c:pt idx="227">
                  <c:v>16</c:v>
                </c:pt>
                <c:pt idx="228">
                  <c:v>16</c:v>
                </c:pt>
                <c:pt idx="229">
                  <c:v>16</c:v>
                </c:pt>
                <c:pt idx="230">
                  <c:v>16</c:v>
                </c:pt>
                <c:pt idx="231">
                  <c:v>16</c:v>
                </c:pt>
                <c:pt idx="232">
                  <c:v>16</c:v>
                </c:pt>
                <c:pt idx="233">
                  <c:v>16</c:v>
                </c:pt>
                <c:pt idx="234">
                  <c:v>16</c:v>
                </c:pt>
                <c:pt idx="235">
                  <c:v>16</c:v>
                </c:pt>
                <c:pt idx="236">
                  <c:v>16</c:v>
                </c:pt>
                <c:pt idx="237">
                  <c:v>16</c:v>
                </c:pt>
                <c:pt idx="238">
                  <c:v>16</c:v>
                </c:pt>
                <c:pt idx="239">
                  <c:v>16</c:v>
                </c:pt>
                <c:pt idx="240">
                  <c:v>16</c:v>
                </c:pt>
                <c:pt idx="241">
                  <c:v>16</c:v>
                </c:pt>
                <c:pt idx="242">
                  <c:v>16</c:v>
                </c:pt>
                <c:pt idx="243">
                  <c:v>16</c:v>
                </c:pt>
                <c:pt idx="244">
                  <c:v>16</c:v>
                </c:pt>
                <c:pt idx="245">
                  <c:v>16</c:v>
                </c:pt>
                <c:pt idx="246">
                  <c:v>16</c:v>
                </c:pt>
                <c:pt idx="247">
                  <c:v>16</c:v>
                </c:pt>
                <c:pt idx="248">
                  <c:v>16</c:v>
                </c:pt>
                <c:pt idx="249">
                  <c:v>16</c:v>
                </c:pt>
                <c:pt idx="250">
                  <c:v>16</c:v>
                </c:pt>
                <c:pt idx="251">
                  <c:v>16</c:v>
                </c:pt>
                <c:pt idx="252">
                  <c:v>16</c:v>
                </c:pt>
                <c:pt idx="253">
                  <c:v>16</c:v>
                </c:pt>
                <c:pt idx="254">
                  <c:v>16</c:v>
                </c:pt>
                <c:pt idx="255">
                  <c:v>16</c:v>
                </c:pt>
                <c:pt idx="256">
                  <c:v>16</c:v>
                </c:pt>
                <c:pt idx="257">
                  <c:v>16</c:v>
                </c:pt>
                <c:pt idx="258">
                  <c:v>16</c:v>
                </c:pt>
                <c:pt idx="259">
                  <c:v>16</c:v>
                </c:pt>
                <c:pt idx="260">
                  <c:v>16</c:v>
                </c:pt>
                <c:pt idx="261">
                  <c:v>16</c:v>
                </c:pt>
                <c:pt idx="262">
                  <c:v>16</c:v>
                </c:pt>
                <c:pt idx="263">
                  <c:v>16</c:v>
                </c:pt>
                <c:pt idx="264">
                  <c:v>16</c:v>
                </c:pt>
                <c:pt idx="265">
                  <c:v>16</c:v>
                </c:pt>
                <c:pt idx="266">
                  <c:v>16</c:v>
                </c:pt>
                <c:pt idx="267">
                  <c:v>16</c:v>
                </c:pt>
                <c:pt idx="268">
                  <c:v>16</c:v>
                </c:pt>
                <c:pt idx="269">
                  <c:v>16</c:v>
                </c:pt>
                <c:pt idx="270">
                  <c:v>16</c:v>
                </c:pt>
                <c:pt idx="271">
                  <c:v>16</c:v>
                </c:pt>
                <c:pt idx="272">
                  <c:v>16</c:v>
                </c:pt>
                <c:pt idx="273">
                  <c:v>16</c:v>
                </c:pt>
                <c:pt idx="274">
                  <c:v>16</c:v>
                </c:pt>
                <c:pt idx="275">
                  <c:v>16</c:v>
                </c:pt>
                <c:pt idx="276">
                  <c:v>16</c:v>
                </c:pt>
                <c:pt idx="277">
                  <c:v>16</c:v>
                </c:pt>
                <c:pt idx="278">
                  <c:v>16</c:v>
                </c:pt>
                <c:pt idx="279">
                  <c:v>16</c:v>
                </c:pt>
                <c:pt idx="280">
                  <c:v>16</c:v>
                </c:pt>
                <c:pt idx="281">
                  <c:v>16</c:v>
                </c:pt>
                <c:pt idx="282">
                  <c:v>16</c:v>
                </c:pt>
                <c:pt idx="283">
                  <c:v>16</c:v>
                </c:pt>
                <c:pt idx="284">
                  <c:v>16</c:v>
                </c:pt>
                <c:pt idx="285">
                  <c:v>16</c:v>
                </c:pt>
                <c:pt idx="286">
                  <c:v>16</c:v>
                </c:pt>
                <c:pt idx="287">
                  <c:v>16</c:v>
                </c:pt>
                <c:pt idx="288">
                  <c:v>16</c:v>
                </c:pt>
                <c:pt idx="289">
                  <c:v>16</c:v>
                </c:pt>
                <c:pt idx="290">
                  <c:v>16</c:v>
                </c:pt>
                <c:pt idx="291">
                  <c:v>16</c:v>
                </c:pt>
                <c:pt idx="292">
                  <c:v>16</c:v>
                </c:pt>
                <c:pt idx="293">
                  <c:v>16</c:v>
                </c:pt>
                <c:pt idx="294">
                  <c:v>16</c:v>
                </c:pt>
                <c:pt idx="295">
                  <c:v>16</c:v>
                </c:pt>
                <c:pt idx="296">
                  <c:v>16</c:v>
                </c:pt>
                <c:pt idx="297">
                  <c:v>16</c:v>
                </c:pt>
                <c:pt idx="298">
                  <c:v>16</c:v>
                </c:pt>
                <c:pt idx="299">
                  <c:v>16</c:v>
                </c:pt>
                <c:pt idx="300">
                  <c:v>16</c:v>
                </c:pt>
                <c:pt idx="301">
                  <c:v>16</c:v>
                </c:pt>
                <c:pt idx="302">
                  <c:v>16</c:v>
                </c:pt>
                <c:pt idx="303">
                  <c:v>16</c:v>
                </c:pt>
                <c:pt idx="304">
                  <c:v>16</c:v>
                </c:pt>
                <c:pt idx="305">
                  <c:v>16</c:v>
                </c:pt>
                <c:pt idx="306">
                  <c:v>16</c:v>
                </c:pt>
                <c:pt idx="307">
                  <c:v>16</c:v>
                </c:pt>
                <c:pt idx="308">
                  <c:v>16</c:v>
                </c:pt>
                <c:pt idx="309">
                  <c:v>16</c:v>
                </c:pt>
                <c:pt idx="310">
                  <c:v>16</c:v>
                </c:pt>
                <c:pt idx="311">
                  <c:v>16</c:v>
                </c:pt>
                <c:pt idx="312">
                  <c:v>16</c:v>
                </c:pt>
                <c:pt idx="313">
                  <c:v>16</c:v>
                </c:pt>
                <c:pt idx="314">
                  <c:v>16</c:v>
                </c:pt>
                <c:pt idx="315">
                  <c:v>16</c:v>
                </c:pt>
                <c:pt idx="316">
                  <c:v>16</c:v>
                </c:pt>
                <c:pt idx="317">
                  <c:v>16</c:v>
                </c:pt>
                <c:pt idx="318">
                  <c:v>16</c:v>
                </c:pt>
                <c:pt idx="319">
                  <c:v>16</c:v>
                </c:pt>
                <c:pt idx="320">
                  <c:v>16</c:v>
                </c:pt>
                <c:pt idx="321">
                  <c:v>16</c:v>
                </c:pt>
                <c:pt idx="322">
                  <c:v>16</c:v>
                </c:pt>
                <c:pt idx="323">
                  <c:v>16</c:v>
                </c:pt>
                <c:pt idx="324">
                  <c:v>16</c:v>
                </c:pt>
                <c:pt idx="325">
                  <c:v>16</c:v>
                </c:pt>
                <c:pt idx="326">
                  <c:v>16</c:v>
                </c:pt>
                <c:pt idx="327">
                  <c:v>16</c:v>
                </c:pt>
                <c:pt idx="328">
                  <c:v>16</c:v>
                </c:pt>
                <c:pt idx="329">
                  <c:v>16</c:v>
                </c:pt>
                <c:pt idx="330">
                  <c:v>16</c:v>
                </c:pt>
                <c:pt idx="331">
                  <c:v>16</c:v>
                </c:pt>
                <c:pt idx="332">
                  <c:v>16</c:v>
                </c:pt>
                <c:pt idx="333">
                  <c:v>16</c:v>
                </c:pt>
                <c:pt idx="334">
                  <c:v>16</c:v>
                </c:pt>
                <c:pt idx="335">
                  <c:v>16</c:v>
                </c:pt>
                <c:pt idx="336">
                  <c:v>16</c:v>
                </c:pt>
                <c:pt idx="337">
                  <c:v>16</c:v>
                </c:pt>
                <c:pt idx="338">
                  <c:v>16</c:v>
                </c:pt>
                <c:pt idx="339">
                  <c:v>16</c:v>
                </c:pt>
                <c:pt idx="340">
                  <c:v>16</c:v>
                </c:pt>
                <c:pt idx="341">
                  <c:v>16</c:v>
                </c:pt>
                <c:pt idx="342">
                  <c:v>16</c:v>
                </c:pt>
                <c:pt idx="343">
                  <c:v>16</c:v>
                </c:pt>
                <c:pt idx="344">
                  <c:v>16</c:v>
                </c:pt>
                <c:pt idx="345">
                  <c:v>16</c:v>
                </c:pt>
                <c:pt idx="346">
                  <c:v>16</c:v>
                </c:pt>
                <c:pt idx="347">
                  <c:v>16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16</c:v>
                </c:pt>
                <c:pt idx="352">
                  <c:v>16</c:v>
                </c:pt>
                <c:pt idx="353">
                  <c:v>16</c:v>
                </c:pt>
                <c:pt idx="354">
                  <c:v>16</c:v>
                </c:pt>
                <c:pt idx="355">
                  <c:v>16</c:v>
                </c:pt>
                <c:pt idx="356">
                  <c:v>16</c:v>
                </c:pt>
                <c:pt idx="357">
                  <c:v>16</c:v>
                </c:pt>
                <c:pt idx="358">
                  <c:v>16</c:v>
                </c:pt>
                <c:pt idx="359">
                  <c:v>16</c:v>
                </c:pt>
                <c:pt idx="360">
                  <c:v>17</c:v>
                </c:pt>
                <c:pt idx="361">
                  <c:v>17</c:v>
                </c:pt>
                <c:pt idx="362">
                  <c:v>17</c:v>
                </c:pt>
                <c:pt idx="363">
                  <c:v>17</c:v>
                </c:pt>
                <c:pt idx="364">
                  <c:v>17</c:v>
                </c:pt>
                <c:pt idx="365">
                  <c:v>17</c:v>
                </c:pt>
                <c:pt idx="366">
                  <c:v>17</c:v>
                </c:pt>
                <c:pt idx="367">
                  <c:v>17</c:v>
                </c:pt>
                <c:pt idx="368">
                  <c:v>17</c:v>
                </c:pt>
                <c:pt idx="369">
                  <c:v>17</c:v>
                </c:pt>
                <c:pt idx="370">
                  <c:v>17</c:v>
                </c:pt>
                <c:pt idx="371">
                  <c:v>17</c:v>
                </c:pt>
                <c:pt idx="372">
                  <c:v>17</c:v>
                </c:pt>
                <c:pt idx="373">
                  <c:v>17</c:v>
                </c:pt>
                <c:pt idx="374">
                  <c:v>17</c:v>
                </c:pt>
                <c:pt idx="375">
                  <c:v>17</c:v>
                </c:pt>
                <c:pt idx="376">
                  <c:v>17</c:v>
                </c:pt>
                <c:pt idx="377">
                  <c:v>17</c:v>
                </c:pt>
                <c:pt idx="378">
                  <c:v>17</c:v>
                </c:pt>
                <c:pt idx="379">
                  <c:v>17</c:v>
                </c:pt>
                <c:pt idx="380">
                  <c:v>17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17</c:v>
                </c:pt>
                <c:pt idx="385">
                  <c:v>17</c:v>
                </c:pt>
                <c:pt idx="386">
                  <c:v>17</c:v>
                </c:pt>
                <c:pt idx="387">
                  <c:v>17</c:v>
                </c:pt>
                <c:pt idx="388">
                  <c:v>17</c:v>
                </c:pt>
                <c:pt idx="389">
                  <c:v>17</c:v>
                </c:pt>
                <c:pt idx="390">
                  <c:v>17</c:v>
                </c:pt>
                <c:pt idx="391">
                  <c:v>17</c:v>
                </c:pt>
                <c:pt idx="392">
                  <c:v>17</c:v>
                </c:pt>
                <c:pt idx="393">
                  <c:v>17</c:v>
                </c:pt>
                <c:pt idx="394">
                  <c:v>17</c:v>
                </c:pt>
                <c:pt idx="395">
                  <c:v>17</c:v>
                </c:pt>
                <c:pt idx="396">
                  <c:v>17</c:v>
                </c:pt>
                <c:pt idx="397">
                  <c:v>17</c:v>
                </c:pt>
                <c:pt idx="398">
                  <c:v>17</c:v>
                </c:pt>
                <c:pt idx="399">
                  <c:v>17</c:v>
                </c:pt>
                <c:pt idx="400">
                  <c:v>17</c:v>
                </c:pt>
                <c:pt idx="401">
                  <c:v>17</c:v>
                </c:pt>
                <c:pt idx="402">
                  <c:v>17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3"/>
          <c:order val="3"/>
          <c:marker>
            <c:symbol val="none"/>
          </c:marker>
          <c:val>
            <c:numRef>
              <c:f>List1!$E$1:$E$1000</c:f>
              <c:numCache>
                <c:formatCode>General</c:formatCode>
                <c:ptCount val="100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9</c:v>
                </c:pt>
                <c:pt idx="46">
                  <c:v>9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10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11</c:v>
                </c:pt>
                <c:pt idx="71">
                  <c:v>11</c:v>
                </c:pt>
                <c:pt idx="72">
                  <c:v>11</c:v>
                </c:pt>
                <c:pt idx="73">
                  <c:v>11</c:v>
                </c:pt>
                <c:pt idx="74">
                  <c:v>11</c:v>
                </c:pt>
                <c:pt idx="75">
                  <c:v>11</c:v>
                </c:pt>
                <c:pt idx="76">
                  <c:v>11</c:v>
                </c:pt>
                <c:pt idx="77">
                  <c:v>11</c:v>
                </c:pt>
                <c:pt idx="78">
                  <c:v>11</c:v>
                </c:pt>
                <c:pt idx="79">
                  <c:v>11</c:v>
                </c:pt>
                <c:pt idx="80">
                  <c:v>11</c:v>
                </c:pt>
                <c:pt idx="81">
                  <c:v>11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12</c:v>
                </c:pt>
                <c:pt idx="90">
                  <c:v>12</c:v>
                </c:pt>
                <c:pt idx="91">
                  <c:v>13</c:v>
                </c:pt>
                <c:pt idx="92">
                  <c:v>13</c:v>
                </c:pt>
                <c:pt idx="93">
                  <c:v>13</c:v>
                </c:pt>
                <c:pt idx="94">
                  <c:v>13</c:v>
                </c:pt>
                <c:pt idx="95">
                  <c:v>13</c:v>
                </c:pt>
                <c:pt idx="96">
                  <c:v>13</c:v>
                </c:pt>
                <c:pt idx="97">
                  <c:v>13</c:v>
                </c:pt>
                <c:pt idx="98">
                  <c:v>13</c:v>
                </c:pt>
                <c:pt idx="99">
                  <c:v>13</c:v>
                </c:pt>
                <c:pt idx="100">
                  <c:v>13</c:v>
                </c:pt>
                <c:pt idx="101">
                  <c:v>13</c:v>
                </c:pt>
                <c:pt idx="102">
                  <c:v>13</c:v>
                </c:pt>
                <c:pt idx="103">
                  <c:v>13</c:v>
                </c:pt>
                <c:pt idx="104">
                  <c:v>13</c:v>
                </c:pt>
                <c:pt idx="105">
                  <c:v>13</c:v>
                </c:pt>
                <c:pt idx="106">
                  <c:v>13</c:v>
                </c:pt>
                <c:pt idx="107">
                  <c:v>13</c:v>
                </c:pt>
                <c:pt idx="108">
                  <c:v>13</c:v>
                </c:pt>
                <c:pt idx="109">
                  <c:v>13</c:v>
                </c:pt>
                <c:pt idx="110">
                  <c:v>13</c:v>
                </c:pt>
                <c:pt idx="111">
                  <c:v>13</c:v>
                </c:pt>
                <c:pt idx="112">
                  <c:v>14</c:v>
                </c:pt>
                <c:pt idx="113">
                  <c:v>14</c:v>
                </c:pt>
                <c:pt idx="114">
                  <c:v>14</c:v>
                </c:pt>
                <c:pt idx="115">
                  <c:v>14</c:v>
                </c:pt>
                <c:pt idx="116">
                  <c:v>14</c:v>
                </c:pt>
                <c:pt idx="117">
                  <c:v>14</c:v>
                </c:pt>
                <c:pt idx="118">
                  <c:v>14</c:v>
                </c:pt>
                <c:pt idx="119">
                  <c:v>14</c:v>
                </c:pt>
                <c:pt idx="120">
                  <c:v>14</c:v>
                </c:pt>
                <c:pt idx="121">
                  <c:v>14</c:v>
                </c:pt>
                <c:pt idx="122">
                  <c:v>14</c:v>
                </c:pt>
                <c:pt idx="123">
                  <c:v>14</c:v>
                </c:pt>
                <c:pt idx="124">
                  <c:v>14</c:v>
                </c:pt>
                <c:pt idx="125">
                  <c:v>14</c:v>
                </c:pt>
                <c:pt idx="126">
                  <c:v>14</c:v>
                </c:pt>
                <c:pt idx="127">
                  <c:v>14</c:v>
                </c:pt>
                <c:pt idx="128">
                  <c:v>14</c:v>
                </c:pt>
                <c:pt idx="129">
                  <c:v>14</c:v>
                </c:pt>
                <c:pt idx="130">
                  <c:v>14</c:v>
                </c:pt>
                <c:pt idx="131">
                  <c:v>14</c:v>
                </c:pt>
                <c:pt idx="132">
                  <c:v>14</c:v>
                </c:pt>
                <c:pt idx="133">
                  <c:v>14</c:v>
                </c:pt>
                <c:pt idx="134">
                  <c:v>14</c:v>
                </c:pt>
                <c:pt idx="135">
                  <c:v>15</c:v>
                </c:pt>
                <c:pt idx="136">
                  <c:v>15</c:v>
                </c:pt>
                <c:pt idx="137">
                  <c:v>15</c:v>
                </c:pt>
                <c:pt idx="138">
                  <c:v>15</c:v>
                </c:pt>
                <c:pt idx="139">
                  <c:v>15</c:v>
                </c:pt>
                <c:pt idx="140">
                  <c:v>15</c:v>
                </c:pt>
                <c:pt idx="141">
                  <c:v>15</c:v>
                </c:pt>
                <c:pt idx="142">
                  <c:v>15</c:v>
                </c:pt>
                <c:pt idx="143">
                  <c:v>15</c:v>
                </c:pt>
                <c:pt idx="144">
                  <c:v>15</c:v>
                </c:pt>
                <c:pt idx="145">
                  <c:v>15</c:v>
                </c:pt>
                <c:pt idx="146">
                  <c:v>15</c:v>
                </c:pt>
                <c:pt idx="147">
                  <c:v>15</c:v>
                </c:pt>
                <c:pt idx="148">
                  <c:v>15</c:v>
                </c:pt>
                <c:pt idx="149">
                  <c:v>15</c:v>
                </c:pt>
                <c:pt idx="150">
                  <c:v>15</c:v>
                </c:pt>
                <c:pt idx="151">
                  <c:v>15</c:v>
                </c:pt>
                <c:pt idx="152">
                  <c:v>15</c:v>
                </c:pt>
                <c:pt idx="153">
                  <c:v>15</c:v>
                </c:pt>
                <c:pt idx="154">
                  <c:v>15</c:v>
                </c:pt>
                <c:pt idx="155">
                  <c:v>15</c:v>
                </c:pt>
                <c:pt idx="156">
                  <c:v>15</c:v>
                </c:pt>
                <c:pt idx="157">
                  <c:v>15</c:v>
                </c:pt>
                <c:pt idx="158">
                  <c:v>15</c:v>
                </c:pt>
                <c:pt idx="159">
                  <c:v>15</c:v>
                </c:pt>
                <c:pt idx="160">
                  <c:v>15</c:v>
                </c:pt>
                <c:pt idx="161">
                  <c:v>15</c:v>
                </c:pt>
                <c:pt idx="162">
                  <c:v>15</c:v>
                </c:pt>
                <c:pt idx="163">
                  <c:v>15</c:v>
                </c:pt>
                <c:pt idx="164">
                  <c:v>15</c:v>
                </c:pt>
                <c:pt idx="165">
                  <c:v>15</c:v>
                </c:pt>
                <c:pt idx="166">
                  <c:v>15</c:v>
                </c:pt>
                <c:pt idx="167">
                  <c:v>15</c:v>
                </c:pt>
                <c:pt idx="168">
                  <c:v>15</c:v>
                </c:pt>
                <c:pt idx="169">
                  <c:v>16</c:v>
                </c:pt>
                <c:pt idx="170">
                  <c:v>16</c:v>
                </c:pt>
                <c:pt idx="171">
                  <c:v>16</c:v>
                </c:pt>
                <c:pt idx="172">
                  <c:v>16</c:v>
                </c:pt>
                <c:pt idx="173">
                  <c:v>16</c:v>
                </c:pt>
                <c:pt idx="174">
                  <c:v>16</c:v>
                </c:pt>
                <c:pt idx="175">
                  <c:v>16</c:v>
                </c:pt>
                <c:pt idx="176">
                  <c:v>16</c:v>
                </c:pt>
                <c:pt idx="177">
                  <c:v>16</c:v>
                </c:pt>
                <c:pt idx="178">
                  <c:v>16</c:v>
                </c:pt>
                <c:pt idx="179">
                  <c:v>16</c:v>
                </c:pt>
                <c:pt idx="180">
                  <c:v>16</c:v>
                </c:pt>
                <c:pt idx="181">
                  <c:v>16</c:v>
                </c:pt>
                <c:pt idx="182">
                  <c:v>16</c:v>
                </c:pt>
                <c:pt idx="183">
                  <c:v>16</c:v>
                </c:pt>
                <c:pt idx="184">
                  <c:v>16</c:v>
                </c:pt>
                <c:pt idx="185">
                  <c:v>16</c:v>
                </c:pt>
                <c:pt idx="186">
                  <c:v>16</c:v>
                </c:pt>
                <c:pt idx="187">
                  <c:v>16</c:v>
                </c:pt>
                <c:pt idx="188">
                  <c:v>16</c:v>
                </c:pt>
                <c:pt idx="189">
                  <c:v>16</c:v>
                </c:pt>
                <c:pt idx="190">
                  <c:v>16</c:v>
                </c:pt>
                <c:pt idx="191">
                  <c:v>16</c:v>
                </c:pt>
                <c:pt idx="192">
                  <c:v>16</c:v>
                </c:pt>
                <c:pt idx="193">
                  <c:v>16</c:v>
                </c:pt>
                <c:pt idx="194">
                  <c:v>16</c:v>
                </c:pt>
                <c:pt idx="195">
                  <c:v>16</c:v>
                </c:pt>
                <c:pt idx="196">
                  <c:v>16</c:v>
                </c:pt>
                <c:pt idx="197">
                  <c:v>16</c:v>
                </c:pt>
                <c:pt idx="198">
                  <c:v>16</c:v>
                </c:pt>
                <c:pt idx="199">
                  <c:v>16</c:v>
                </c:pt>
                <c:pt idx="200">
                  <c:v>16</c:v>
                </c:pt>
                <c:pt idx="201">
                  <c:v>16</c:v>
                </c:pt>
                <c:pt idx="202">
                  <c:v>16</c:v>
                </c:pt>
                <c:pt idx="203">
                  <c:v>16</c:v>
                </c:pt>
                <c:pt idx="204">
                  <c:v>16</c:v>
                </c:pt>
                <c:pt idx="205">
                  <c:v>16</c:v>
                </c:pt>
                <c:pt idx="206">
                  <c:v>16</c:v>
                </c:pt>
                <c:pt idx="207">
                  <c:v>16</c:v>
                </c:pt>
                <c:pt idx="208">
                  <c:v>16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16</c:v>
                </c:pt>
                <c:pt idx="226">
                  <c:v>16</c:v>
                </c:pt>
                <c:pt idx="227">
                  <c:v>16</c:v>
                </c:pt>
                <c:pt idx="228">
                  <c:v>16</c:v>
                </c:pt>
                <c:pt idx="229">
                  <c:v>16</c:v>
                </c:pt>
                <c:pt idx="230">
                  <c:v>16</c:v>
                </c:pt>
                <c:pt idx="231">
                  <c:v>16</c:v>
                </c:pt>
                <c:pt idx="232">
                  <c:v>16</c:v>
                </c:pt>
                <c:pt idx="233">
                  <c:v>16</c:v>
                </c:pt>
                <c:pt idx="234">
                  <c:v>16</c:v>
                </c:pt>
                <c:pt idx="235">
                  <c:v>16</c:v>
                </c:pt>
                <c:pt idx="236">
                  <c:v>16</c:v>
                </c:pt>
                <c:pt idx="237">
                  <c:v>16</c:v>
                </c:pt>
                <c:pt idx="238">
                  <c:v>16</c:v>
                </c:pt>
                <c:pt idx="239">
                  <c:v>16</c:v>
                </c:pt>
                <c:pt idx="240">
                  <c:v>16</c:v>
                </c:pt>
                <c:pt idx="241">
                  <c:v>16</c:v>
                </c:pt>
                <c:pt idx="242">
                  <c:v>16</c:v>
                </c:pt>
                <c:pt idx="243">
                  <c:v>16</c:v>
                </c:pt>
                <c:pt idx="244">
                  <c:v>16</c:v>
                </c:pt>
                <c:pt idx="245">
                  <c:v>16</c:v>
                </c:pt>
                <c:pt idx="246">
                  <c:v>16</c:v>
                </c:pt>
                <c:pt idx="247">
                  <c:v>16</c:v>
                </c:pt>
                <c:pt idx="248">
                  <c:v>16</c:v>
                </c:pt>
                <c:pt idx="249">
                  <c:v>16</c:v>
                </c:pt>
                <c:pt idx="250">
                  <c:v>16</c:v>
                </c:pt>
                <c:pt idx="251">
                  <c:v>16</c:v>
                </c:pt>
                <c:pt idx="252">
                  <c:v>16</c:v>
                </c:pt>
                <c:pt idx="253">
                  <c:v>16</c:v>
                </c:pt>
                <c:pt idx="254">
                  <c:v>16</c:v>
                </c:pt>
                <c:pt idx="255">
                  <c:v>16</c:v>
                </c:pt>
                <c:pt idx="256">
                  <c:v>16</c:v>
                </c:pt>
                <c:pt idx="257">
                  <c:v>16</c:v>
                </c:pt>
                <c:pt idx="258">
                  <c:v>16</c:v>
                </c:pt>
                <c:pt idx="259">
                  <c:v>16</c:v>
                </c:pt>
                <c:pt idx="260">
                  <c:v>16</c:v>
                </c:pt>
                <c:pt idx="261">
                  <c:v>16</c:v>
                </c:pt>
                <c:pt idx="262">
                  <c:v>16</c:v>
                </c:pt>
                <c:pt idx="263">
                  <c:v>16</c:v>
                </c:pt>
                <c:pt idx="264">
                  <c:v>16</c:v>
                </c:pt>
                <c:pt idx="265">
                  <c:v>16</c:v>
                </c:pt>
                <c:pt idx="266">
                  <c:v>16</c:v>
                </c:pt>
                <c:pt idx="267">
                  <c:v>16</c:v>
                </c:pt>
                <c:pt idx="268">
                  <c:v>16</c:v>
                </c:pt>
                <c:pt idx="269">
                  <c:v>16</c:v>
                </c:pt>
                <c:pt idx="270">
                  <c:v>16</c:v>
                </c:pt>
                <c:pt idx="271">
                  <c:v>16</c:v>
                </c:pt>
                <c:pt idx="272">
                  <c:v>16</c:v>
                </c:pt>
                <c:pt idx="273">
                  <c:v>16</c:v>
                </c:pt>
                <c:pt idx="274">
                  <c:v>16</c:v>
                </c:pt>
                <c:pt idx="275">
                  <c:v>16</c:v>
                </c:pt>
                <c:pt idx="276">
                  <c:v>16</c:v>
                </c:pt>
                <c:pt idx="277">
                  <c:v>16</c:v>
                </c:pt>
                <c:pt idx="278">
                  <c:v>16</c:v>
                </c:pt>
                <c:pt idx="279">
                  <c:v>16</c:v>
                </c:pt>
                <c:pt idx="280">
                  <c:v>16</c:v>
                </c:pt>
                <c:pt idx="281">
                  <c:v>16</c:v>
                </c:pt>
                <c:pt idx="282">
                  <c:v>16</c:v>
                </c:pt>
                <c:pt idx="283">
                  <c:v>16</c:v>
                </c:pt>
                <c:pt idx="284">
                  <c:v>16</c:v>
                </c:pt>
                <c:pt idx="285">
                  <c:v>16</c:v>
                </c:pt>
                <c:pt idx="286">
                  <c:v>16</c:v>
                </c:pt>
                <c:pt idx="287">
                  <c:v>16</c:v>
                </c:pt>
                <c:pt idx="288">
                  <c:v>16</c:v>
                </c:pt>
                <c:pt idx="289">
                  <c:v>16</c:v>
                </c:pt>
                <c:pt idx="290">
                  <c:v>16</c:v>
                </c:pt>
                <c:pt idx="291">
                  <c:v>16</c:v>
                </c:pt>
                <c:pt idx="292">
                  <c:v>16</c:v>
                </c:pt>
                <c:pt idx="293">
                  <c:v>16</c:v>
                </c:pt>
                <c:pt idx="294">
                  <c:v>16</c:v>
                </c:pt>
                <c:pt idx="295">
                  <c:v>16</c:v>
                </c:pt>
                <c:pt idx="296">
                  <c:v>16</c:v>
                </c:pt>
                <c:pt idx="297">
                  <c:v>16</c:v>
                </c:pt>
                <c:pt idx="298">
                  <c:v>16</c:v>
                </c:pt>
                <c:pt idx="299">
                  <c:v>16</c:v>
                </c:pt>
                <c:pt idx="300">
                  <c:v>16</c:v>
                </c:pt>
                <c:pt idx="301">
                  <c:v>16</c:v>
                </c:pt>
                <c:pt idx="302">
                  <c:v>16</c:v>
                </c:pt>
                <c:pt idx="303">
                  <c:v>16</c:v>
                </c:pt>
                <c:pt idx="304">
                  <c:v>16</c:v>
                </c:pt>
                <c:pt idx="305">
                  <c:v>16</c:v>
                </c:pt>
                <c:pt idx="306">
                  <c:v>16</c:v>
                </c:pt>
                <c:pt idx="307">
                  <c:v>16</c:v>
                </c:pt>
                <c:pt idx="308">
                  <c:v>16</c:v>
                </c:pt>
                <c:pt idx="309">
                  <c:v>16</c:v>
                </c:pt>
                <c:pt idx="310">
                  <c:v>17</c:v>
                </c:pt>
                <c:pt idx="311">
                  <c:v>17</c:v>
                </c:pt>
                <c:pt idx="312">
                  <c:v>17</c:v>
                </c:pt>
                <c:pt idx="313">
                  <c:v>17</c:v>
                </c:pt>
                <c:pt idx="314">
                  <c:v>17</c:v>
                </c:pt>
                <c:pt idx="315">
                  <c:v>17</c:v>
                </c:pt>
                <c:pt idx="316">
                  <c:v>17</c:v>
                </c:pt>
                <c:pt idx="317">
                  <c:v>17</c:v>
                </c:pt>
                <c:pt idx="318">
                  <c:v>17</c:v>
                </c:pt>
                <c:pt idx="319">
                  <c:v>17</c:v>
                </c:pt>
                <c:pt idx="320">
                  <c:v>17</c:v>
                </c:pt>
                <c:pt idx="321">
                  <c:v>17</c:v>
                </c:pt>
                <c:pt idx="322">
                  <c:v>17</c:v>
                </c:pt>
                <c:pt idx="323">
                  <c:v>17</c:v>
                </c:pt>
                <c:pt idx="324">
                  <c:v>17</c:v>
                </c:pt>
                <c:pt idx="325">
                  <c:v>17</c:v>
                </c:pt>
                <c:pt idx="326">
                  <c:v>17</c:v>
                </c:pt>
                <c:pt idx="327">
                  <c:v>17</c:v>
                </c:pt>
                <c:pt idx="328">
                  <c:v>17</c:v>
                </c:pt>
                <c:pt idx="329">
                  <c:v>17</c:v>
                </c:pt>
                <c:pt idx="330">
                  <c:v>17</c:v>
                </c:pt>
                <c:pt idx="331">
                  <c:v>17</c:v>
                </c:pt>
                <c:pt idx="332">
                  <c:v>17</c:v>
                </c:pt>
                <c:pt idx="333">
                  <c:v>17</c:v>
                </c:pt>
                <c:pt idx="334">
                  <c:v>17</c:v>
                </c:pt>
                <c:pt idx="335">
                  <c:v>17</c:v>
                </c:pt>
                <c:pt idx="336">
                  <c:v>17</c:v>
                </c:pt>
                <c:pt idx="337">
                  <c:v>17</c:v>
                </c:pt>
                <c:pt idx="338">
                  <c:v>17</c:v>
                </c:pt>
                <c:pt idx="339">
                  <c:v>17</c:v>
                </c:pt>
                <c:pt idx="340">
                  <c:v>17</c:v>
                </c:pt>
                <c:pt idx="341">
                  <c:v>17</c:v>
                </c:pt>
                <c:pt idx="342">
                  <c:v>17</c:v>
                </c:pt>
                <c:pt idx="343">
                  <c:v>17</c:v>
                </c:pt>
                <c:pt idx="344">
                  <c:v>17</c:v>
                </c:pt>
                <c:pt idx="345">
                  <c:v>17</c:v>
                </c:pt>
                <c:pt idx="346">
                  <c:v>17</c:v>
                </c:pt>
                <c:pt idx="347">
                  <c:v>17</c:v>
                </c:pt>
                <c:pt idx="348">
                  <c:v>17</c:v>
                </c:pt>
                <c:pt idx="349">
                  <c:v>17</c:v>
                </c:pt>
                <c:pt idx="350">
                  <c:v>17</c:v>
                </c:pt>
                <c:pt idx="351">
                  <c:v>17</c:v>
                </c:pt>
                <c:pt idx="352">
                  <c:v>17</c:v>
                </c:pt>
                <c:pt idx="353">
                  <c:v>17</c:v>
                </c:pt>
                <c:pt idx="354">
                  <c:v>17</c:v>
                </c:pt>
                <c:pt idx="355">
                  <c:v>17</c:v>
                </c:pt>
                <c:pt idx="356">
                  <c:v>17</c:v>
                </c:pt>
                <c:pt idx="357">
                  <c:v>17</c:v>
                </c:pt>
                <c:pt idx="358">
                  <c:v>17</c:v>
                </c:pt>
                <c:pt idx="359">
                  <c:v>17</c:v>
                </c:pt>
                <c:pt idx="360">
                  <c:v>17</c:v>
                </c:pt>
                <c:pt idx="361">
                  <c:v>17</c:v>
                </c:pt>
                <c:pt idx="362">
                  <c:v>17</c:v>
                </c:pt>
                <c:pt idx="363">
                  <c:v>17</c:v>
                </c:pt>
                <c:pt idx="364">
                  <c:v>17</c:v>
                </c:pt>
                <c:pt idx="365">
                  <c:v>17</c:v>
                </c:pt>
                <c:pt idx="366">
                  <c:v>17</c:v>
                </c:pt>
                <c:pt idx="367">
                  <c:v>17</c:v>
                </c:pt>
                <c:pt idx="368">
                  <c:v>17</c:v>
                </c:pt>
                <c:pt idx="369">
                  <c:v>17</c:v>
                </c:pt>
                <c:pt idx="370">
                  <c:v>17</c:v>
                </c:pt>
                <c:pt idx="371">
                  <c:v>17</c:v>
                </c:pt>
                <c:pt idx="372">
                  <c:v>17</c:v>
                </c:pt>
                <c:pt idx="373">
                  <c:v>17</c:v>
                </c:pt>
                <c:pt idx="374">
                  <c:v>17</c:v>
                </c:pt>
                <c:pt idx="375">
                  <c:v>17</c:v>
                </c:pt>
                <c:pt idx="376">
                  <c:v>17</c:v>
                </c:pt>
                <c:pt idx="377">
                  <c:v>17</c:v>
                </c:pt>
                <c:pt idx="378">
                  <c:v>17</c:v>
                </c:pt>
                <c:pt idx="379">
                  <c:v>17</c:v>
                </c:pt>
                <c:pt idx="380">
                  <c:v>17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17</c:v>
                </c:pt>
                <c:pt idx="385">
                  <c:v>17</c:v>
                </c:pt>
                <c:pt idx="386">
                  <c:v>17</c:v>
                </c:pt>
                <c:pt idx="387">
                  <c:v>17</c:v>
                </c:pt>
                <c:pt idx="388">
                  <c:v>17</c:v>
                </c:pt>
                <c:pt idx="389">
                  <c:v>17</c:v>
                </c:pt>
                <c:pt idx="390">
                  <c:v>17</c:v>
                </c:pt>
                <c:pt idx="391">
                  <c:v>17</c:v>
                </c:pt>
                <c:pt idx="392">
                  <c:v>17</c:v>
                </c:pt>
                <c:pt idx="393">
                  <c:v>17</c:v>
                </c:pt>
                <c:pt idx="394">
                  <c:v>17</c:v>
                </c:pt>
                <c:pt idx="395">
                  <c:v>17</c:v>
                </c:pt>
                <c:pt idx="396">
                  <c:v>17</c:v>
                </c:pt>
                <c:pt idx="397">
                  <c:v>17</c:v>
                </c:pt>
                <c:pt idx="398">
                  <c:v>17</c:v>
                </c:pt>
                <c:pt idx="399">
                  <c:v>17</c:v>
                </c:pt>
                <c:pt idx="400">
                  <c:v>17</c:v>
                </c:pt>
                <c:pt idx="401">
                  <c:v>17</c:v>
                </c:pt>
                <c:pt idx="402">
                  <c:v>17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4"/>
          <c:order val="4"/>
          <c:marker>
            <c:symbol val="none"/>
          </c:marker>
          <c:val>
            <c:numRef>
              <c:f>List1!$F$1:$F$1000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10</c:v>
                </c:pt>
                <c:pt idx="63">
                  <c:v>10</c:v>
                </c:pt>
                <c:pt idx="64">
                  <c:v>10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11</c:v>
                </c:pt>
                <c:pt idx="71">
                  <c:v>11</c:v>
                </c:pt>
                <c:pt idx="72">
                  <c:v>11</c:v>
                </c:pt>
                <c:pt idx="73">
                  <c:v>11</c:v>
                </c:pt>
                <c:pt idx="74">
                  <c:v>11</c:v>
                </c:pt>
                <c:pt idx="75">
                  <c:v>11</c:v>
                </c:pt>
                <c:pt idx="76">
                  <c:v>11</c:v>
                </c:pt>
                <c:pt idx="77">
                  <c:v>11</c:v>
                </c:pt>
                <c:pt idx="78">
                  <c:v>11</c:v>
                </c:pt>
                <c:pt idx="79">
                  <c:v>11</c:v>
                </c:pt>
                <c:pt idx="80">
                  <c:v>11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13</c:v>
                </c:pt>
                <c:pt idx="90">
                  <c:v>13</c:v>
                </c:pt>
                <c:pt idx="91">
                  <c:v>13</c:v>
                </c:pt>
                <c:pt idx="92">
                  <c:v>13</c:v>
                </c:pt>
                <c:pt idx="93">
                  <c:v>13</c:v>
                </c:pt>
                <c:pt idx="94">
                  <c:v>13</c:v>
                </c:pt>
                <c:pt idx="95">
                  <c:v>13</c:v>
                </c:pt>
                <c:pt idx="96">
                  <c:v>13</c:v>
                </c:pt>
                <c:pt idx="97">
                  <c:v>13</c:v>
                </c:pt>
                <c:pt idx="98">
                  <c:v>13</c:v>
                </c:pt>
                <c:pt idx="99">
                  <c:v>13</c:v>
                </c:pt>
                <c:pt idx="100">
                  <c:v>13</c:v>
                </c:pt>
                <c:pt idx="101">
                  <c:v>13</c:v>
                </c:pt>
                <c:pt idx="102">
                  <c:v>13</c:v>
                </c:pt>
                <c:pt idx="103">
                  <c:v>13</c:v>
                </c:pt>
                <c:pt idx="104">
                  <c:v>13</c:v>
                </c:pt>
                <c:pt idx="105">
                  <c:v>13</c:v>
                </c:pt>
                <c:pt idx="106">
                  <c:v>13</c:v>
                </c:pt>
                <c:pt idx="107">
                  <c:v>13</c:v>
                </c:pt>
                <c:pt idx="108">
                  <c:v>13</c:v>
                </c:pt>
                <c:pt idx="109">
                  <c:v>14</c:v>
                </c:pt>
                <c:pt idx="110">
                  <c:v>14</c:v>
                </c:pt>
                <c:pt idx="111">
                  <c:v>14</c:v>
                </c:pt>
                <c:pt idx="112">
                  <c:v>14</c:v>
                </c:pt>
                <c:pt idx="113">
                  <c:v>14</c:v>
                </c:pt>
                <c:pt idx="114">
                  <c:v>14</c:v>
                </c:pt>
                <c:pt idx="115">
                  <c:v>14</c:v>
                </c:pt>
                <c:pt idx="116">
                  <c:v>14</c:v>
                </c:pt>
                <c:pt idx="117">
                  <c:v>14</c:v>
                </c:pt>
                <c:pt idx="118">
                  <c:v>14</c:v>
                </c:pt>
                <c:pt idx="119">
                  <c:v>14</c:v>
                </c:pt>
                <c:pt idx="120">
                  <c:v>14</c:v>
                </c:pt>
                <c:pt idx="121">
                  <c:v>14</c:v>
                </c:pt>
                <c:pt idx="122">
                  <c:v>14</c:v>
                </c:pt>
                <c:pt idx="123">
                  <c:v>14</c:v>
                </c:pt>
                <c:pt idx="124">
                  <c:v>14</c:v>
                </c:pt>
                <c:pt idx="125">
                  <c:v>15</c:v>
                </c:pt>
                <c:pt idx="126">
                  <c:v>15</c:v>
                </c:pt>
                <c:pt idx="127">
                  <c:v>15</c:v>
                </c:pt>
                <c:pt idx="128">
                  <c:v>15</c:v>
                </c:pt>
                <c:pt idx="129">
                  <c:v>15</c:v>
                </c:pt>
                <c:pt idx="130">
                  <c:v>15</c:v>
                </c:pt>
                <c:pt idx="131">
                  <c:v>15</c:v>
                </c:pt>
                <c:pt idx="132">
                  <c:v>15</c:v>
                </c:pt>
                <c:pt idx="133">
                  <c:v>15</c:v>
                </c:pt>
                <c:pt idx="134">
                  <c:v>15</c:v>
                </c:pt>
                <c:pt idx="135">
                  <c:v>15</c:v>
                </c:pt>
                <c:pt idx="136">
                  <c:v>15</c:v>
                </c:pt>
                <c:pt idx="137">
                  <c:v>15</c:v>
                </c:pt>
                <c:pt idx="138">
                  <c:v>15</c:v>
                </c:pt>
                <c:pt idx="139">
                  <c:v>15</c:v>
                </c:pt>
                <c:pt idx="140">
                  <c:v>15</c:v>
                </c:pt>
                <c:pt idx="141">
                  <c:v>15</c:v>
                </c:pt>
                <c:pt idx="142">
                  <c:v>15</c:v>
                </c:pt>
                <c:pt idx="143">
                  <c:v>15</c:v>
                </c:pt>
                <c:pt idx="144">
                  <c:v>15</c:v>
                </c:pt>
                <c:pt idx="145">
                  <c:v>15</c:v>
                </c:pt>
                <c:pt idx="146">
                  <c:v>15</c:v>
                </c:pt>
                <c:pt idx="147">
                  <c:v>15</c:v>
                </c:pt>
                <c:pt idx="148">
                  <c:v>15</c:v>
                </c:pt>
                <c:pt idx="149">
                  <c:v>15</c:v>
                </c:pt>
                <c:pt idx="150">
                  <c:v>15</c:v>
                </c:pt>
                <c:pt idx="151">
                  <c:v>15</c:v>
                </c:pt>
                <c:pt idx="152">
                  <c:v>16</c:v>
                </c:pt>
                <c:pt idx="153">
                  <c:v>16</c:v>
                </c:pt>
                <c:pt idx="154">
                  <c:v>16</c:v>
                </c:pt>
                <c:pt idx="155">
                  <c:v>16</c:v>
                </c:pt>
                <c:pt idx="156">
                  <c:v>16</c:v>
                </c:pt>
                <c:pt idx="157">
                  <c:v>16</c:v>
                </c:pt>
                <c:pt idx="158">
                  <c:v>16</c:v>
                </c:pt>
                <c:pt idx="159">
                  <c:v>16</c:v>
                </c:pt>
                <c:pt idx="160">
                  <c:v>16</c:v>
                </c:pt>
                <c:pt idx="161">
                  <c:v>16</c:v>
                </c:pt>
                <c:pt idx="162">
                  <c:v>16</c:v>
                </c:pt>
                <c:pt idx="163">
                  <c:v>16</c:v>
                </c:pt>
                <c:pt idx="164">
                  <c:v>16</c:v>
                </c:pt>
                <c:pt idx="165">
                  <c:v>16</c:v>
                </c:pt>
                <c:pt idx="166">
                  <c:v>16</c:v>
                </c:pt>
                <c:pt idx="167">
                  <c:v>16</c:v>
                </c:pt>
                <c:pt idx="168">
                  <c:v>16</c:v>
                </c:pt>
                <c:pt idx="169">
                  <c:v>16</c:v>
                </c:pt>
                <c:pt idx="170">
                  <c:v>16</c:v>
                </c:pt>
                <c:pt idx="171">
                  <c:v>16</c:v>
                </c:pt>
                <c:pt idx="172">
                  <c:v>16</c:v>
                </c:pt>
                <c:pt idx="173">
                  <c:v>16</c:v>
                </c:pt>
                <c:pt idx="174">
                  <c:v>16</c:v>
                </c:pt>
                <c:pt idx="175">
                  <c:v>16</c:v>
                </c:pt>
                <c:pt idx="176">
                  <c:v>16</c:v>
                </c:pt>
                <c:pt idx="177">
                  <c:v>16</c:v>
                </c:pt>
                <c:pt idx="178">
                  <c:v>16</c:v>
                </c:pt>
                <c:pt idx="179">
                  <c:v>16</c:v>
                </c:pt>
                <c:pt idx="180">
                  <c:v>16</c:v>
                </c:pt>
                <c:pt idx="181">
                  <c:v>16</c:v>
                </c:pt>
                <c:pt idx="182">
                  <c:v>16</c:v>
                </c:pt>
                <c:pt idx="183">
                  <c:v>16</c:v>
                </c:pt>
                <c:pt idx="184">
                  <c:v>16</c:v>
                </c:pt>
                <c:pt idx="185">
                  <c:v>16</c:v>
                </c:pt>
                <c:pt idx="186">
                  <c:v>16</c:v>
                </c:pt>
                <c:pt idx="187">
                  <c:v>16</c:v>
                </c:pt>
                <c:pt idx="188">
                  <c:v>16</c:v>
                </c:pt>
                <c:pt idx="189">
                  <c:v>16</c:v>
                </c:pt>
                <c:pt idx="190">
                  <c:v>16</c:v>
                </c:pt>
                <c:pt idx="191">
                  <c:v>16</c:v>
                </c:pt>
                <c:pt idx="192">
                  <c:v>16</c:v>
                </c:pt>
                <c:pt idx="193">
                  <c:v>16</c:v>
                </c:pt>
                <c:pt idx="194">
                  <c:v>16</c:v>
                </c:pt>
                <c:pt idx="195">
                  <c:v>16</c:v>
                </c:pt>
                <c:pt idx="196">
                  <c:v>16</c:v>
                </c:pt>
                <c:pt idx="197">
                  <c:v>16</c:v>
                </c:pt>
                <c:pt idx="198">
                  <c:v>16</c:v>
                </c:pt>
                <c:pt idx="199">
                  <c:v>16</c:v>
                </c:pt>
                <c:pt idx="200">
                  <c:v>16</c:v>
                </c:pt>
                <c:pt idx="201">
                  <c:v>16</c:v>
                </c:pt>
                <c:pt idx="202">
                  <c:v>16</c:v>
                </c:pt>
                <c:pt idx="203">
                  <c:v>16</c:v>
                </c:pt>
                <c:pt idx="204">
                  <c:v>16</c:v>
                </c:pt>
                <c:pt idx="205">
                  <c:v>16</c:v>
                </c:pt>
                <c:pt idx="206">
                  <c:v>16</c:v>
                </c:pt>
                <c:pt idx="207">
                  <c:v>16</c:v>
                </c:pt>
                <c:pt idx="208">
                  <c:v>16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17</c:v>
                </c:pt>
                <c:pt idx="226">
                  <c:v>17</c:v>
                </c:pt>
                <c:pt idx="227">
                  <c:v>17</c:v>
                </c:pt>
                <c:pt idx="228">
                  <c:v>17</c:v>
                </c:pt>
                <c:pt idx="229">
                  <c:v>17</c:v>
                </c:pt>
                <c:pt idx="230">
                  <c:v>17</c:v>
                </c:pt>
                <c:pt idx="231">
                  <c:v>17</c:v>
                </c:pt>
                <c:pt idx="232">
                  <c:v>17</c:v>
                </c:pt>
                <c:pt idx="233">
                  <c:v>17</c:v>
                </c:pt>
                <c:pt idx="234">
                  <c:v>17</c:v>
                </c:pt>
                <c:pt idx="235">
                  <c:v>17</c:v>
                </c:pt>
                <c:pt idx="236">
                  <c:v>17</c:v>
                </c:pt>
                <c:pt idx="237">
                  <c:v>17</c:v>
                </c:pt>
                <c:pt idx="238">
                  <c:v>17</c:v>
                </c:pt>
                <c:pt idx="239">
                  <c:v>17</c:v>
                </c:pt>
                <c:pt idx="240">
                  <c:v>17</c:v>
                </c:pt>
                <c:pt idx="241">
                  <c:v>17</c:v>
                </c:pt>
                <c:pt idx="242">
                  <c:v>17</c:v>
                </c:pt>
                <c:pt idx="243">
                  <c:v>17</c:v>
                </c:pt>
                <c:pt idx="244">
                  <c:v>17</c:v>
                </c:pt>
                <c:pt idx="245">
                  <c:v>17</c:v>
                </c:pt>
                <c:pt idx="246">
                  <c:v>17</c:v>
                </c:pt>
                <c:pt idx="247">
                  <c:v>17</c:v>
                </c:pt>
                <c:pt idx="248">
                  <c:v>17</c:v>
                </c:pt>
                <c:pt idx="249">
                  <c:v>17</c:v>
                </c:pt>
                <c:pt idx="250">
                  <c:v>17</c:v>
                </c:pt>
                <c:pt idx="251">
                  <c:v>17</c:v>
                </c:pt>
                <c:pt idx="252">
                  <c:v>17</c:v>
                </c:pt>
                <c:pt idx="253">
                  <c:v>17</c:v>
                </c:pt>
                <c:pt idx="254">
                  <c:v>17</c:v>
                </c:pt>
                <c:pt idx="255">
                  <c:v>17</c:v>
                </c:pt>
                <c:pt idx="256">
                  <c:v>17</c:v>
                </c:pt>
                <c:pt idx="257">
                  <c:v>17</c:v>
                </c:pt>
                <c:pt idx="258">
                  <c:v>17</c:v>
                </c:pt>
                <c:pt idx="259">
                  <c:v>17</c:v>
                </c:pt>
                <c:pt idx="260">
                  <c:v>17</c:v>
                </c:pt>
                <c:pt idx="261">
                  <c:v>17</c:v>
                </c:pt>
                <c:pt idx="262">
                  <c:v>17</c:v>
                </c:pt>
                <c:pt idx="263">
                  <c:v>17</c:v>
                </c:pt>
                <c:pt idx="264">
                  <c:v>17</c:v>
                </c:pt>
                <c:pt idx="265">
                  <c:v>17</c:v>
                </c:pt>
                <c:pt idx="266">
                  <c:v>17</c:v>
                </c:pt>
                <c:pt idx="267">
                  <c:v>17</c:v>
                </c:pt>
                <c:pt idx="268">
                  <c:v>17</c:v>
                </c:pt>
                <c:pt idx="269">
                  <c:v>17</c:v>
                </c:pt>
                <c:pt idx="270">
                  <c:v>17</c:v>
                </c:pt>
                <c:pt idx="271">
                  <c:v>17</c:v>
                </c:pt>
                <c:pt idx="272">
                  <c:v>17</c:v>
                </c:pt>
                <c:pt idx="273">
                  <c:v>17</c:v>
                </c:pt>
                <c:pt idx="274">
                  <c:v>17</c:v>
                </c:pt>
                <c:pt idx="275">
                  <c:v>17</c:v>
                </c:pt>
                <c:pt idx="276">
                  <c:v>17</c:v>
                </c:pt>
                <c:pt idx="277">
                  <c:v>17</c:v>
                </c:pt>
                <c:pt idx="278">
                  <c:v>17</c:v>
                </c:pt>
                <c:pt idx="279">
                  <c:v>17</c:v>
                </c:pt>
                <c:pt idx="280">
                  <c:v>17</c:v>
                </c:pt>
                <c:pt idx="281">
                  <c:v>17</c:v>
                </c:pt>
                <c:pt idx="282">
                  <c:v>17</c:v>
                </c:pt>
                <c:pt idx="283">
                  <c:v>17</c:v>
                </c:pt>
                <c:pt idx="284">
                  <c:v>17</c:v>
                </c:pt>
                <c:pt idx="285">
                  <c:v>17</c:v>
                </c:pt>
                <c:pt idx="286">
                  <c:v>17</c:v>
                </c:pt>
                <c:pt idx="287">
                  <c:v>17</c:v>
                </c:pt>
                <c:pt idx="288">
                  <c:v>17</c:v>
                </c:pt>
                <c:pt idx="289">
                  <c:v>17</c:v>
                </c:pt>
                <c:pt idx="290">
                  <c:v>17</c:v>
                </c:pt>
                <c:pt idx="291">
                  <c:v>17</c:v>
                </c:pt>
                <c:pt idx="292">
                  <c:v>17</c:v>
                </c:pt>
                <c:pt idx="293">
                  <c:v>17</c:v>
                </c:pt>
                <c:pt idx="294">
                  <c:v>17</c:v>
                </c:pt>
                <c:pt idx="295">
                  <c:v>17</c:v>
                </c:pt>
                <c:pt idx="296">
                  <c:v>17</c:v>
                </c:pt>
                <c:pt idx="297">
                  <c:v>17</c:v>
                </c:pt>
                <c:pt idx="298">
                  <c:v>17</c:v>
                </c:pt>
                <c:pt idx="299">
                  <c:v>17</c:v>
                </c:pt>
                <c:pt idx="300">
                  <c:v>17</c:v>
                </c:pt>
                <c:pt idx="301">
                  <c:v>17</c:v>
                </c:pt>
                <c:pt idx="302">
                  <c:v>17</c:v>
                </c:pt>
                <c:pt idx="303">
                  <c:v>17</c:v>
                </c:pt>
                <c:pt idx="304">
                  <c:v>17</c:v>
                </c:pt>
                <c:pt idx="305">
                  <c:v>17</c:v>
                </c:pt>
                <c:pt idx="306">
                  <c:v>17</c:v>
                </c:pt>
                <c:pt idx="307">
                  <c:v>17</c:v>
                </c:pt>
                <c:pt idx="308">
                  <c:v>17</c:v>
                </c:pt>
                <c:pt idx="309">
                  <c:v>17</c:v>
                </c:pt>
                <c:pt idx="310">
                  <c:v>17</c:v>
                </c:pt>
                <c:pt idx="311">
                  <c:v>17</c:v>
                </c:pt>
                <c:pt idx="312">
                  <c:v>17</c:v>
                </c:pt>
                <c:pt idx="313">
                  <c:v>17</c:v>
                </c:pt>
                <c:pt idx="314">
                  <c:v>17</c:v>
                </c:pt>
                <c:pt idx="315">
                  <c:v>17</c:v>
                </c:pt>
                <c:pt idx="316">
                  <c:v>17</c:v>
                </c:pt>
                <c:pt idx="317">
                  <c:v>17</c:v>
                </c:pt>
                <c:pt idx="318">
                  <c:v>17</c:v>
                </c:pt>
                <c:pt idx="319">
                  <c:v>17</c:v>
                </c:pt>
                <c:pt idx="320">
                  <c:v>17</c:v>
                </c:pt>
                <c:pt idx="321">
                  <c:v>17</c:v>
                </c:pt>
                <c:pt idx="322">
                  <c:v>17</c:v>
                </c:pt>
                <c:pt idx="323">
                  <c:v>17</c:v>
                </c:pt>
                <c:pt idx="324">
                  <c:v>17</c:v>
                </c:pt>
                <c:pt idx="325">
                  <c:v>17</c:v>
                </c:pt>
                <c:pt idx="326">
                  <c:v>17</c:v>
                </c:pt>
                <c:pt idx="327">
                  <c:v>17</c:v>
                </c:pt>
                <c:pt idx="328">
                  <c:v>17</c:v>
                </c:pt>
                <c:pt idx="329">
                  <c:v>17</c:v>
                </c:pt>
                <c:pt idx="330">
                  <c:v>17</c:v>
                </c:pt>
                <c:pt idx="331">
                  <c:v>17</c:v>
                </c:pt>
                <c:pt idx="332">
                  <c:v>17</c:v>
                </c:pt>
                <c:pt idx="333">
                  <c:v>17</c:v>
                </c:pt>
                <c:pt idx="334">
                  <c:v>17</c:v>
                </c:pt>
                <c:pt idx="335">
                  <c:v>17</c:v>
                </c:pt>
                <c:pt idx="336">
                  <c:v>17</c:v>
                </c:pt>
                <c:pt idx="337">
                  <c:v>17</c:v>
                </c:pt>
                <c:pt idx="338">
                  <c:v>17</c:v>
                </c:pt>
                <c:pt idx="339">
                  <c:v>17</c:v>
                </c:pt>
                <c:pt idx="340">
                  <c:v>17</c:v>
                </c:pt>
                <c:pt idx="341">
                  <c:v>17</c:v>
                </c:pt>
                <c:pt idx="342">
                  <c:v>17</c:v>
                </c:pt>
                <c:pt idx="343">
                  <c:v>17</c:v>
                </c:pt>
                <c:pt idx="344">
                  <c:v>17</c:v>
                </c:pt>
                <c:pt idx="345">
                  <c:v>17</c:v>
                </c:pt>
                <c:pt idx="346">
                  <c:v>17</c:v>
                </c:pt>
                <c:pt idx="347">
                  <c:v>17</c:v>
                </c:pt>
                <c:pt idx="348">
                  <c:v>17</c:v>
                </c:pt>
                <c:pt idx="349">
                  <c:v>17</c:v>
                </c:pt>
                <c:pt idx="350">
                  <c:v>17</c:v>
                </c:pt>
                <c:pt idx="351">
                  <c:v>17</c:v>
                </c:pt>
                <c:pt idx="352">
                  <c:v>17</c:v>
                </c:pt>
                <c:pt idx="353">
                  <c:v>17</c:v>
                </c:pt>
                <c:pt idx="354">
                  <c:v>17</c:v>
                </c:pt>
                <c:pt idx="355">
                  <c:v>17</c:v>
                </c:pt>
                <c:pt idx="356">
                  <c:v>17</c:v>
                </c:pt>
                <c:pt idx="357">
                  <c:v>17</c:v>
                </c:pt>
                <c:pt idx="358">
                  <c:v>17</c:v>
                </c:pt>
                <c:pt idx="359">
                  <c:v>17</c:v>
                </c:pt>
                <c:pt idx="360">
                  <c:v>17</c:v>
                </c:pt>
                <c:pt idx="361">
                  <c:v>17</c:v>
                </c:pt>
                <c:pt idx="362">
                  <c:v>17</c:v>
                </c:pt>
                <c:pt idx="363">
                  <c:v>17</c:v>
                </c:pt>
                <c:pt idx="364">
                  <c:v>17</c:v>
                </c:pt>
                <c:pt idx="365">
                  <c:v>17</c:v>
                </c:pt>
                <c:pt idx="366">
                  <c:v>17</c:v>
                </c:pt>
                <c:pt idx="367">
                  <c:v>17</c:v>
                </c:pt>
                <c:pt idx="368">
                  <c:v>17</c:v>
                </c:pt>
                <c:pt idx="369">
                  <c:v>17</c:v>
                </c:pt>
                <c:pt idx="370">
                  <c:v>17</c:v>
                </c:pt>
                <c:pt idx="371">
                  <c:v>17</c:v>
                </c:pt>
                <c:pt idx="372">
                  <c:v>17</c:v>
                </c:pt>
                <c:pt idx="373">
                  <c:v>17</c:v>
                </c:pt>
                <c:pt idx="374">
                  <c:v>17</c:v>
                </c:pt>
                <c:pt idx="375">
                  <c:v>17</c:v>
                </c:pt>
                <c:pt idx="376">
                  <c:v>17</c:v>
                </c:pt>
                <c:pt idx="377">
                  <c:v>17</c:v>
                </c:pt>
                <c:pt idx="378">
                  <c:v>17</c:v>
                </c:pt>
                <c:pt idx="379">
                  <c:v>17</c:v>
                </c:pt>
                <c:pt idx="380">
                  <c:v>17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17</c:v>
                </c:pt>
                <c:pt idx="385">
                  <c:v>17</c:v>
                </c:pt>
                <c:pt idx="386">
                  <c:v>17</c:v>
                </c:pt>
                <c:pt idx="387">
                  <c:v>17</c:v>
                </c:pt>
                <c:pt idx="388">
                  <c:v>17</c:v>
                </c:pt>
                <c:pt idx="389">
                  <c:v>17</c:v>
                </c:pt>
                <c:pt idx="390">
                  <c:v>17</c:v>
                </c:pt>
                <c:pt idx="391">
                  <c:v>17</c:v>
                </c:pt>
                <c:pt idx="392">
                  <c:v>17</c:v>
                </c:pt>
                <c:pt idx="393">
                  <c:v>17</c:v>
                </c:pt>
                <c:pt idx="394">
                  <c:v>17</c:v>
                </c:pt>
                <c:pt idx="395">
                  <c:v>17</c:v>
                </c:pt>
                <c:pt idx="396">
                  <c:v>17</c:v>
                </c:pt>
                <c:pt idx="397">
                  <c:v>17</c:v>
                </c:pt>
                <c:pt idx="398">
                  <c:v>17</c:v>
                </c:pt>
                <c:pt idx="399">
                  <c:v>17</c:v>
                </c:pt>
                <c:pt idx="400">
                  <c:v>17</c:v>
                </c:pt>
                <c:pt idx="401">
                  <c:v>17</c:v>
                </c:pt>
                <c:pt idx="402">
                  <c:v>17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7150160"/>
        <c:axId val="257150720"/>
      </c:lineChart>
      <c:catAx>
        <c:axId val="25715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57150720"/>
        <c:crosses val="autoZero"/>
        <c:auto val="1"/>
        <c:lblAlgn val="ctr"/>
        <c:lblOffset val="100"/>
        <c:noMultiLvlLbl val="0"/>
      </c:catAx>
      <c:valAx>
        <c:axId val="25715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571501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sk-SK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</a:t>
            </a:r>
            <a:r>
              <a:rPr lang="sk-SK" dirty="0" err="1"/>
              <a:t>ývoj</a:t>
            </a:r>
            <a:r>
              <a:rPr lang="sk-SK" baseline="0" dirty="0"/>
              <a:t> najlepšieho fitness ohodnotenia podľa </a:t>
            </a:r>
            <a:r>
              <a:rPr lang="sk-SK" baseline="0" dirty="0" smtClean="0"/>
              <a:t>generácie, </a:t>
            </a:r>
            <a:r>
              <a:rPr lang="sk-SK" sz="1400" b="0" i="0" u="none" strike="noStrike" baseline="0" dirty="0" smtClean="0">
                <a:effectLst/>
              </a:rPr>
              <a:t>, veľkosť skupiny 3</a:t>
            </a:r>
            <a:r>
              <a:rPr lang="sk-SK" baseline="0" dirty="0" smtClean="0"/>
              <a:t> </a:t>
            </a:r>
            <a:endParaRPr lang="sk-SK" dirty="0"/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List1!$B$1:$B$1000</c:f>
              <c:numCache>
                <c:formatCode>General</c:formatCode>
                <c:ptCount val="100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9</c:v>
                </c:pt>
                <c:pt idx="42">
                  <c:v>9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9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10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11</c:v>
                </c:pt>
                <c:pt idx="59">
                  <c:v>11</c:v>
                </c:pt>
                <c:pt idx="60">
                  <c:v>11</c:v>
                </c:pt>
                <c:pt idx="61">
                  <c:v>11</c:v>
                </c:pt>
                <c:pt idx="62">
                  <c:v>11</c:v>
                </c:pt>
                <c:pt idx="63">
                  <c:v>11</c:v>
                </c:pt>
                <c:pt idx="64">
                  <c:v>11</c:v>
                </c:pt>
                <c:pt idx="65">
                  <c:v>12</c:v>
                </c:pt>
                <c:pt idx="66">
                  <c:v>12</c:v>
                </c:pt>
                <c:pt idx="67">
                  <c:v>12</c:v>
                </c:pt>
                <c:pt idx="68">
                  <c:v>12</c:v>
                </c:pt>
                <c:pt idx="69">
                  <c:v>12</c:v>
                </c:pt>
                <c:pt idx="70">
                  <c:v>12</c:v>
                </c:pt>
                <c:pt idx="71">
                  <c:v>12</c:v>
                </c:pt>
                <c:pt idx="72">
                  <c:v>12</c:v>
                </c:pt>
                <c:pt idx="73">
                  <c:v>12</c:v>
                </c:pt>
                <c:pt idx="74">
                  <c:v>12</c:v>
                </c:pt>
                <c:pt idx="75">
                  <c:v>12</c:v>
                </c:pt>
                <c:pt idx="76">
                  <c:v>12</c:v>
                </c:pt>
                <c:pt idx="77">
                  <c:v>12</c:v>
                </c:pt>
                <c:pt idx="78">
                  <c:v>13</c:v>
                </c:pt>
                <c:pt idx="79">
                  <c:v>13</c:v>
                </c:pt>
                <c:pt idx="80">
                  <c:v>13</c:v>
                </c:pt>
                <c:pt idx="81">
                  <c:v>13</c:v>
                </c:pt>
                <c:pt idx="82">
                  <c:v>13</c:v>
                </c:pt>
                <c:pt idx="83">
                  <c:v>13</c:v>
                </c:pt>
                <c:pt idx="84">
                  <c:v>13</c:v>
                </c:pt>
                <c:pt idx="85">
                  <c:v>13</c:v>
                </c:pt>
                <c:pt idx="86">
                  <c:v>13</c:v>
                </c:pt>
                <c:pt idx="87">
                  <c:v>13</c:v>
                </c:pt>
                <c:pt idx="88">
                  <c:v>13</c:v>
                </c:pt>
                <c:pt idx="89">
                  <c:v>13</c:v>
                </c:pt>
                <c:pt idx="90">
                  <c:v>13</c:v>
                </c:pt>
                <c:pt idx="91">
                  <c:v>13</c:v>
                </c:pt>
                <c:pt idx="92">
                  <c:v>13</c:v>
                </c:pt>
                <c:pt idx="93">
                  <c:v>13</c:v>
                </c:pt>
                <c:pt idx="94">
                  <c:v>13</c:v>
                </c:pt>
                <c:pt idx="95">
                  <c:v>13</c:v>
                </c:pt>
                <c:pt idx="96">
                  <c:v>13</c:v>
                </c:pt>
                <c:pt idx="97">
                  <c:v>13</c:v>
                </c:pt>
                <c:pt idx="98">
                  <c:v>13</c:v>
                </c:pt>
                <c:pt idx="99">
                  <c:v>13</c:v>
                </c:pt>
                <c:pt idx="100">
                  <c:v>13</c:v>
                </c:pt>
                <c:pt idx="101">
                  <c:v>13</c:v>
                </c:pt>
                <c:pt idx="102">
                  <c:v>13</c:v>
                </c:pt>
                <c:pt idx="103">
                  <c:v>13</c:v>
                </c:pt>
                <c:pt idx="104">
                  <c:v>13</c:v>
                </c:pt>
                <c:pt idx="105">
                  <c:v>13</c:v>
                </c:pt>
                <c:pt idx="106">
                  <c:v>13</c:v>
                </c:pt>
                <c:pt idx="107">
                  <c:v>13</c:v>
                </c:pt>
                <c:pt idx="108">
                  <c:v>13</c:v>
                </c:pt>
                <c:pt idx="109">
                  <c:v>13</c:v>
                </c:pt>
                <c:pt idx="110">
                  <c:v>13</c:v>
                </c:pt>
                <c:pt idx="111">
                  <c:v>13</c:v>
                </c:pt>
                <c:pt idx="112">
                  <c:v>13</c:v>
                </c:pt>
                <c:pt idx="113">
                  <c:v>13</c:v>
                </c:pt>
                <c:pt idx="114">
                  <c:v>13</c:v>
                </c:pt>
                <c:pt idx="115">
                  <c:v>13</c:v>
                </c:pt>
                <c:pt idx="116">
                  <c:v>13</c:v>
                </c:pt>
                <c:pt idx="117">
                  <c:v>13</c:v>
                </c:pt>
                <c:pt idx="118">
                  <c:v>13</c:v>
                </c:pt>
                <c:pt idx="119">
                  <c:v>13</c:v>
                </c:pt>
                <c:pt idx="120">
                  <c:v>13</c:v>
                </c:pt>
                <c:pt idx="121">
                  <c:v>14</c:v>
                </c:pt>
                <c:pt idx="122">
                  <c:v>14</c:v>
                </c:pt>
                <c:pt idx="123">
                  <c:v>14</c:v>
                </c:pt>
                <c:pt idx="124">
                  <c:v>14</c:v>
                </c:pt>
                <c:pt idx="125">
                  <c:v>14</c:v>
                </c:pt>
                <c:pt idx="126">
                  <c:v>14</c:v>
                </c:pt>
                <c:pt idx="127">
                  <c:v>14</c:v>
                </c:pt>
                <c:pt idx="128">
                  <c:v>14</c:v>
                </c:pt>
                <c:pt idx="129">
                  <c:v>14</c:v>
                </c:pt>
                <c:pt idx="130">
                  <c:v>14</c:v>
                </c:pt>
                <c:pt idx="131">
                  <c:v>14</c:v>
                </c:pt>
                <c:pt idx="132">
                  <c:v>14</c:v>
                </c:pt>
                <c:pt idx="133">
                  <c:v>14</c:v>
                </c:pt>
                <c:pt idx="134">
                  <c:v>14</c:v>
                </c:pt>
                <c:pt idx="135">
                  <c:v>14</c:v>
                </c:pt>
                <c:pt idx="136">
                  <c:v>14</c:v>
                </c:pt>
                <c:pt idx="137">
                  <c:v>14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15</c:v>
                </c:pt>
                <c:pt idx="142">
                  <c:v>15</c:v>
                </c:pt>
                <c:pt idx="143">
                  <c:v>15</c:v>
                </c:pt>
                <c:pt idx="144">
                  <c:v>15</c:v>
                </c:pt>
                <c:pt idx="145">
                  <c:v>15</c:v>
                </c:pt>
                <c:pt idx="146">
                  <c:v>15</c:v>
                </c:pt>
                <c:pt idx="147">
                  <c:v>15</c:v>
                </c:pt>
                <c:pt idx="148">
                  <c:v>15</c:v>
                </c:pt>
                <c:pt idx="149">
                  <c:v>15</c:v>
                </c:pt>
                <c:pt idx="150">
                  <c:v>15</c:v>
                </c:pt>
                <c:pt idx="151">
                  <c:v>15</c:v>
                </c:pt>
                <c:pt idx="152">
                  <c:v>15</c:v>
                </c:pt>
                <c:pt idx="153">
                  <c:v>15</c:v>
                </c:pt>
                <c:pt idx="154">
                  <c:v>15</c:v>
                </c:pt>
                <c:pt idx="155">
                  <c:v>15</c:v>
                </c:pt>
                <c:pt idx="156">
                  <c:v>15</c:v>
                </c:pt>
                <c:pt idx="157">
                  <c:v>15</c:v>
                </c:pt>
                <c:pt idx="158">
                  <c:v>15</c:v>
                </c:pt>
                <c:pt idx="159">
                  <c:v>15</c:v>
                </c:pt>
                <c:pt idx="160">
                  <c:v>15</c:v>
                </c:pt>
                <c:pt idx="161">
                  <c:v>15</c:v>
                </c:pt>
                <c:pt idx="162">
                  <c:v>15</c:v>
                </c:pt>
                <c:pt idx="163">
                  <c:v>15</c:v>
                </c:pt>
                <c:pt idx="164">
                  <c:v>15</c:v>
                </c:pt>
                <c:pt idx="165">
                  <c:v>15</c:v>
                </c:pt>
                <c:pt idx="166">
                  <c:v>15</c:v>
                </c:pt>
                <c:pt idx="167">
                  <c:v>15</c:v>
                </c:pt>
                <c:pt idx="168">
                  <c:v>15</c:v>
                </c:pt>
                <c:pt idx="169">
                  <c:v>15</c:v>
                </c:pt>
                <c:pt idx="170">
                  <c:v>15</c:v>
                </c:pt>
                <c:pt idx="171">
                  <c:v>15</c:v>
                </c:pt>
                <c:pt idx="172">
                  <c:v>15</c:v>
                </c:pt>
                <c:pt idx="173">
                  <c:v>15</c:v>
                </c:pt>
                <c:pt idx="174">
                  <c:v>16</c:v>
                </c:pt>
                <c:pt idx="175">
                  <c:v>16</c:v>
                </c:pt>
                <c:pt idx="176">
                  <c:v>16</c:v>
                </c:pt>
                <c:pt idx="177">
                  <c:v>16</c:v>
                </c:pt>
                <c:pt idx="178">
                  <c:v>16</c:v>
                </c:pt>
                <c:pt idx="179">
                  <c:v>16</c:v>
                </c:pt>
                <c:pt idx="180">
                  <c:v>16</c:v>
                </c:pt>
                <c:pt idx="181">
                  <c:v>16</c:v>
                </c:pt>
                <c:pt idx="182">
                  <c:v>16</c:v>
                </c:pt>
                <c:pt idx="183">
                  <c:v>16</c:v>
                </c:pt>
                <c:pt idx="184">
                  <c:v>16</c:v>
                </c:pt>
                <c:pt idx="185">
                  <c:v>16</c:v>
                </c:pt>
                <c:pt idx="186">
                  <c:v>16</c:v>
                </c:pt>
                <c:pt idx="187">
                  <c:v>16</c:v>
                </c:pt>
                <c:pt idx="188">
                  <c:v>16</c:v>
                </c:pt>
                <c:pt idx="189">
                  <c:v>16</c:v>
                </c:pt>
                <c:pt idx="190">
                  <c:v>16</c:v>
                </c:pt>
                <c:pt idx="191">
                  <c:v>16</c:v>
                </c:pt>
                <c:pt idx="192">
                  <c:v>16</c:v>
                </c:pt>
                <c:pt idx="193">
                  <c:v>16</c:v>
                </c:pt>
                <c:pt idx="194">
                  <c:v>16</c:v>
                </c:pt>
                <c:pt idx="195">
                  <c:v>16</c:v>
                </c:pt>
                <c:pt idx="196">
                  <c:v>16</c:v>
                </c:pt>
                <c:pt idx="197">
                  <c:v>16</c:v>
                </c:pt>
                <c:pt idx="198">
                  <c:v>16</c:v>
                </c:pt>
                <c:pt idx="199">
                  <c:v>16</c:v>
                </c:pt>
                <c:pt idx="200">
                  <c:v>16</c:v>
                </c:pt>
                <c:pt idx="201">
                  <c:v>16</c:v>
                </c:pt>
                <c:pt idx="202">
                  <c:v>16</c:v>
                </c:pt>
                <c:pt idx="203">
                  <c:v>16</c:v>
                </c:pt>
                <c:pt idx="204">
                  <c:v>16</c:v>
                </c:pt>
                <c:pt idx="205">
                  <c:v>16</c:v>
                </c:pt>
                <c:pt idx="206">
                  <c:v>16</c:v>
                </c:pt>
                <c:pt idx="207">
                  <c:v>16</c:v>
                </c:pt>
                <c:pt idx="208">
                  <c:v>16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16</c:v>
                </c:pt>
                <c:pt idx="226">
                  <c:v>16</c:v>
                </c:pt>
                <c:pt idx="227">
                  <c:v>16</c:v>
                </c:pt>
                <c:pt idx="228">
                  <c:v>16</c:v>
                </c:pt>
                <c:pt idx="229">
                  <c:v>16</c:v>
                </c:pt>
                <c:pt idx="230">
                  <c:v>16</c:v>
                </c:pt>
                <c:pt idx="231">
                  <c:v>16</c:v>
                </c:pt>
                <c:pt idx="232">
                  <c:v>16</c:v>
                </c:pt>
                <c:pt idx="233">
                  <c:v>16</c:v>
                </c:pt>
                <c:pt idx="234">
                  <c:v>16</c:v>
                </c:pt>
                <c:pt idx="235">
                  <c:v>16</c:v>
                </c:pt>
                <c:pt idx="236">
                  <c:v>16</c:v>
                </c:pt>
                <c:pt idx="237">
                  <c:v>16</c:v>
                </c:pt>
                <c:pt idx="238">
                  <c:v>16</c:v>
                </c:pt>
                <c:pt idx="239">
                  <c:v>16</c:v>
                </c:pt>
                <c:pt idx="240">
                  <c:v>16</c:v>
                </c:pt>
                <c:pt idx="241">
                  <c:v>16</c:v>
                </c:pt>
                <c:pt idx="242">
                  <c:v>16</c:v>
                </c:pt>
                <c:pt idx="243">
                  <c:v>16</c:v>
                </c:pt>
                <c:pt idx="244">
                  <c:v>16</c:v>
                </c:pt>
                <c:pt idx="245">
                  <c:v>16</c:v>
                </c:pt>
                <c:pt idx="246">
                  <c:v>16</c:v>
                </c:pt>
                <c:pt idx="247">
                  <c:v>16</c:v>
                </c:pt>
                <c:pt idx="248">
                  <c:v>16</c:v>
                </c:pt>
                <c:pt idx="249">
                  <c:v>16</c:v>
                </c:pt>
                <c:pt idx="250">
                  <c:v>16</c:v>
                </c:pt>
                <c:pt idx="251">
                  <c:v>16</c:v>
                </c:pt>
                <c:pt idx="252">
                  <c:v>16</c:v>
                </c:pt>
                <c:pt idx="253">
                  <c:v>16</c:v>
                </c:pt>
                <c:pt idx="254">
                  <c:v>16</c:v>
                </c:pt>
                <c:pt idx="255">
                  <c:v>16</c:v>
                </c:pt>
                <c:pt idx="256">
                  <c:v>16</c:v>
                </c:pt>
                <c:pt idx="257">
                  <c:v>16</c:v>
                </c:pt>
                <c:pt idx="258">
                  <c:v>16</c:v>
                </c:pt>
                <c:pt idx="259">
                  <c:v>16</c:v>
                </c:pt>
                <c:pt idx="260">
                  <c:v>16</c:v>
                </c:pt>
                <c:pt idx="261">
                  <c:v>16</c:v>
                </c:pt>
                <c:pt idx="262">
                  <c:v>16</c:v>
                </c:pt>
                <c:pt idx="263">
                  <c:v>16</c:v>
                </c:pt>
                <c:pt idx="264">
                  <c:v>16</c:v>
                </c:pt>
                <c:pt idx="265">
                  <c:v>16</c:v>
                </c:pt>
                <c:pt idx="266">
                  <c:v>16</c:v>
                </c:pt>
                <c:pt idx="267">
                  <c:v>16</c:v>
                </c:pt>
                <c:pt idx="268">
                  <c:v>16</c:v>
                </c:pt>
                <c:pt idx="269">
                  <c:v>16</c:v>
                </c:pt>
                <c:pt idx="270">
                  <c:v>16</c:v>
                </c:pt>
                <c:pt idx="271">
                  <c:v>16</c:v>
                </c:pt>
                <c:pt idx="272">
                  <c:v>16</c:v>
                </c:pt>
                <c:pt idx="273">
                  <c:v>16</c:v>
                </c:pt>
                <c:pt idx="274">
                  <c:v>16</c:v>
                </c:pt>
                <c:pt idx="275">
                  <c:v>16</c:v>
                </c:pt>
                <c:pt idx="276">
                  <c:v>16</c:v>
                </c:pt>
                <c:pt idx="277">
                  <c:v>16</c:v>
                </c:pt>
                <c:pt idx="278">
                  <c:v>16</c:v>
                </c:pt>
                <c:pt idx="279">
                  <c:v>16</c:v>
                </c:pt>
                <c:pt idx="280">
                  <c:v>16</c:v>
                </c:pt>
                <c:pt idx="281">
                  <c:v>16</c:v>
                </c:pt>
                <c:pt idx="282">
                  <c:v>16</c:v>
                </c:pt>
                <c:pt idx="283">
                  <c:v>16</c:v>
                </c:pt>
                <c:pt idx="284">
                  <c:v>16</c:v>
                </c:pt>
                <c:pt idx="285">
                  <c:v>16</c:v>
                </c:pt>
                <c:pt idx="286">
                  <c:v>16</c:v>
                </c:pt>
                <c:pt idx="287">
                  <c:v>16</c:v>
                </c:pt>
                <c:pt idx="288">
                  <c:v>16</c:v>
                </c:pt>
                <c:pt idx="289">
                  <c:v>16</c:v>
                </c:pt>
                <c:pt idx="290">
                  <c:v>16</c:v>
                </c:pt>
                <c:pt idx="291">
                  <c:v>16</c:v>
                </c:pt>
                <c:pt idx="292">
                  <c:v>16</c:v>
                </c:pt>
                <c:pt idx="293">
                  <c:v>16</c:v>
                </c:pt>
                <c:pt idx="294">
                  <c:v>16</c:v>
                </c:pt>
                <c:pt idx="295">
                  <c:v>16</c:v>
                </c:pt>
                <c:pt idx="296">
                  <c:v>16</c:v>
                </c:pt>
                <c:pt idx="297">
                  <c:v>16</c:v>
                </c:pt>
                <c:pt idx="298">
                  <c:v>16</c:v>
                </c:pt>
                <c:pt idx="299">
                  <c:v>16</c:v>
                </c:pt>
                <c:pt idx="300">
                  <c:v>16</c:v>
                </c:pt>
                <c:pt idx="301">
                  <c:v>16</c:v>
                </c:pt>
                <c:pt idx="302">
                  <c:v>16</c:v>
                </c:pt>
                <c:pt idx="303">
                  <c:v>16</c:v>
                </c:pt>
                <c:pt idx="304">
                  <c:v>16</c:v>
                </c:pt>
                <c:pt idx="305">
                  <c:v>16</c:v>
                </c:pt>
                <c:pt idx="306">
                  <c:v>16</c:v>
                </c:pt>
                <c:pt idx="307">
                  <c:v>16</c:v>
                </c:pt>
                <c:pt idx="308">
                  <c:v>16</c:v>
                </c:pt>
                <c:pt idx="309">
                  <c:v>16</c:v>
                </c:pt>
                <c:pt idx="310">
                  <c:v>16</c:v>
                </c:pt>
                <c:pt idx="311">
                  <c:v>16</c:v>
                </c:pt>
                <c:pt idx="312">
                  <c:v>16</c:v>
                </c:pt>
                <c:pt idx="313">
                  <c:v>16</c:v>
                </c:pt>
                <c:pt idx="314">
                  <c:v>16</c:v>
                </c:pt>
                <c:pt idx="315">
                  <c:v>16</c:v>
                </c:pt>
                <c:pt idx="316">
                  <c:v>16</c:v>
                </c:pt>
                <c:pt idx="317">
                  <c:v>16</c:v>
                </c:pt>
                <c:pt idx="318">
                  <c:v>16</c:v>
                </c:pt>
                <c:pt idx="319">
                  <c:v>16</c:v>
                </c:pt>
                <c:pt idx="320">
                  <c:v>16</c:v>
                </c:pt>
                <c:pt idx="321">
                  <c:v>16</c:v>
                </c:pt>
                <c:pt idx="322">
                  <c:v>16</c:v>
                </c:pt>
                <c:pt idx="323">
                  <c:v>16</c:v>
                </c:pt>
                <c:pt idx="324">
                  <c:v>16</c:v>
                </c:pt>
                <c:pt idx="325">
                  <c:v>16</c:v>
                </c:pt>
                <c:pt idx="326">
                  <c:v>16</c:v>
                </c:pt>
                <c:pt idx="327">
                  <c:v>16</c:v>
                </c:pt>
                <c:pt idx="328">
                  <c:v>16</c:v>
                </c:pt>
                <c:pt idx="329">
                  <c:v>16</c:v>
                </c:pt>
                <c:pt idx="330">
                  <c:v>16</c:v>
                </c:pt>
                <c:pt idx="331">
                  <c:v>16</c:v>
                </c:pt>
                <c:pt idx="332">
                  <c:v>16</c:v>
                </c:pt>
                <c:pt idx="333">
                  <c:v>16</c:v>
                </c:pt>
                <c:pt idx="334">
                  <c:v>16</c:v>
                </c:pt>
                <c:pt idx="335">
                  <c:v>16</c:v>
                </c:pt>
                <c:pt idx="336">
                  <c:v>16</c:v>
                </c:pt>
                <c:pt idx="337">
                  <c:v>16</c:v>
                </c:pt>
                <c:pt idx="338">
                  <c:v>16</c:v>
                </c:pt>
                <c:pt idx="339">
                  <c:v>16</c:v>
                </c:pt>
                <c:pt idx="340">
                  <c:v>16</c:v>
                </c:pt>
                <c:pt idx="341">
                  <c:v>16</c:v>
                </c:pt>
                <c:pt idx="342">
                  <c:v>16</c:v>
                </c:pt>
                <c:pt idx="343">
                  <c:v>16</c:v>
                </c:pt>
                <c:pt idx="344">
                  <c:v>16</c:v>
                </c:pt>
                <c:pt idx="345">
                  <c:v>16</c:v>
                </c:pt>
                <c:pt idx="346">
                  <c:v>16</c:v>
                </c:pt>
                <c:pt idx="347">
                  <c:v>16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16</c:v>
                </c:pt>
                <c:pt idx="352">
                  <c:v>16</c:v>
                </c:pt>
                <c:pt idx="353">
                  <c:v>16</c:v>
                </c:pt>
                <c:pt idx="354">
                  <c:v>16</c:v>
                </c:pt>
                <c:pt idx="355">
                  <c:v>16</c:v>
                </c:pt>
                <c:pt idx="356">
                  <c:v>16</c:v>
                </c:pt>
                <c:pt idx="357">
                  <c:v>16</c:v>
                </c:pt>
                <c:pt idx="358">
                  <c:v>17</c:v>
                </c:pt>
                <c:pt idx="359">
                  <c:v>17</c:v>
                </c:pt>
                <c:pt idx="360">
                  <c:v>17</c:v>
                </c:pt>
                <c:pt idx="361">
                  <c:v>17</c:v>
                </c:pt>
                <c:pt idx="362">
                  <c:v>17</c:v>
                </c:pt>
                <c:pt idx="363">
                  <c:v>17</c:v>
                </c:pt>
                <c:pt idx="364">
                  <c:v>17</c:v>
                </c:pt>
                <c:pt idx="365">
                  <c:v>17</c:v>
                </c:pt>
                <c:pt idx="366">
                  <c:v>17</c:v>
                </c:pt>
                <c:pt idx="367">
                  <c:v>17</c:v>
                </c:pt>
                <c:pt idx="368">
                  <c:v>17</c:v>
                </c:pt>
                <c:pt idx="369">
                  <c:v>17</c:v>
                </c:pt>
                <c:pt idx="370">
                  <c:v>17</c:v>
                </c:pt>
                <c:pt idx="371">
                  <c:v>17</c:v>
                </c:pt>
                <c:pt idx="372">
                  <c:v>17</c:v>
                </c:pt>
                <c:pt idx="373">
                  <c:v>17</c:v>
                </c:pt>
                <c:pt idx="374">
                  <c:v>17</c:v>
                </c:pt>
                <c:pt idx="375">
                  <c:v>17</c:v>
                </c:pt>
                <c:pt idx="376">
                  <c:v>17</c:v>
                </c:pt>
                <c:pt idx="377">
                  <c:v>17</c:v>
                </c:pt>
                <c:pt idx="378">
                  <c:v>17</c:v>
                </c:pt>
                <c:pt idx="379">
                  <c:v>17</c:v>
                </c:pt>
                <c:pt idx="380">
                  <c:v>17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17</c:v>
                </c:pt>
                <c:pt idx="385">
                  <c:v>17</c:v>
                </c:pt>
                <c:pt idx="386">
                  <c:v>17</c:v>
                </c:pt>
                <c:pt idx="387">
                  <c:v>17</c:v>
                </c:pt>
                <c:pt idx="388">
                  <c:v>17</c:v>
                </c:pt>
                <c:pt idx="389">
                  <c:v>17</c:v>
                </c:pt>
                <c:pt idx="390">
                  <c:v>17</c:v>
                </c:pt>
                <c:pt idx="391">
                  <c:v>17</c:v>
                </c:pt>
                <c:pt idx="392">
                  <c:v>17</c:v>
                </c:pt>
                <c:pt idx="393">
                  <c:v>17</c:v>
                </c:pt>
                <c:pt idx="394">
                  <c:v>17</c:v>
                </c:pt>
                <c:pt idx="395">
                  <c:v>17</c:v>
                </c:pt>
                <c:pt idx="396">
                  <c:v>17</c:v>
                </c:pt>
                <c:pt idx="397">
                  <c:v>17</c:v>
                </c:pt>
                <c:pt idx="398">
                  <c:v>17</c:v>
                </c:pt>
                <c:pt idx="399">
                  <c:v>17</c:v>
                </c:pt>
                <c:pt idx="400">
                  <c:v>17</c:v>
                </c:pt>
                <c:pt idx="401">
                  <c:v>17</c:v>
                </c:pt>
                <c:pt idx="402">
                  <c:v>17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List1!$C$1:$C$1000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8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8</c:v>
                </c:pt>
                <c:pt idx="77">
                  <c:v>8</c:v>
                </c:pt>
                <c:pt idx="78">
                  <c:v>8</c:v>
                </c:pt>
                <c:pt idx="79">
                  <c:v>8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9</c:v>
                </c:pt>
                <c:pt idx="85">
                  <c:v>9</c:v>
                </c:pt>
                <c:pt idx="86">
                  <c:v>9</c:v>
                </c:pt>
                <c:pt idx="87">
                  <c:v>9</c:v>
                </c:pt>
                <c:pt idx="88">
                  <c:v>9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  <c:pt idx="92">
                  <c:v>10</c:v>
                </c:pt>
                <c:pt idx="93">
                  <c:v>10</c:v>
                </c:pt>
                <c:pt idx="94">
                  <c:v>10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11</c:v>
                </c:pt>
                <c:pt idx="99">
                  <c:v>11</c:v>
                </c:pt>
                <c:pt idx="100">
                  <c:v>11</c:v>
                </c:pt>
                <c:pt idx="101">
                  <c:v>11</c:v>
                </c:pt>
                <c:pt idx="102">
                  <c:v>11</c:v>
                </c:pt>
                <c:pt idx="103">
                  <c:v>11</c:v>
                </c:pt>
                <c:pt idx="104">
                  <c:v>11</c:v>
                </c:pt>
                <c:pt idx="105">
                  <c:v>11</c:v>
                </c:pt>
                <c:pt idx="106">
                  <c:v>11</c:v>
                </c:pt>
                <c:pt idx="107">
                  <c:v>11</c:v>
                </c:pt>
                <c:pt idx="108">
                  <c:v>11</c:v>
                </c:pt>
                <c:pt idx="109">
                  <c:v>11</c:v>
                </c:pt>
                <c:pt idx="110">
                  <c:v>11</c:v>
                </c:pt>
                <c:pt idx="111">
                  <c:v>11</c:v>
                </c:pt>
                <c:pt idx="112">
                  <c:v>11</c:v>
                </c:pt>
                <c:pt idx="113">
                  <c:v>11</c:v>
                </c:pt>
                <c:pt idx="114">
                  <c:v>11</c:v>
                </c:pt>
                <c:pt idx="115">
                  <c:v>11</c:v>
                </c:pt>
                <c:pt idx="116">
                  <c:v>11</c:v>
                </c:pt>
                <c:pt idx="117">
                  <c:v>11</c:v>
                </c:pt>
                <c:pt idx="118">
                  <c:v>11</c:v>
                </c:pt>
                <c:pt idx="119">
                  <c:v>11</c:v>
                </c:pt>
                <c:pt idx="120">
                  <c:v>11</c:v>
                </c:pt>
                <c:pt idx="121">
                  <c:v>11</c:v>
                </c:pt>
                <c:pt idx="122">
                  <c:v>11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13</c:v>
                </c:pt>
                <c:pt idx="132">
                  <c:v>13</c:v>
                </c:pt>
                <c:pt idx="133">
                  <c:v>13</c:v>
                </c:pt>
                <c:pt idx="134">
                  <c:v>13</c:v>
                </c:pt>
                <c:pt idx="135">
                  <c:v>13</c:v>
                </c:pt>
                <c:pt idx="136">
                  <c:v>13</c:v>
                </c:pt>
                <c:pt idx="137">
                  <c:v>13</c:v>
                </c:pt>
                <c:pt idx="138">
                  <c:v>13</c:v>
                </c:pt>
                <c:pt idx="139">
                  <c:v>14</c:v>
                </c:pt>
                <c:pt idx="140">
                  <c:v>14</c:v>
                </c:pt>
                <c:pt idx="141">
                  <c:v>14</c:v>
                </c:pt>
                <c:pt idx="142">
                  <c:v>14</c:v>
                </c:pt>
                <c:pt idx="143">
                  <c:v>14</c:v>
                </c:pt>
                <c:pt idx="144">
                  <c:v>14</c:v>
                </c:pt>
                <c:pt idx="145">
                  <c:v>14</c:v>
                </c:pt>
                <c:pt idx="146">
                  <c:v>14</c:v>
                </c:pt>
                <c:pt idx="147">
                  <c:v>14</c:v>
                </c:pt>
                <c:pt idx="148">
                  <c:v>14</c:v>
                </c:pt>
                <c:pt idx="149">
                  <c:v>15</c:v>
                </c:pt>
                <c:pt idx="150">
                  <c:v>15</c:v>
                </c:pt>
                <c:pt idx="151">
                  <c:v>15</c:v>
                </c:pt>
                <c:pt idx="152">
                  <c:v>15</c:v>
                </c:pt>
                <c:pt idx="153">
                  <c:v>15</c:v>
                </c:pt>
                <c:pt idx="154">
                  <c:v>15</c:v>
                </c:pt>
                <c:pt idx="155">
                  <c:v>15</c:v>
                </c:pt>
                <c:pt idx="156">
                  <c:v>15</c:v>
                </c:pt>
                <c:pt idx="157">
                  <c:v>15</c:v>
                </c:pt>
                <c:pt idx="158">
                  <c:v>15</c:v>
                </c:pt>
                <c:pt idx="159">
                  <c:v>15</c:v>
                </c:pt>
                <c:pt idx="160">
                  <c:v>15</c:v>
                </c:pt>
                <c:pt idx="161">
                  <c:v>15</c:v>
                </c:pt>
                <c:pt idx="162">
                  <c:v>15</c:v>
                </c:pt>
                <c:pt idx="163">
                  <c:v>15</c:v>
                </c:pt>
                <c:pt idx="164">
                  <c:v>15</c:v>
                </c:pt>
                <c:pt idx="165">
                  <c:v>15</c:v>
                </c:pt>
                <c:pt idx="166">
                  <c:v>15</c:v>
                </c:pt>
                <c:pt idx="167">
                  <c:v>15</c:v>
                </c:pt>
                <c:pt idx="168">
                  <c:v>15</c:v>
                </c:pt>
                <c:pt idx="169">
                  <c:v>15</c:v>
                </c:pt>
                <c:pt idx="170">
                  <c:v>15</c:v>
                </c:pt>
                <c:pt idx="171">
                  <c:v>15</c:v>
                </c:pt>
                <c:pt idx="172">
                  <c:v>15</c:v>
                </c:pt>
                <c:pt idx="173">
                  <c:v>15</c:v>
                </c:pt>
                <c:pt idx="174">
                  <c:v>15</c:v>
                </c:pt>
                <c:pt idx="175">
                  <c:v>15</c:v>
                </c:pt>
                <c:pt idx="176">
                  <c:v>15</c:v>
                </c:pt>
                <c:pt idx="177">
                  <c:v>15</c:v>
                </c:pt>
                <c:pt idx="178">
                  <c:v>15</c:v>
                </c:pt>
                <c:pt idx="179">
                  <c:v>15</c:v>
                </c:pt>
                <c:pt idx="180">
                  <c:v>15</c:v>
                </c:pt>
                <c:pt idx="181">
                  <c:v>15</c:v>
                </c:pt>
                <c:pt idx="182">
                  <c:v>15</c:v>
                </c:pt>
                <c:pt idx="183">
                  <c:v>15</c:v>
                </c:pt>
                <c:pt idx="184">
                  <c:v>15</c:v>
                </c:pt>
                <c:pt idx="185">
                  <c:v>15</c:v>
                </c:pt>
                <c:pt idx="186">
                  <c:v>15</c:v>
                </c:pt>
                <c:pt idx="187">
                  <c:v>15</c:v>
                </c:pt>
                <c:pt idx="188">
                  <c:v>15</c:v>
                </c:pt>
                <c:pt idx="189">
                  <c:v>15</c:v>
                </c:pt>
                <c:pt idx="190">
                  <c:v>15</c:v>
                </c:pt>
                <c:pt idx="191">
                  <c:v>15</c:v>
                </c:pt>
                <c:pt idx="192">
                  <c:v>15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15</c:v>
                </c:pt>
                <c:pt idx="201">
                  <c:v>15</c:v>
                </c:pt>
                <c:pt idx="202">
                  <c:v>15</c:v>
                </c:pt>
                <c:pt idx="203">
                  <c:v>15</c:v>
                </c:pt>
                <c:pt idx="204">
                  <c:v>15</c:v>
                </c:pt>
                <c:pt idx="205">
                  <c:v>15</c:v>
                </c:pt>
                <c:pt idx="206">
                  <c:v>15</c:v>
                </c:pt>
                <c:pt idx="207">
                  <c:v>15</c:v>
                </c:pt>
                <c:pt idx="208">
                  <c:v>15</c:v>
                </c:pt>
                <c:pt idx="209">
                  <c:v>15</c:v>
                </c:pt>
                <c:pt idx="210">
                  <c:v>15</c:v>
                </c:pt>
                <c:pt idx="211">
                  <c:v>15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16</c:v>
                </c:pt>
                <c:pt idx="226">
                  <c:v>16</c:v>
                </c:pt>
                <c:pt idx="227">
                  <c:v>16</c:v>
                </c:pt>
                <c:pt idx="228">
                  <c:v>16</c:v>
                </c:pt>
                <c:pt idx="229">
                  <c:v>16</c:v>
                </c:pt>
                <c:pt idx="230">
                  <c:v>16</c:v>
                </c:pt>
                <c:pt idx="231">
                  <c:v>16</c:v>
                </c:pt>
                <c:pt idx="232">
                  <c:v>16</c:v>
                </c:pt>
                <c:pt idx="233">
                  <c:v>16</c:v>
                </c:pt>
                <c:pt idx="234">
                  <c:v>16</c:v>
                </c:pt>
                <c:pt idx="235">
                  <c:v>16</c:v>
                </c:pt>
                <c:pt idx="236">
                  <c:v>16</c:v>
                </c:pt>
                <c:pt idx="237">
                  <c:v>16</c:v>
                </c:pt>
                <c:pt idx="238">
                  <c:v>16</c:v>
                </c:pt>
                <c:pt idx="239">
                  <c:v>16</c:v>
                </c:pt>
                <c:pt idx="240">
                  <c:v>16</c:v>
                </c:pt>
                <c:pt idx="241">
                  <c:v>16</c:v>
                </c:pt>
                <c:pt idx="242">
                  <c:v>16</c:v>
                </c:pt>
                <c:pt idx="243">
                  <c:v>16</c:v>
                </c:pt>
                <c:pt idx="244">
                  <c:v>16</c:v>
                </c:pt>
                <c:pt idx="245">
                  <c:v>16</c:v>
                </c:pt>
                <c:pt idx="246">
                  <c:v>16</c:v>
                </c:pt>
                <c:pt idx="247">
                  <c:v>16</c:v>
                </c:pt>
                <c:pt idx="248">
                  <c:v>16</c:v>
                </c:pt>
                <c:pt idx="249">
                  <c:v>16</c:v>
                </c:pt>
                <c:pt idx="250">
                  <c:v>16</c:v>
                </c:pt>
                <c:pt idx="251">
                  <c:v>16</c:v>
                </c:pt>
                <c:pt idx="252">
                  <c:v>16</c:v>
                </c:pt>
                <c:pt idx="253">
                  <c:v>16</c:v>
                </c:pt>
                <c:pt idx="254">
                  <c:v>16</c:v>
                </c:pt>
                <c:pt idx="255">
                  <c:v>16</c:v>
                </c:pt>
                <c:pt idx="256">
                  <c:v>16</c:v>
                </c:pt>
                <c:pt idx="257">
                  <c:v>16</c:v>
                </c:pt>
                <c:pt idx="258">
                  <c:v>16</c:v>
                </c:pt>
                <c:pt idx="259">
                  <c:v>16</c:v>
                </c:pt>
                <c:pt idx="260">
                  <c:v>16</c:v>
                </c:pt>
                <c:pt idx="261">
                  <c:v>16</c:v>
                </c:pt>
                <c:pt idx="262">
                  <c:v>16</c:v>
                </c:pt>
                <c:pt idx="263">
                  <c:v>16</c:v>
                </c:pt>
                <c:pt idx="264">
                  <c:v>16</c:v>
                </c:pt>
                <c:pt idx="265">
                  <c:v>16</c:v>
                </c:pt>
                <c:pt idx="266">
                  <c:v>16</c:v>
                </c:pt>
                <c:pt idx="267">
                  <c:v>16</c:v>
                </c:pt>
                <c:pt idx="268">
                  <c:v>16</c:v>
                </c:pt>
                <c:pt idx="269">
                  <c:v>16</c:v>
                </c:pt>
                <c:pt idx="270">
                  <c:v>16</c:v>
                </c:pt>
                <c:pt idx="271">
                  <c:v>16</c:v>
                </c:pt>
                <c:pt idx="272">
                  <c:v>16</c:v>
                </c:pt>
                <c:pt idx="273">
                  <c:v>16</c:v>
                </c:pt>
                <c:pt idx="274">
                  <c:v>16</c:v>
                </c:pt>
                <c:pt idx="275">
                  <c:v>16</c:v>
                </c:pt>
                <c:pt idx="276">
                  <c:v>16</c:v>
                </c:pt>
                <c:pt idx="277">
                  <c:v>16</c:v>
                </c:pt>
                <c:pt idx="278">
                  <c:v>16</c:v>
                </c:pt>
                <c:pt idx="279">
                  <c:v>16</c:v>
                </c:pt>
                <c:pt idx="280">
                  <c:v>16</c:v>
                </c:pt>
                <c:pt idx="281">
                  <c:v>16</c:v>
                </c:pt>
                <c:pt idx="282">
                  <c:v>16</c:v>
                </c:pt>
                <c:pt idx="283">
                  <c:v>16</c:v>
                </c:pt>
                <c:pt idx="284">
                  <c:v>16</c:v>
                </c:pt>
                <c:pt idx="285">
                  <c:v>16</c:v>
                </c:pt>
                <c:pt idx="286">
                  <c:v>16</c:v>
                </c:pt>
                <c:pt idx="287">
                  <c:v>16</c:v>
                </c:pt>
                <c:pt idx="288">
                  <c:v>16</c:v>
                </c:pt>
                <c:pt idx="289">
                  <c:v>16</c:v>
                </c:pt>
                <c:pt idx="290">
                  <c:v>16</c:v>
                </c:pt>
                <c:pt idx="291">
                  <c:v>16</c:v>
                </c:pt>
                <c:pt idx="292">
                  <c:v>16</c:v>
                </c:pt>
                <c:pt idx="293">
                  <c:v>16</c:v>
                </c:pt>
                <c:pt idx="294">
                  <c:v>16</c:v>
                </c:pt>
                <c:pt idx="295">
                  <c:v>16</c:v>
                </c:pt>
                <c:pt idx="296">
                  <c:v>16</c:v>
                </c:pt>
                <c:pt idx="297">
                  <c:v>16</c:v>
                </c:pt>
                <c:pt idx="298">
                  <c:v>16</c:v>
                </c:pt>
                <c:pt idx="299">
                  <c:v>16</c:v>
                </c:pt>
                <c:pt idx="300">
                  <c:v>16</c:v>
                </c:pt>
                <c:pt idx="301">
                  <c:v>16</c:v>
                </c:pt>
                <c:pt idx="302">
                  <c:v>16</c:v>
                </c:pt>
                <c:pt idx="303">
                  <c:v>16</c:v>
                </c:pt>
                <c:pt idx="304">
                  <c:v>16</c:v>
                </c:pt>
                <c:pt idx="305">
                  <c:v>16</c:v>
                </c:pt>
                <c:pt idx="306">
                  <c:v>16</c:v>
                </c:pt>
                <c:pt idx="307">
                  <c:v>16</c:v>
                </c:pt>
                <c:pt idx="308">
                  <c:v>16</c:v>
                </c:pt>
                <c:pt idx="309">
                  <c:v>16</c:v>
                </c:pt>
                <c:pt idx="310">
                  <c:v>16</c:v>
                </c:pt>
                <c:pt idx="311">
                  <c:v>16</c:v>
                </c:pt>
                <c:pt idx="312">
                  <c:v>16</c:v>
                </c:pt>
                <c:pt idx="313">
                  <c:v>16</c:v>
                </c:pt>
                <c:pt idx="314">
                  <c:v>16</c:v>
                </c:pt>
                <c:pt idx="315">
                  <c:v>16</c:v>
                </c:pt>
                <c:pt idx="316">
                  <c:v>16</c:v>
                </c:pt>
                <c:pt idx="317">
                  <c:v>16</c:v>
                </c:pt>
                <c:pt idx="318">
                  <c:v>16</c:v>
                </c:pt>
                <c:pt idx="319">
                  <c:v>16</c:v>
                </c:pt>
                <c:pt idx="320">
                  <c:v>16</c:v>
                </c:pt>
                <c:pt idx="321">
                  <c:v>16</c:v>
                </c:pt>
                <c:pt idx="322">
                  <c:v>16</c:v>
                </c:pt>
                <c:pt idx="323">
                  <c:v>16</c:v>
                </c:pt>
                <c:pt idx="324">
                  <c:v>16</c:v>
                </c:pt>
                <c:pt idx="325">
                  <c:v>16</c:v>
                </c:pt>
                <c:pt idx="326">
                  <c:v>16</c:v>
                </c:pt>
                <c:pt idx="327">
                  <c:v>16</c:v>
                </c:pt>
                <c:pt idx="328">
                  <c:v>16</c:v>
                </c:pt>
                <c:pt idx="329">
                  <c:v>16</c:v>
                </c:pt>
                <c:pt idx="330">
                  <c:v>16</c:v>
                </c:pt>
                <c:pt idx="331">
                  <c:v>16</c:v>
                </c:pt>
                <c:pt idx="332">
                  <c:v>16</c:v>
                </c:pt>
                <c:pt idx="333">
                  <c:v>16</c:v>
                </c:pt>
                <c:pt idx="334">
                  <c:v>16</c:v>
                </c:pt>
                <c:pt idx="335">
                  <c:v>16</c:v>
                </c:pt>
                <c:pt idx="336">
                  <c:v>16</c:v>
                </c:pt>
                <c:pt idx="337">
                  <c:v>16</c:v>
                </c:pt>
                <c:pt idx="338">
                  <c:v>16</c:v>
                </c:pt>
                <c:pt idx="339">
                  <c:v>16</c:v>
                </c:pt>
                <c:pt idx="340">
                  <c:v>16</c:v>
                </c:pt>
                <c:pt idx="341">
                  <c:v>16</c:v>
                </c:pt>
                <c:pt idx="342">
                  <c:v>16</c:v>
                </c:pt>
                <c:pt idx="343">
                  <c:v>16</c:v>
                </c:pt>
                <c:pt idx="344">
                  <c:v>16</c:v>
                </c:pt>
                <c:pt idx="345">
                  <c:v>16</c:v>
                </c:pt>
                <c:pt idx="346">
                  <c:v>16</c:v>
                </c:pt>
                <c:pt idx="347">
                  <c:v>16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16</c:v>
                </c:pt>
                <c:pt idx="352">
                  <c:v>16</c:v>
                </c:pt>
                <c:pt idx="353">
                  <c:v>16</c:v>
                </c:pt>
                <c:pt idx="354">
                  <c:v>16</c:v>
                </c:pt>
                <c:pt idx="355">
                  <c:v>16</c:v>
                </c:pt>
                <c:pt idx="356">
                  <c:v>16</c:v>
                </c:pt>
                <c:pt idx="357">
                  <c:v>16</c:v>
                </c:pt>
                <c:pt idx="358">
                  <c:v>16</c:v>
                </c:pt>
                <c:pt idx="359">
                  <c:v>16</c:v>
                </c:pt>
                <c:pt idx="360">
                  <c:v>16</c:v>
                </c:pt>
                <c:pt idx="361">
                  <c:v>16</c:v>
                </c:pt>
                <c:pt idx="362">
                  <c:v>16</c:v>
                </c:pt>
                <c:pt idx="363">
                  <c:v>16</c:v>
                </c:pt>
                <c:pt idx="364">
                  <c:v>16</c:v>
                </c:pt>
                <c:pt idx="365">
                  <c:v>16</c:v>
                </c:pt>
                <c:pt idx="366">
                  <c:v>16</c:v>
                </c:pt>
                <c:pt idx="367">
                  <c:v>16</c:v>
                </c:pt>
                <c:pt idx="368">
                  <c:v>16</c:v>
                </c:pt>
                <c:pt idx="369">
                  <c:v>16</c:v>
                </c:pt>
                <c:pt idx="370">
                  <c:v>16</c:v>
                </c:pt>
                <c:pt idx="371">
                  <c:v>16</c:v>
                </c:pt>
                <c:pt idx="372">
                  <c:v>16</c:v>
                </c:pt>
                <c:pt idx="373">
                  <c:v>16</c:v>
                </c:pt>
                <c:pt idx="374">
                  <c:v>16</c:v>
                </c:pt>
                <c:pt idx="375">
                  <c:v>16</c:v>
                </c:pt>
                <c:pt idx="376">
                  <c:v>16</c:v>
                </c:pt>
                <c:pt idx="377">
                  <c:v>16</c:v>
                </c:pt>
                <c:pt idx="378">
                  <c:v>16</c:v>
                </c:pt>
                <c:pt idx="379">
                  <c:v>16</c:v>
                </c:pt>
                <c:pt idx="380">
                  <c:v>16</c:v>
                </c:pt>
                <c:pt idx="381">
                  <c:v>16</c:v>
                </c:pt>
                <c:pt idx="382">
                  <c:v>16</c:v>
                </c:pt>
                <c:pt idx="383">
                  <c:v>16</c:v>
                </c:pt>
                <c:pt idx="384">
                  <c:v>16</c:v>
                </c:pt>
                <c:pt idx="385">
                  <c:v>16</c:v>
                </c:pt>
                <c:pt idx="386">
                  <c:v>16</c:v>
                </c:pt>
                <c:pt idx="387">
                  <c:v>16</c:v>
                </c:pt>
                <c:pt idx="388">
                  <c:v>16</c:v>
                </c:pt>
                <c:pt idx="389">
                  <c:v>16</c:v>
                </c:pt>
                <c:pt idx="390">
                  <c:v>16</c:v>
                </c:pt>
                <c:pt idx="391">
                  <c:v>16</c:v>
                </c:pt>
                <c:pt idx="392">
                  <c:v>16</c:v>
                </c:pt>
                <c:pt idx="393">
                  <c:v>16</c:v>
                </c:pt>
                <c:pt idx="394">
                  <c:v>16</c:v>
                </c:pt>
                <c:pt idx="395">
                  <c:v>16</c:v>
                </c:pt>
                <c:pt idx="396">
                  <c:v>17</c:v>
                </c:pt>
                <c:pt idx="397">
                  <c:v>17</c:v>
                </c:pt>
                <c:pt idx="398">
                  <c:v>17</c:v>
                </c:pt>
                <c:pt idx="399">
                  <c:v>17</c:v>
                </c:pt>
                <c:pt idx="400">
                  <c:v>17</c:v>
                </c:pt>
                <c:pt idx="401">
                  <c:v>17</c:v>
                </c:pt>
                <c:pt idx="402">
                  <c:v>17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2"/>
          <c:order val="2"/>
          <c:marker>
            <c:symbol val="none"/>
          </c:marker>
          <c:val>
            <c:numRef>
              <c:f>List1!$D$1:$D$1000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10</c:v>
                </c:pt>
                <c:pt idx="80">
                  <c:v>10</c:v>
                </c:pt>
                <c:pt idx="81">
                  <c:v>10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11</c:v>
                </c:pt>
                <c:pt idx="88">
                  <c:v>11</c:v>
                </c:pt>
                <c:pt idx="89">
                  <c:v>11</c:v>
                </c:pt>
                <c:pt idx="90">
                  <c:v>11</c:v>
                </c:pt>
                <c:pt idx="91">
                  <c:v>11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11</c:v>
                </c:pt>
                <c:pt idx="97">
                  <c:v>11</c:v>
                </c:pt>
                <c:pt idx="98">
                  <c:v>11</c:v>
                </c:pt>
                <c:pt idx="99">
                  <c:v>11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13</c:v>
                </c:pt>
                <c:pt idx="113">
                  <c:v>13</c:v>
                </c:pt>
                <c:pt idx="114">
                  <c:v>13</c:v>
                </c:pt>
                <c:pt idx="115">
                  <c:v>13</c:v>
                </c:pt>
                <c:pt idx="116">
                  <c:v>13</c:v>
                </c:pt>
                <c:pt idx="117">
                  <c:v>13</c:v>
                </c:pt>
                <c:pt idx="118">
                  <c:v>13</c:v>
                </c:pt>
                <c:pt idx="119">
                  <c:v>13</c:v>
                </c:pt>
                <c:pt idx="120">
                  <c:v>13</c:v>
                </c:pt>
                <c:pt idx="121">
                  <c:v>13</c:v>
                </c:pt>
                <c:pt idx="122">
                  <c:v>13</c:v>
                </c:pt>
                <c:pt idx="123">
                  <c:v>13</c:v>
                </c:pt>
                <c:pt idx="124">
                  <c:v>13</c:v>
                </c:pt>
                <c:pt idx="125">
                  <c:v>13</c:v>
                </c:pt>
                <c:pt idx="126">
                  <c:v>13</c:v>
                </c:pt>
                <c:pt idx="127">
                  <c:v>13</c:v>
                </c:pt>
                <c:pt idx="128">
                  <c:v>13</c:v>
                </c:pt>
                <c:pt idx="129">
                  <c:v>14</c:v>
                </c:pt>
                <c:pt idx="130">
                  <c:v>14</c:v>
                </c:pt>
                <c:pt idx="131">
                  <c:v>14</c:v>
                </c:pt>
                <c:pt idx="132">
                  <c:v>14</c:v>
                </c:pt>
                <c:pt idx="133">
                  <c:v>14</c:v>
                </c:pt>
                <c:pt idx="134">
                  <c:v>14</c:v>
                </c:pt>
                <c:pt idx="135">
                  <c:v>14</c:v>
                </c:pt>
                <c:pt idx="136">
                  <c:v>14</c:v>
                </c:pt>
                <c:pt idx="137">
                  <c:v>14</c:v>
                </c:pt>
                <c:pt idx="138">
                  <c:v>14</c:v>
                </c:pt>
                <c:pt idx="139">
                  <c:v>14</c:v>
                </c:pt>
                <c:pt idx="140">
                  <c:v>14</c:v>
                </c:pt>
                <c:pt idx="141">
                  <c:v>14</c:v>
                </c:pt>
                <c:pt idx="142">
                  <c:v>14</c:v>
                </c:pt>
                <c:pt idx="143">
                  <c:v>15</c:v>
                </c:pt>
                <c:pt idx="144">
                  <c:v>15</c:v>
                </c:pt>
                <c:pt idx="145">
                  <c:v>15</c:v>
                </c:pt>
                <c:pt idx="146">
                  <c:v>15</c:v>
                </c:pt>
                <c:pt idx="147">
                  <c:v>15</c:v>
                </c:pt>
                <c:pt idx="148">
                  <c:v>15</c:v>
                </c:pt>
                <c:pt idx="149">
                  <c:v>15</c:v>
                </c:pt>
                <c:pt idx="150">
                  <c:v>15</c:v>
                </c:pt>
                <c:pt idx="151">
                  <c:v>15</c:v>
                </c:pt>
                <c:pt idx="152">
                  <c:v>15</c:v>
                </c:pt>
                <c:pt idx="153">
                  <c:v>15</c:v>
                </c:pt>
                <c:pt idx="154">
                  <c:v>15</c:v>
                </c:pt>
                <c:pt idx="155">
                  <c:v>15</c:v>
                </c:pt>
                <c:pt idx="156">
                  <c:v>15</c:v>
                </c:pt>
                <c:pt idx="157">
                  <c:v>15</c:v>
                </c:pt>
                <c:pt idx="158">
                  <c:v>15</c:v>
                </c:pt>
                <c:pt idx="159">
                  <c:v>15</c:v>
                </c:pt>
                <c:pt idx="160">
                  <c:v>15</c:v>
                </c:pt>
                <c:pt idx="161">
                  <c:v>15</c:v>
                </c:pt>
                <c:pt idx="162">
                  <c:v>15</c:v>
                </c:pt>
                <c:pt idx="163">
                  <c:v>15</c:v>
                </c:pt>
                <c:pt idx="164">
                  <c:v>15</c:v>
                </c:pt>
                <c:pt idx="165">
                  <c:v>15</c:v>
                </c:pt>
                <c:pt idx="166">
                  <c:v>15</c:v>
                </c:pt>
                <c:pt idx="167">
                  <c:v>15</c:v>
                </c:pt>
                <c:pt idx="168">
                  <c:v>15</c:v>
                </c:pt>
                <c:pt idx="169">
                  <c:v>15</c:v>
                </c:pt>
                <c:pt idx="170">
                  <c:v>15</c:v>
                </c:pt>
                <c:pt idx="171">
                  <c:v>15</c:v>
                </c:pt>
                <c:pt idx="172">
                  <c:v>15</c:v>
                </c:pt>
                <c:pt idx="173">
                  <c:v>15</c:v>
                </c:pt>
                <c:pt idx="174">
                  <c:v>15</c:v>
                </c:pt>
                <c:pt idx="175">
                  <c:v>15</c:v>
                </c:pt>
                <c:pt idx="176">
                  <c:v>15</c:v>
                </c:pt>
                <c:pt idx="177">
                  <c:v>15</c:v>
                </c:pt>
                <c:pt idx="178">
                  <c:v>15</c:v>
                </c:pt>
                <c:pt idx="179">
                  <c:v>15</c:v>
                </c:pt>
                <c:pt idx="180">
                  <c:v>15</c:v>
                </c:pt>
                <c:pt idx="181">
                  <c:v>15</c:v>
                </c:pt>
                <c:pt idx="182">
                  <c:v>15</c:v>
                </c:pt>
                <c:pt idx="183">
                  <c:v>15</c:v>
                </c:pt>
                <c:pt idx="184">
                  <c:v>15</c:v>
                </c:pt>
                <c:pt idx="185">
                  <c:v>15</c:v>
                </c:pt>
                <c:pt idx="186">
                  <c:v>15</c:v>
                </c:pt>
                <c:pt idx="187">
                  <c:v>15</c:v>
                </c:pt>
                <c:pt idx="188">
                  <c:v>15</c:v>
                </c:pt>
                <c:pt idx="189">
                  <c:v>15</c:v>
                </c:pt>
                <c:pt idx="190">
                  <c:v>15</c:v>
                </c:pt>
                <c:pt idx="191">
                  <c:v>15</c:v>
                </c:pt>
                <c:pt idx="192">
                  <c:v>15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16</c:v>
                </c:pt>
                <c:pt idx="201">
                  <c:v>16</c:v>
                </c:pt>
                <c:pt idx="202">
                  <c:v>16</c:v>
                </c:pt>
                <c:pt idx="203">
                  <c:v>16</c:v>
                </c:pt>
                <c:pt idx="204">
                  <c:v>16</c:v>
                </c:pt>
                <c:pt idx="205">
                  <c:v>16</c:v>
                </c:pt>
                <c:pt idx="206">
                  <c:v>16</c:v>
                </c:pt>
                <c:pt idx="207">
                  <c:v>16</c:v>
                </c:pt>
                <c:pt idx="208">
                  <c:v>16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16</c:v>
                </c:pt>
                <c:pt idx="226">
                  <c:v>16</c:v>
                </c:pt>
                <c:pt idx="227">
                  <c:v>16</c:v>
                </c:pt>
                <c:pt idx="228">
                  <c:v>16</c:v>
                </c:pt>
                <c:pt idx="229">
                  <c:v>16</c:v>
                </c:pt>
                <c:pt idx="230">
                  <c:v>16</c:v>
                </c:pt>
                <c:pt idx="231">
                  <c:v>16</c:v>
                </c:pt>
                <c:pt idx="232">
                  <c:v>16</c:v>
                </c:pt>
                <c:pt idx="233">
                  <c:v>16</c:v>
                </c:pt>
                <c:pt idx="234">
                  <c:v>16</c:v>
                </c:pt>
                <c:pt idx="235">
                  <c:v>16</c:v>
                </c:pt>
                <c:pt idx="236">
                  <c:v>16</c:v>
                </c:pt>
                <c:pt idx="237">
                  <c:v>16</c:v>
                </c:pt>
                <c:pt idx="238">
                  <c:v>16</c:v>
                </c:pt>
                <c:pt idx="239">
                  <c:v>16</c:v>
                </c:pt>
                <c:pt idx="240">
                  <c:v>16</c:v>
                </c:pt>
                <c:pt idx="241">
                  <c:v>16</c:v>
                </c:pt>
                <c:pt idx="242">
                  <c:v>16</c:v>
                </c:pt>
                <c:pt idx="243">
                  <c:v>16</c:v>
                </c:pt>
                <c:pt idx="244">
                  <c:v>16</c:v>
                </c:pt>
                <c:pt idx="245">
                  <c:v>16</c:v>
                </c:pt>
                <c:pt idx="246">
                  <c:v>16</c:v>
                </c:pt>
                <c:pt idx="247">
                  <c:v>16</c:v>
                </c:pt>
                <c:pt idx="248">
                  <c:v>16</c:v>
                </c:pt>
                <c:pt idx="249">
                  <c:v>16</c:v>
                </c:pt>
                <c:pt idx="250">
                  <c:v>16</c:v>
                </c:pt>
                <c:pt idx="251">
                  <c:v>16</c:v>
                </c:pt>
                <c:pt idx="252">
                  <c:v>16</c:v>
                </c:pt>
                <c:pt idx="253">
                  <c:v>16</c:v>
                </c:pt>
                <c:pt idx="254">
                  <c:v>16</c:v>
                </c:pt>
                <c:pt idx="255">
                  <c:v>16</c:v>
                </c:pt>
                <c:pt idx="256">
                  <c:v>16</c:v>
                </c:pt>
                <c:pt idx="257">
                  <c:v>16</c:v>
                </c:pt>
                <c:pt idx="258">
                  <c:v>16</c:v>
                </c:pt>
                <c:pt idx="259">
                  <c:v>16</c:v>
                </c:pt>
                <c:pt idx="260">
                  <c:v>16</c:v>
                </c:pt>
                <c:pt idx="261">
                  <c:v>16</c:v>
                </c:pt>
                <c:pt idx="262">
                  <c:v>16</c:v>
                </c:pt>
                <c:pt idx="263">
                  <c:v>16</c:v>
                </c:pt>
                <c:pt idx="264">
                  <c:v>16</c:v>
                </c:pt>
                <c:pt idx="265">
                  <c:v>16</c:v>
                </c:pt>
                <c:pt idx="266">
                  <c:v>16</c:v>
                </c:pt>
                <c:pt idx="267">
                  <c:v>16</c:v>
                </c:pt>
                <c:pt idx="268">
                  <c:v>16</c:v>
                </c:pt>
                <c:pt idx="269">
                  <c:v>16</c:v>
                </c:pt>
                <c:pt idx="270">
                  <c:v>16</c:v>
                </c:pt>
                <c:pt idx="271">
                  <c:v>16</c:v>
                </c:pt>
                <c:pt idx="272">
                  <c:v>16</c:v>
                </c:pt>
                <c:pt idx="273">
                  <c:v>16</c:v>
                </c:pt>
                <c:pt idx="274">
                  <c:v>16</c:v>
                </c:pt>
                <c:pt idx="275">
                  <c:v>16</c:v>
                </c:pt>
                <c:pt idx="276">
                  <c:v>16</c:v>
                </c:pt>
                <c:pt idx="277">
                  <c:v>16</c:v>
                </c:pt>
                <c:pt idx="278">
                  <c:v>16</c:v>
                </c:pt>
                <c:pt idx="279">
                  <c:v>16</c:v>
                </c:pt>
                <c:pt idx="280">
                  <c:v>16</c:v>
                </c:pt>
                <c:pt idx="281">
                  <c:v>16</c:v>
                </c:pt>
                <c:pt idx="282">
                  <c:v>17</c:v>
                </c:pt>
                <c:pt idx="283">
                  <c:v>17</c:v>
                </c:pt>
                <c:pt idx="284">
                  <c:v>17</c:v>
                </c:pt>
                <c:pt idx="285">
                  <c:v>17</c:v>
                </c:pt>
                <c:pt idx="286">
                  <c:v>17</c:v>
                </c:pt>
                <c:pt idx="287">
                  <c:v>17</c:v>
                </c:pt>
                <c:pt idx="288">
                  <c:v>17</c:v>
                </c:pt>
                <c:pt idx="289">
                  <c:v>17</c:v>
                </c:pt>
                <c:pt idx="290">
                  <c:v>17</c:v>
                </c:pt>
                <c:pt idx="291">
                  <c:v>17</c:v>
                </c:pt>
                <c:pt idx="292">
                  <c:v>17</c:v>
                </c:pt>
                <c:pt idx="293">
                  <c:v>17</c:v>
                </c:pt>
                <c:pt idx="294">
                  <c:v>17</c:v>
                </c:pt>
                <c:pt idx="295">
                  <c:v>17</c:v>
                </c:pt>
                <c:pt idx="296">
                  <c:v>17</c:v>
                </c:pt>
                <c:pt idx="297">
                  <c:v>17</c:v>
                </c:pt>
                <c:pt idx="298">
                  <c:v>17</c:v>
                </c:pt>
                <c:pt idx="299">
                  <c:v>17</c:v>
                </c:pt>
                <c:pt idx="300">
                  <c:v>17</c:v>
                </c:pt>
                <c:pt idx="301">
                  <c:v>17</c:v>
                </c:pt>
                <c:pt idx="302">
                  <c:v>17</c:v>
                </c:pt>
                <c:pt idx="303">
                  <c:v>17</c:v>
                </c:pt>
                <c:pt idx="304">
                  <c:v>17</c:v>
                </c:pt>
                <c:pt idx="305">
                  <c:v>17</c:v>
                </c:pt>
                <c:pt idx="306">
                  <c:v>17</c:v>
                </c:pt>
                <c:pt idx="307">
                  <c:v>17</c:v>
                </c:pt>
                <c:pt idx="308">
                  <c:v>17</c:v>
                </c:pt>
                <c:pt idx="309">
                  <c:v>17</c:v>
                </c:pt>
                <c:pt idx="310">
                  <c:v>17</c:v>
                </c:pt>
                <c:pt idx="311">
                  <c:v>17</c:v>
                </c:pt>
                <c:pt idx="312">
                  <c:v>17</c:v>
                </c:pt>
                <c:pt idx="313">
                  <c:v>17</c:v>
                </c:pt>
                <c:pt idx="314">
                  <c:v>17</c:v>
                </c:pt>
                <c:pt idx="315">
                  <c:v>17</c:v>
                </c:pt>
                <c:pt idx="316">
                  <c:v>17</c:v>
                </c:pt>
                <c:pt idx="317">
                  <c:v>17</c:v>
                </c:pt>
                <c:pt idx="318">
                  <c:v>17</c:v>
                </c:pt>
                <c:pt idx="319">
                  <c:v>17</c:v>
                </c:pt>
                <c:pt idx="320">
                  <c:v>17</c:v>
                </c:pt>
                <c:pt idx="321">
                  <c:v>17</c:v>
                </c:pt>
                <c:pt idx="322">
                  <c:v>17</c:v>
                </c:pt>
                <c:pt idx="323">
                  <c:v>17</c:v>
                </c:pt>
                <c:pt idx="324">
                  <c:v>17</c:v>
                </c:pt>
                <c:pt idx="325">
                  <c:v>17</c:v>
                </c:pt>
                <c:pt idx="326">
                  <c:v>17</c:v>
                </c:pt>
                <c:pt idx="327">
                  <c:v>17</c:v>
                </c:pt>
                <c:pt idx="328">
                  <c:v>17</c:v>
                </c:pt>
                <c:pt idx="329">
                  <c:v>17</c:v>
                </c:pt>
                <c:pt idx="330">
                  <c:v>17</c:v>
                </c:pt>
                <c:pt idx="331">
                  <c:v>17</c:v>
                </c:pt>
                <c:pt idx="332">
                  <c:v>17</c:v>
                </c:pt>
                <c:pt idx="333">
                  <c:v>17</c:v>
                </c:pt>
                <c:pt idx="334">
                  <c:v>17</c:v>
                </c:pt>
                <c:pt idx="335">
                  <c:v>17</c:v>
                </c:pt>
                <c:pt idx="336">
                  <c:v>17</c:v>
                </c:pt>
                <c:pt idx="337">
                  <c:v>17</c:v>
                </c:pt>
                <c:pt idx="338">
                  <c:v>17</c:v>
                </c:pt>
                <c:pt idx="339">
                  <c:v>17</c:v>
                </c:pt>
                <c:pt idx="340">
                  <c:v>17</c:v>
                </c:pt>
                <c:pt idx="341">
                  <c:v>17</c:v>
                </c:pt>
                <c:pt idx="342">
                  <c:v>17</c:v>
                </c:pt>
                <c:pt idx="343">
                  <c:v>17</c:v>
                </c:pt>
                <c:pt idx="344">
                  <c:v>17</c:v>
                </c:pt>
                <c:pt idx="345">
                  <c:v>17</c:v>
                </c:pt>
                <c:pt idx="346">
                  <c:v>17</c:v>
                </c:pt>
                <c:pt idx="347">
                  <c:v>17</c:v>
                </c:pt>
                <c:pt idx="348">
                  <c:v>17</c:v>
                </c:pt>
                <c:pt idx="349">
                  <c:v>17</c:v>
                </c:pt>
                <c:pt idx="350">
                  <c:v>17</c:v>
                </c:pt>
                <c:pt idx="351">
                  <c:v>17</c:v>
                </c:pt>
                <c:pt idx="352">
                  <c:v>17</c:v>
                </c:pt>
                <c:pt idx="353">
                  <c:v>17</c:v>
                </c:pt>
                <c:pt idx="354">
                  <c:v>17</c:v>
                </c:pt>
                <c:pt idx="355">
                  <c:v>17</c:v>
                </c:pt>
                <c:pt idx="356">
                  <c:v>17</c:v>
                </c:pt>
                <c:pt idx="357">
                  <c:v>17</c:v>
                </c:pt>
                <c:pt idx="358">
                  <c:v>17</c:v>
                </c:pt>
                <c:pt idx="359">
                  <c:v>17</c:v>
                </c:pt>
                <c:pt idx="360">
                  <c:v>17</c:v>
                </c:pt>
                <c:pt idx="361">
                  <c:v>17</c:v>
                </c:pt>
                <c:pt idx="362">
                  <c:v>17</c:v>
                </c:pt>
                <c:pt idx="363">
                  <c:v>17</c:v>
                </c:pt>
                <c:pt idx="364">
                  <c:v>17</c:v>
                </c:pt>
                <c:pt idx="365">
                  <c:v>17</c:v>
                </c:pt>
                <c:pt idx="366">
                  <c:v>17</c:v>
                </c:pt>
                <c:pt idx="367">
                  <c:v>17</c:v>
                </c:pt>
                <c:pt idx="368">
                  <c:v>17</c:v>
                </c:pt>
                <c:pt idx="369">
                  <c:v>17</c:v>
                </c:pt>
                <c:pt idx="370">
                  <c:v>17</c:v>
                </c:pt>
                <c:pt idx="371">
                  <c:v>17</c:v>
                </c:pt>
                <c:pt idx="372">
                  <c:v>17</c:v>
                </c:pt>
                <c:pt idx="373">
                  <c:v>17</c:v>
                </c:pt>
                <c:pt idx="374">
                  <c:v>17</c:v>
                </c:pt>
                <c:pt idx="375">
                  <c:v>17</c:v>
                </c:pt>
                <c:pt idx="376">
                  <c:v>17</c:v>
                </c:pt>
                <c:pt idx="377">
                  <c:v>17</c:v>
                </c:pt>
                <c:pt idx="378">
                  <c:v>17</c:v>
                </c:pt>
                <c:pt idx="379">
                  <c:v>17</c:v>
                </c:pt>
                <c:pt idx="380">
                  <c:v>17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17</c:v>
                </c:pt>
                <c:pt idx="385">
                  <c:v>17</c:v>
                </c:pt>
                <c:pt idx="386">
                  <c:v>17</c:v>
                </c:pt>
                <c:pt idx="387">
                  <c:v>17</c:v>
                </c:pt>
                <c:pt idx="388">
                  <c:v>17</c:v>
                </c:pt>
                <c:pt idx="389">
                  <c:v>17</c:v>
                </c:pt>
                <c:pt idx="390">
                  <c:v>17</c:v>
                </c:pt>
                <c:pt idx="391">
                  <c:v>17</c:v>
                </c:pt>
                <c:pt idx="392">
                  <c:v>17</c:v>
                </c:pt>
                <c:pt idx="393">
                  <c:v>17</c:v>
                </c:pt>
                <c:pt idx="394">
                  <c:v>17</c:v>
                </c:pt>
                <c:pt idx="395">
                  <c:v>17</c:v>
                </c:pt>
                <c:pt idx="396">
                  <c:v>17</c:v>
                </c:pt>
                <c:pt idx="397">
                  <c:v>17</c:v>
                </c:pt>
                <c:pt idx="398">
                  <c:v>17</c:v>
                </c:pt>
                <c:pt idx="399">
                  <c:v>17</c:v>
                </c:pt>
                <c:pt idx="400">
                  <c:v>17</c:v>
                </c:pt>
                <c:pt idx="401">
                  <c:v>17</c:v>
                </c:pt>
                <c:pt idx="402">
                  <c:v>17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3"/>
          <c:order val="3"/>
          <c:marker>
            <c:symbol val="none"/>
          </c:marker>
          <c:val>
            <c:numRef>
              <c:f>List1!$E$1:$E$1000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10</c:v>
                </c:pt>
                <c:pt idx="70">
                  <c:v>10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10</c:v>
                </c:pt>
                <c:pt idx="80">
                  <c:v>10</c:v>
                </c:pt>
                <c:pt idx="81">
                  <c:v>10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11</c:v>
                </c:pt>
                <c:pt idx="87">
                  <c:v>11</c:v>
                </c:pt>
                <c:pt idx="88">
                  <c:v>11</c:v>
                </c:pt>
                <c:pt idx="89">
                  <c:v>11</c:v>
                </c:pt>
                <c:pt idx="90">
                  <c:v>11</c:v>
                </c:pt>
                <c:pt idx="91">
                  <c:v>11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13</c:v>
                </c:pt>
                <c:pt idx="113">
                  <c:v>13</c:v>
                </c:pt>
                <c:pt idx="114">
                  <c:v>13</c:v>
                </c:pt>
                <c:pt idx="115">
                  <c:v>13</c:v>
                </c:pt>
                <c:pt idx="116">
                  <c:v>13</c:v>
                </c:pt>
                <c:pt idx="117">
                  <c:v>13</c:v>
                </c:pt>
                <c:pt idx="118">
                  <c:v>13</c:v>
                </c:pt>
                <c:pt idx="119">
                  <c:v>13</c:v>
                </c:pt>
                <c:pt idx="120">
                  <c:v>13</c:v>
                </c:pt>
                <c:pt idx="121">
                  <c:v>13</c:v>
                </c:pt>
                <c:pt idx="122">
                  <c:v>13</c:v>
                </c:pt>
                <c:pt idx="123">
                  <c:v>13</c:v>
                </c:pt>
                <c:pt idx="124">
                  <c:v>13</c:v>
                </c:pt>
                <c:pt idx="125">
                  <c:v>13</c:v>
                </c:pt>
                <c:pt idx="126">
                  <c:v>13</c:v>
                </c:pt>
                <c:pt idx="127">
                  <c:v>13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13</c:v>
                </c:pt>
                <c:pt idx="132">
                  <c:v>13</c:v>
                </c:pt>
                <c:pt idx="133">
                  <c:v>13</c:v>
                </c:pt>
                <c:pt idx="134">
                  <c:v>14</c:v>
                </c:pt>
                <c:pt idx="135">
                  <c:v>14</c:v>
                </c:pt>
                <c:pt idx="136">
                  <c:v>14</c:v>
                </c:pt>
                <c:pt idx="137">
                  <c:v>14</c:v>
                </c:pt>
                <c:pt idx="138">
                  <c:v>14</c:v>
                </c:pt>
                <c:pt idx="139">
                  <c:v>14</c:v>
                </c:pt>
                <c:pt idx="140">
                  <c:v>14</c:v>
                </c:pt>
                <c:pt idx="141">
                  <c:v>14</c:v>
                </c:pt>
                <c:pt idx="142">
                  <c:v>14</c:v>
                </c:pt>
                <c:pt idx="143">
                  <c:v>14</c:v>
                </c:pt>
                <c:pt idx="144">
                  <c:v>14</c:v>
                </c:pt>
                <c:pt idx="145">
                  <c:v>14</c:v>
                </c:pt>
                <c:pt idx="146">
                  <c:v>14</c:v>
                </c:pt>
                <c:pt idx="147">
                  <c:v>14</c:v>
                </c:pt>
                <c:pt idx="148">
                  <c:v>14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14</c:v>
                </c:pt>
                <c:pt idx="153">
                  <c:v>14</c:v>
                </c:pt>
                <c:pt idx="154">
                  <c:v>14</c:v>
                </c:pt>
                <c:pt idx="155">
                  <c:v>14</c:v>
                </c:pt>
                <c:pt idx="156">
                  <c:v>14</c:v>
                </c:pt>
                <c:pt idx="157">
                  <c:v>14</c:v>
                </c:pt>
                <c:pt idx="158">
                  <c:v>14</c:v>
                </c:pt>
                <c:pt idx="159">
                  <c:v>14</c:v>
                </c:pt>
                <c:pt idx="160">
                  <c:v>14</c:v>
                </c:pt>
                <c:pt idx="161">
                  <c:v>14</c:v>
                </c:pt>
                <c:pt idx="162">
                  <c:v>14</c:v>
                </c:pt>
                <c:pt idx="163">
                  <c:v>14</c:v>
                </c:pt>
                <c:pt idx="164">
                  <c:v>14</c:v>
                </c:pt>
                <c:pt idx="165">
                  <c:v>14</c:v>
                </c:pt>
                <c:pt idx="166">
                  <c:v>14</c:v>
                </c:pt>
                <c:pt idx="167">
                  <c:v>15</c:v>
                </c:pt>
                <c:pt idx="168">
                  <c:v>15</c:v>
                </c:pt>
                <c:pt idx="169">
                  <c:v>15</c:v>
                </c:pt>
                <c:pt idx="170">
                  <c:v>15</c:v>
                </c:pt>
                <c:pt idx="171">
                  <c:v>15</c:v>
                </c:pt>
                <c:pt idx="172">
                  <c:v>15</c:v>
                </c:pt>
                <c:pt idx="173">
                  <c:v>15</c:v>
                </c:pt>
                <c:pt idx="174">
                  <c:v>15</c:v>
                </c:pt>
                <c:pt idx="175">
                  <c:v>15</c:v>
                </c:pt>
                <c:pt idx="176">
                  <c:v>15</c:v>
                </c:pt>
                <c:pt idx="177">
                  <c:v>15</c:v>
                </c:pt>
                <c:pt idx="178">
                  <c:v>15</c:v>
                </c:pt>
                <c:pt idx="179">
                  <c:v>15</c:v>
                </c:pt>
                <c:pt idx="180">
                  <c:v>15</c:v>
                </c:pt>
                <c:pt idx="181">
                  <c:v>15</c:v>
                </c:pt>
                <c:pt idx="182">
                  <c:v>15</c:v>
                </c:pt>
                <c:pt idx="183">
                  <c:v>15</c:v>
                </c:pt>
                <c:pt idx="184">
                  <c:v>15</c:v>
                </c:pt>
                <c:pt idx="185">
                  <c:v>15</c:v>
                </c:pt>
                <c:pt idx="186">
                  <c:v>15</c:v>
                </c:pt>
                <c:pt idx="187">
                  <c:v>15</c:v>
                </c:pt>
                <c:pt idx="188">
                  <c:v>15</c:v>
                </c:pt>
                <c:pt idx="189">
                  <c:v>15</c:v>
                </c:pt>
                <c:pt idx="190">
                  <c:v>15</c:v>
                </c:pt>
                <c:pt idx="191">
                  <c:v>15</c:v>
                </c:pt>
                <c:pt idx="192">
                  <c:v>15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15</c:v>
                </c:pt>
                <c:pt idx="201">
                  <c:v>15</c:v>
                </c:pt>
                <c:pt idx="202">
                  <c:v>15</c:v>
                </c:pt>
                <c:pt idx="203">
                  <c:v>15</c:v>
                </c:pt>
                <c:pt idx="204">
                  <c:v>15</c:v>
                </c:pt>
                <c:pt idx="205">
                  <c:v>15</c:v>
                </c:pt>
                <c:pt idx="206">
                  <c:v>15</c:v>
                </c:pt>
                <c:pt idx="207">
                  <c:v>15</c:v>
                </c:pt>
                <c:pt idx="208">
                  <c:v>15</c:v>
                </c:pt>
                <c:pt idx="209">
                  <c:v>15</c:v>
                </c:pt>
                <c:pt idx="210">
                  <c:v>15</c:v>
                </c:pt>
                <c:pt idx="211">
                  <c:v>15</c:v>
                </c:pt>
                <c:pt idx="212">
                  <c:v>15</c:v>
                </c:pt>
                <c:pt idx="213">
                  <c:v>15</c:v>
                </c:pt>
                <c:pt idx="214">
                  <c:v>15</c:v>
                </c:pt>
                <c:pt idx="215">
                  <c:v>15</c:v>
                </c:pt>
                <c:pt idx="216">
                  <c:v>15</c:v>
                </c:pt>
                <c:pt idx="217">
                  <c:v>15</c:v>
                </c:pt>
                <c:pt idx="218">
                  <c:v>15</c:v>
                </c:pt>
                <c:pt idx="219">
                  <c:v>15</c:v>
                </c:pt>
                <c:pt idx="220">
                  <c:v>15</c:v>
                </c:pt>
                <c:pt idx="221">
                  <c:v>15</c:v>
                </c:pt>
                <c:pt idx="222">
                  <c:v>15</c:v>
                </c:pt>
                <c:pt idx="223">
                  <c:v>15</c:v>
                </c:pt>
                <c:pt idx="224">
                  <c:v>15</c:v>
                </c:pt>
                <c:pt idx="225">
                  <c:v>15</c:v>
                </c:pt>
                <c:pt idx="226">
                  <c:v>15</c:v>
                </c:pt>
                <c:pt idx="227">
                  <c:v>15</c:v>
                </c:pt>
                <c:pt idx="228">
                  <c:v>15</c:v>
                </c:pt>
                <c:pt idx="229">
                  <c:v>15</c:v>
                </c:pt>
                <c:pt idx="230">
                  <c:v>15</c:v>
                </c:pt>
                <c:pt idx="231">
                  <c:v>15</c:v>
                </c:pt>
                <c:pt idx="232">
                  <c:v>15</c:v>
                </c:pt>
                <c:pt idx="233">
                  <c:v>15</c:v>
                </c:pt>
                <c:pt idx="234">
                  <c:v>15</c:v>
                </c:pt>
                <c:pt idx="235">
                  <c:v>15</c:v>
                </c:pt>
                <c:pt idx="236">
                  <c:v>15</c:v>
                </c:pt>
                <c:pt idx="237">
                  <c:v>15</c:v>
                </c:pt>
                <c:pt idx="238">
                  <c:v>16</c:v>
                </c:pt>
                <c:pt idx="239">
                  <c:v>16</c:v>
                </c:pt>
                <c:pt idx="240">
                  <c:v>16</c:v>
                </c:pt>
                <c:pt idx="241">
                  <c:v>16</c:v>
                </c:pt>
                <c:pt idx="242">
                  <c:v>16</c:v>
                </c:pt>
                <c:pt idx="243">
                  <c:v>16</c:v>
                </c:pt>
                <c:pt idx="244">
                  <c:v>16</c:v>
                </c:pt>
                <c:pt idx="245">
                  <c:v>16</c:v>
                </c:pt>
                <c:pt idx="246">
                  <c:v>16</c:v>
                </c:pt>
                <c:pt idx="247">
                  <c:v>16</c:v>
                </c:pt>
                <c:pt idx="248">
                  <c:v>16</c:v>
                </c:pt>
                <c:pt idx="249">
                  <c:v>16</c:v>
                </c:pt>
                <c:pt idx="250">
                  <c:v>16</c:v>
                </c:pt>
                <c:pt idx="251">
                  <c:v>16</c:v>
                </c:pt>
                <c:pt idx="252">
                  <c:v>16</c:v>
                </c:pt>
                <c:pt idx="253">
                  <c:v>16</c:v>
                </c:pt>
                <c:pt idx="254">
                  <c:v>16</c:v>
                </c:pt>
                <c:pt idx="255">
                  <c:v>16</c:v>
                </c:pt>
                <c:pt idx="256">
                  <c:v>16</c:v>
                </c:pt>
                <c:pt idx="257">
                  <c:v>16</c:v>
                </c:pt>
                <c:pt idx="258">
                  <c:v>16</c:v>
                </c:pt>
                <c:pt idx="259">
                  <c:v>16</c:v>
                </c:pt>
                <c:pt idx="260">
                  <c:v>16</c:v>
                </c:pt>
                <c:pt idx="261">
                  <c:v>16</c:v>
                </c:pt>
                <c:pt idx="262">
                  <c:v>16</c:v>
                </c:pt>
                <c:pt idx="263">
                  <c:v>16</c:v>
                </c:pt>
                <c:pt idx="264">
                  <c:v>16</c:v>
                </c:pt>
                <c:pt idx="265">
                  <c:v>16</c:v>
                </c:pt>
                <c:pt idx="266">
                  <c:v>16</c:v>
                </c:pt>
                <c:pt idx="267">
                  <c:v>16</c:v>
                </c:pt>
                <c:pt idx="268">
                  <c:v>16</c:v>
                </c:pt>
                <c:pt idx="269">
                  <c:v>16</c:v>
                </c:pt>
                <c:pt idx="270">
                  <c:v>16</c:v>
                </c:pt>
                <c:pt idx="271">
                  <c:v>16</c:v>
                </c:pt>
                <c:pt idx="272">
                  <c:v>16</c:v>
                </c:pt>
                <c:pt idx="273">
                  <c:v>16</c:v>
                </c:pt>
                <c:pt idx="274">
                  <c:v>16</c:v>
                </c:pt>
                <c:pt idx="275">
                  <c:v>16</c:v>
                </c:pt>
                <c:pt idx="276">
                  <c:v>16</c:v>
                </c:pt>
                <c:pt idx="277">
                  <c:v>16</c:v>
                </c:pt>
                <c:pt idx="278">
                  <c:v>16</c:v>
                </c:pt>
                <c:pt idx="279">
                  <c:v>16</c:v>
                </c:pt>
                <c:pt idx="280">
                  <c:v>16</c:v>
                </c:pt>
                <c:pt idx="281">
                  <c:v>16</c:v>
                </c:pt>
                <c:pt idx="282">
                  <c:v>16</c:v>
                </c:pt>
                <c:pt idx="283">
                  <c:v>16</c:v>
                </c:pt>
                <c:pt idx="284">
                  <c:v>16</c:v>
                </c:pt>
                <c:pt idx="285">
                  <c:v>16</c:v>
                </c:pt>
                <c:pt idx="286">
                  <c:v>16</c:v>
                </c:pt>
                <c:pt idx="287">
                  <c:v>16</c:v>
                </c:pt>
                <c:pt idx="288">
                  <c:v>16</c:v>
                </c:pt>
                <c:pt idx="289">
                  <c:v>16</c:v>
                </c:pt>
                <c:pt idx="290">
                  <c:v>16</c:v>
                </c:pt>
                <c:pt idx="291">
                  <c:v>16</c:v>
                </c:pt>
                <c:pt idx="292">
                  <c:v>16</c:v>
                </c:pt>
                <c:pt idx="293">
                  <c:v>16</c:v>
                </c:pt>
                <c:pt idx="294">
                  <c:v>16</c:v>
                </c:pt>
                <c:pt idx="295">
                  <c:v>16</c:v>
                </c:pt>
                <c:pt idx="296">
                  <c:v>16</c:v>
                </c:pt>
                <c:pt idx="297">
                  <c:v>16</c:v>
                </c:pt>
                <c:pt idx="298">
                  <c:v>16</c:v>
                </c:pt>
                <c:pt idx="299">
                  <c:v>16</c:v>
                </c:pt>
                <c:pt idx="300">
                  <c:v>16</c:v>
                </c:pt>
                <c:pt idx="301">
                  <c:v>16</c:v>
                </c:pt>
                <c:pt idx="302">
                  <c:v>16</c:v>
                </c:pt>
                <c:pt idx="303">
                  <c:v>16</c:v>
                </c:pt>
                <c:pt idx="304">
                  <c:v>16</c:v>
                </c:pt>
                <c:pt idx="305">
                  <c:v>16</c:v>
                </c:pt>
                <c:pt idx="306">
                  <c:v>16</c:v>
                </c:pt>
                <c:pt idx="307">
                  <c:v>16</c:v>
                </c:pt>
                <c:pt idx="308">
                  <c:v>16</c:v>
                </c:pt>
                <c:pt idx="309">
                  <c:v>16</c:v>
                </c:pt>
                <c:pt idx="310">
                  <c:v>16</c:v>
                </c:pt>
                <c:pt idx="311">
                  <c:v>16</c:v>
                </c:pt>
                <c:pt idx="312">
                  <c:v>16</c:v>
                </c:pt>
                <c:pt idx="313">
                  <c:v>16</c:v>
                </c:pt>
                <c:pt idx="314">
                  <c:v>16</c:v>
                </c:pt>
                <c:pt idx="315">
                  <c:v>16</c:v>
                </c:pt>
                <c:pt idx="316">
                  <c:v>16</c:v>
                </c:pt>
                <c:pt idx="317">
                  <c:v>16</c:v>
                </c:pt>
                <c:pt idx="318">
                  <c:v>16</c:v>
                </c:pt>
                <c:pt idx="319">
                  <c:v>16</c:v>
                </c:pt>
                <c:pt idx="320">
                  <c:v>16</c:v>
                </c:pt>
                <c:pt idx="321">
                  <c:v>16</c:v>
                </c:pt>
                <c:pt idx="322">
                  <c:v>16</c:v>
                </c:pt>
                <c:pt idx="323">
                  <c:v>16</c:v>
                </c:pt>
                <c:pt idx="324">
                  <c:v>16</c:v>
                </c:pt>
                <c:pt idx="325">
                  <c:v>16</c:v>
                </c:pt>
                <c:pt idx="326">
                  <c:v>16</c:v>
                </c:pt>
                <c:pt idx="327">
                  <c:v>16</c:v>
                </c:pt>
                <c:pt idx="328">
                  <c:v>16</c:v>
                </c:pt>
                <c:pt idx="329">
                  <c:v>16</c:v>
                </c:pt>
                <c:pt idx="330">
                  <c:v>16</c:v>
                </c:pt>
                <c:pt idx="331">
                  <c:v>16</c:v>
                </c:pt>
                <c:pt idx="332">
                  <c:v>16</c:v>
                </c:pt>
                <c:pt idx="333">
                  <c:v>16</c:v>
                </c:pt>
                <c:pt idx="334">
                  <c:v>16</c:v>
                </c:pt>
                <c:pt idx="335">
                  <c:v>16</c:v>
                </c:pt>
                <c:pt idx="336">
                  <c:v>16</c:v>
                </c:pt>
                <c:pt idx="337">
                  <c:v>16</c:v>
                </c:pt>
                <c:pt idx="338">
                  <c:v>16</c:v>
                </c:pt>
                <c:pt idx="339">
                  <c:v>16</c:v>
                </c:pt>
                <c:pt idx="340">
                  <c:v>16</c:v>
                </c:pt>
                <c:pt idx="341">
                  <c:v>16</c:v>
                </c:pt>
                <c:pt idx="342">
                  <c:v>16</c:v>
                </c:pt>
                <c:pt idx="343">
                  <c:v>16</c:v>
                </c:pt>
                <c:pt idx="344">
                  <c:v>16</c:v>
                </c:pt>
                <c:pt idx="345">
                  <c:v>16</c:v>
                </c:pt>
                <c:pt idx="346">
                  <c:v>16</c:v>
                </c:pt>
                <c:pt idx="347">
                  <c:v>16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16</c:v>
                </c:pt>
                <c:pt idx="352">
                  <c:v>16</c:v>
                </c:pt>
                <c:pt idx="353">
                  <c:v>16</c:v>
                </c:pt>
                <c:pt idx="354">
                  <c:v>16</c:v>
                </c:pt>
                <c:pt idx="355">
                  <c:v>16</c:v>
                </c:pt>
                <c:pt idx="356">
                  <c:v>16</c:v>
                </c:pt>
                <c:pt idx="357">
                  <c:v>16</c:v>
                </c:pt>
                <c:pt idx="358">
                  <c:v>16</c:v>
                </c:pt>
                <c:pt idx="359">
                  <c:v>16</c:v>
                </c:pt>
                <c:pt idx="360">
                  <c:v>16</c:v>
                </c:pt>
                <c:pt idx="361">
                  <c:v>16</c:v>
                </c:pt>
                <c:pt idx="362">
                  <c:v>16</c:v>
                </c:pt>
                <c:pt idx="363">
                  <c:v>16</c:v>
                </c:pt>
                <c:pt idx="364">
                  <c:v>16</c:v>
                </c:pt>
                <c:pt idx="365">
                  <c:v>16</c:v>
                </c:pt>
                <c:pt idx="366">
                  <c:v>16</c:v>
                </c:pt>
                <c:pt idx="367">
                  <c:v>16</c:v>
                </c:pt>
                <c:pt idx="368">
                  <c:v>16</c:v>
                </c:pt>
                <c:pt idx="369">
                  <c:v>16</c:v>
                </c:pt>
                <c:pt idx="370">
                  <c:v>16</c:v>
                </c:pt>
                <c:pt idx="371">
                  <c:v>17</c:v>
                </c:pt>
                <c:pt idx="372">
                  <c:v>17</c:v>
                </c:pt>
                <c:pt idx="373">
                  <c:v>17</c:v>
                </c:pt>
                <c:pt idx="374">
                  <c:v>17</c:v>
                </c:pt>
                <c:pt idx="375">
                  <c:v>17</c:v>
                </c:pt>
                <c:pt idx="376">
                  <c:v>17</c:v>
                </c:pt>
                <c:pt idx="377">
                  <c:v>17</c:v>
                </c:pt>
                <c:pt idx="378">
                  <c:v>17</c:v>
                </c:pt>
                <c:pt idx="379">
                  <c:v>17</c:v>
                </c:pt>
                <c:pt idx="380">
                  <c:v>17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17</c:v>
                </c:pt>
                <c:pt idx="385">
                  <c:v>17</c:v>
                </c:pt>
                <c:pt idx="386">
                  <c:v>17</c:v>
                </c:pt>
                <c:pt idx="387">
                  <c:v>17</c:v>
                </c:pt>
                <c:pt idx="388">
                  <c:v>17</c:v>
                </c:pt>
                <c:pt idx="389">
                  <c:v>17</c:v>
                </c:pt>
                <c:pt idx="390">
                  <c:v>17</c:v>
                </c:pt>
                <c:pt idx="391">
                  <c:v>17</c:v>
                </c:pt>
                <c:pt idx="392">
                  <c:v>17</c:v>
                </c:pt>
                <c:pt idx="393">
                  <c:v>17</c:v>
                </c:pt>
                <c:pt idx="394">
                  <c:v>17</c:v>
                </c:pt>
                <c:pt idx="395">
                  <c:v>17</c:v>
                </c:pt>
                <c:pt idx="396">
                  <c:v>17</c:v>
                </c:pt>
                <c:pt idx="397">
                  <c:v>17</c:v>
                </c:pt>
                <c:pt idx="398">
                  <c:v>17</c:v>
                </c:pt>
                <c:pt idx="399">
                  <c:v>17</c:v>
                </c:pt>
                <c:pt idx="400">
                  <c:v>17</c:v>
                </c:pt>
                <c:pt idx="401">
                  <c:v>17</c:v>
                </c:pt>
                <c:pt idx="402">
                  <c:v>17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4"/>
          <c:order val="4"/>
          <c:marker>
            <c:symbol val="none"/>
          </c:marker>
          <c:val>
            <c:numRef>
              <c:f>List1!$F$1:$F$1000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9</c:v>
                </c:pt>
                <c:pt idx="75">
                  <c:v>9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10</c:v>
                </c:pt>
                <c:pt idx="80">
                  <c:v>10</c:v>
                </c:pt>
                <c:pt idx="81">
                  <c:v>10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  <c:pt idx="92">
                  <c:v>10</c:v>
                </c:pt>
                <c:pt idx="93">
                  <c:v>10</c:v>
                </c:pt>
                <c:pt idx="94">
                  <c:v>10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10</c:v>
                </c:pt>
                <c:pt idx="102">
                  <c:v>10</c:v>
                </c:pt>
                <c:pt idx="103">
                  <c:v>10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11</c:v>
                </c:pt>
                <c:pt idx="108">
                  <c:v>11</c:v>
                </c:pt>
                <c:pt idx="109">
                  <c:v>11</c:v>
                </c:pt>
                <c:pt idx="110">
                  <c:v>11</c:v>
                </c:pt>
                <c:pt idx="111">
                  <c:v>11</c:v>
                </c:pt>
                <c:pt idx="112">
                  <c:v>11</c:v>
                </c:pt>
                <c:pt idx="113">
                  <c:v>11</c:v>
                </c:pt>
                <c:pt idx="114">
                  <c:v>11</c:v>
                </c:pt>
                <c:pt idx="115">
                  <c:v>11</c:v>
                </c:pt>
                <c:pt idx="116">
                  <c:v>11</c:v>
                </c:pt>
                <c:pt idx="117">
                  <c:v>11</c:v>
                </c:pt>
                <c:pt idx="118">
                  <c:v>11</c:v>
                </c:pt>
                <c:pt idx="119">
                  <c:v>11</c:v>
                </c:pt>
                <c:pt idx="120">
                  <c:v>12</c:v>
                </c:pt>
                <c:pt idx="121">
                  <c:v>12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12</c:v>
                </c:pt>
                <c:pt idx="132">
                  <c:v>12</c:v>
                </c:pt>
                <c:pt idx="133">
                  <c:v>12</c:v>
                </c:pt>
                <c:pt idx="134">
                  <c:v>12</c:v>
                </c:pt>
                <c:pt idx="135">
                  <c:v>12</c:v>
                </c:pt>
                <c:pt idx="136">
                  <c:v>12</c:v>
                </c:pt>
                <c:pt idx="137">
                  <c:v>12</c:v>
                </c:pt>
                <c:pt idx="138">
                  <c:v>12</c:v>
                </c:pt>
                <c:pt idx="139">
                  <c:v>12</c:v>
                </c:pt>
                <c:pt idx="140">
                  <c:v>12</c:v>
                </c:pt>
                <c:pt idx="141">
                  <c:v>12</c:v>
                </c:pt>
                <c:pt idx="142">
                  <c:v>12</c:v>
                </c:pt>
                <c:pt idx="143">
                  <c:v>13</c:v>
                </c:pt>
                <c:pt idx="144">
                  <c:v>13</c:v>
                </c:pt>
                <c:pt idx="145">
                  <c:v>13</c:v>
                </c:pt>
                <c:pt idx="146">
                  <c:v>13</c:v>
                </c:pt>
                <c:pt idx="147">
                  <c:v>13</c:v>
                </c:pt>
                <c:pt idx="148">
                  <c:v>13</c:v>
                </c:pt>
                <c:pt idx="149">
                  <c:v>13</c:v>
                </c:pt>
                <c:pt idx="150">
                  <c:v>13</c:v>
                </c:pt>
                <c:pt idx="151">
                  <c:v>13</c:v>
                </c:pt>
                <c:pt idx="152">
                  <c:v>13</c:v>
                </c:pt>
                <c:pt idx="153">
                  <c:v>13</c:v>
                </c:pt>
                <c:pt idx="154">
                  <c:v>13</c:v>
                </c:pt>
                <c:pt idx="155">
                  <c:v>13</c:v>
                </c:pt>
                <c:pt idx="156">
                  <c:v>13</c:v>
                </c:pt>
                <c:pt idx="157">
                  <c:v>13</c:v>
                </c:pt>
                <c:pt idx="158">
                  <c:v>13</c:v>
                </c:pt>
                <c:pt idx="159">
                  <c:v>13</c:v>
                </c:pt>
                <c:pt idx="160">
                  <c:v>13</c:v>
                </c:pt>
                <c:pt idx="161">
                  <c:v>13</c:v>
                </c:pt>
                <c:pt idx="162">
                  <c:v>13</c:v>
                </c:pt>
                <c:pt idx="163">
                  <c:v>13</c:v>
                </c:pt>
                <c:pt idx="164">
                  <c:v>13</c:v>
                </c:pt>
                <c:pt idx="165">
                  <c:v>13</c:v>
                </c:pt>
                <c:pt idx="166">
                  <c:v>13</c:v>
                </c:pt>
                <c:pt idx="167">
                  <c:v>13</c:v>
                </c:pt>
                <c:pt idx="168">
                  <c:v>13</c:v>
                </c:pt>
                <c:pt idx="169">
                  <c:v>13</c:v>
                </c:pt>
                <c:pt idx="170">
                  <c:v>13</c:v>
                </c:pt>
                <c:pt idx="171">
                  <c:v>13</c:v>
                </c:pt>
                <c:pt idx="172">
                  <c:v>13</c:v>
                </c:pt>
                <c:pt idx="173">
                  <c:v>13</c:v>
                </c:pt>
                <c:pt idx="174">
                  <c:v>13</c:v>
                </c:pt>
                <c:pt idx="175">
                  <c:v>14</c:v>
                </c:pt>
                <c:pt idx="176">
                  <c:v>14</c:v>
                </c:pt>
                <c:pt idx="177">
                  <c:v>14</c:v>
                </c:pt>
                <c:pt idx="178">
                  <c:v>14</c:v>
                </c:pt>
                <c:pt idx="179">
                  <c:v>14</c:v>
                </c:pt>
                <c:pt idx="180">
                  <c:v>14</c:v>
                </c:pt>
                <c:pt idx="181">
                  <c:v>14</c:v>
                </c:pt>
                <c:pt idx="182">
                  <c:v>14</c:v>
                </c:pt>
                <c:pt idx="183">
                  <c:v>14</c:v>
                </c:pt>
                <c:pt idx="184">
                  <c:v>14</c:v>
                </c:pt>
                <c:pt idx="185">
                  <c:v>14</c:v>
                </c:pt>
                <c:pt idx="186">
                  <c:v>14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14</c:v>
                </c:pt>
                <c:pt idx="191">
                  <c:v>15</c:v>
                </c:pt>
                <c:pt idx="192">
                  <c:v>15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15</c:v>
                </c:pt>
                <c:pt idx="201">
                  <c:v>15</c:v>
                </c:pt>
                <c:pt idx="202">
                  <c:v>15</c:v>
                </c:pt>
                <c:pt idx="203">
                  <c:v>15</c:v>
                </c:pt>
                <c:pt idx="204">
                  <c:v>15</c:v>
                </c:pt>
                <c:pt idx="205">
                  <c:v>15</c:v>
                </c:pt>
                <c:pt idx="206">
                  <c:v>15</c:v>
                </c:pt>
                <c:pt idx="207">
                  <c:v>15</c:v>
                </c:pt>
                <c:pt idx="208">
                  <c:v>15</c:v>
                </c:pt>
                <c:pt idx="209">
                  <c:v>15</c:v>
                </c:pt>
                <c:pt idx="210">
                  <c:v>15</c:v>
                </c:pt>
                <c:pt idx="211">
                  <c:v>15</c:v>
                </c:pt>
                <c:pt idx="212">
                  <c:v>15</c:v>
                </c:pt>
                <c:pt idx="213">
                  <c:v>15</c:v>
                </c:pt>
                <c:pt idx="214">
                  <c:v>15</c:v>
                </c:pt>
                <c:pt idx="215">
                  <c:v>15</c:v>
                </c:pt>
                <c:pt idx="216">
                  <c:v>15</c:v>
                </c:pt>
                <c:pt idx="217">
                  <c:v>15</c:v>
                </c:pt>
                <c:pt idx="218">
                  <c:v>15</c:v>
                </c:pt>
                <c:pt idx="219">
                  <c:v>15</c:v>
                </c:pt>
                <c:pt idx="220">
                  <c:v>15</c:v>
                </c:pt>
                <c:pt idx="221">
                  <c:v>15</c:v>
                </c:pt>
                <c:pt idx="222">
                  <c:v>15</c:v>
                </c:pt>
                <c:pt idx="223">
                  <c:v>15</c:v>
                </c:pt>
                <c:pt idx="224">
                  <c:v>15</c:v>
                </c:pt>
                <c:pt idx="225">
                  <c:v>15</c:v>
                </c:pt>
                <c:pt idx="226">
                  <c:v>15</c:v>
                </c:pt>
                <c:pt idx="227">
                  <c:v>15</c:v>
                </c:pt>
                <c:pt idx="228">
                  <c:v>15</c:v>
                </c:pt>
                <c:pt idx="229">
                  <c:v>15</c:v>
                </c:pt>
                <c:pt idx="230">
                  <c:v>15</c:v>
                </c:pt>
                <c:pt idx="231">
                  <c:v>15</c:v>
                </c:pt>
                <c:pt idx="232">
                  <c:v>15</c:v>
                </c:pt>
                <c:pt idx="233">
                  <c:v>15</c:v>
                </c:pt>
                <c:pt idx="234">
                  <c:v>15</c:v>
                </c:pt>
                <c:pt idx="235">
                  <c:v>15</c:v>
                </c:pt>
                <c:pt idx="236">
                  <c:v>15</c:v>
                </c:pt>
                <c:pt idx="237">
                  <c:v>15</c:v>
                </c:pt>
                <c:pt idx="238">
                  <c:v>15</c:v>
                </c:pt>
                <c:pt idx="239">
                  <c:v>15</c:v>
                </c:pt>
                <c:pt idx="240">
                  <c:v>15</c:v>
                </c:pt>
                <c:pt idx="241">
                  <c:v>15</c:v>
                </c:pt>
                <c:pt idx="242">
                  <c:v>15</c:v>
                </c:pt>
                <c:pt idx="243">
                  <c:v>15</c:v>
                </c:pt>
                <c:pt idx="244">
                  <c:v>15</c:v>
                </c:pt>
                <c:pt idx="245">
                  <c:v>16</c:v>
                </c:pt>
                <c:pt idx="246">
                  <c:v>16</c:v>
                </c:pt>
                <c:pt idx="247">
                  <c:v>16</c:v>
                </c:pt>
                <c:pt idx="248">
                  <c:v>16</c:v>
                </c:pt>
                <c:pt idx="249">
                  <c:v>16</c:v>
                </c:pt>
                <c:pt idx="250">
                  <c:v>16</c:v>
                </c:pt>
                <c:pt idx="251">
                  <c:v>16</c:v>
                </c:pt>
                <c:pt idx="252">
                  <c:v>16</c:v>
                </c:pt>
                <c:pt idx="253">
                  <c:v>16</c:v>
                </c:pt>
                <c:pt idx="254">
                  <c:v>16</c:v>
                </c:pt>
                <c:pt idx="255">
                  <c:v>16</c:v>
                </c:pt>
                <c:pt idx="256">
                  <c:v>16</c:v>
                </c:pt>
                <c:pt idx="257">
                  <c:v>16</c:v>
                </c:pt>
                <c:pt idx="258">
                  <c:v>16</c:v>
                </c:pt>
                <c:pt idx="259">
                  <c:v>16</c:v>
                </c:pt>
                <c:pt idx="260">
                  <c:v>16</c:v>
                </c:pt>
                <c:pt idx="261">
                  <c:v>16</c:v>
                </c:pt>
                <c:pt idx="262">
                  <c:v>16</c:v>
                </c:pt>
                <c:pt idx="263">
                  <c:v>16</c:v>
                </c:pt>
                <c:pt idx="264">
                  <c:v>16</c:v>
                </c:pt>
                <c:pt idx="265">
                  <c:v>16</c:v>
                </c:pt>
                <c:pt idx="266">
                  <c:v>16</c:v>
                </c:pt>
                <c:pt idx="267">
                  <c:v>16</c:v>
                </c:pt>
                <c:pt idx="268">
                  <c:v>16</c:v>
                </c:pt>
                <c:pt idx="269">
                  <c:v>16</c:v>
                </c:pt>
                <c:pt idx="270">
                  <c:v>16</c:v>
                </c:pt>
                <c:pt idx="271">
                  <c:v>16</c:v>
                </c:pt>
                <c:pt idx="272">
                  <c:v>16</c:v>
                </c:pt>
                <c:pt idx="273">
                  <c:v>16</c:v>
                </c:pt>
                <c:pt idx="274">
                  <c:v>16</c:v>
                </c:pt>
                <c:pt idx="275">
                  <c:v>16</c:v>
                </c:pt>
                <c:pt idx="276">
                  <c:v>16</c:v>
                </c:pt>
                <c:pt idx="277">
                  <c:v>16</c:v>
                </c:pt>
                <c:pt idx="278">
                  <c:v>16</c:v>
                </c:pt>
                <c:pt idx="279">
                  <c:v>16</c:v>
                </c:pt>
                <c:pt idx="280">
                  <c:v>16</c:v>
                </c:pt>
                <c:pt idx="281">
                  <c:v>16</c:v>
                </c:pt>
                <c:pt idx="282">
                  <c:v>16</c:v>
                </c:pt>
                <c:pt idx="283">
                  <c:v>16</c:v>
                </c:pt>
                <c:pt idx="284">
                  <c:v>16</c:v>
                </c:pt>
                <c:pt idx="285">
                  <c:v>16</c:v>
                </c:pt>
                <c:pt idx="286">
                  <c:v>16</c:v>
                </c:pt>
                <c:pt idx="287">
                  <c:v>16</c:v>
                </c:pt>
                <c:pt idx="288">
                  <c:v>16</c:v>
                </c:pt>
                <c:pt idx="289">
                  <c:v>16</c:v>
                </c:pt>
                <c:pt idx="290">
                  <c:v>16</c:v>
                </c:pt>
                <c:pt idx="291">
                  <c:v>16</c:v>
                </c:pt>
                <c:pt idx="292">
                  <c:v>16</c:v>
                </c:pt>
                <c:pt idx="293">
                  <c:v>16</c:v>
                </c:pt>
                <c:pt idx="294">
                  <c:v>16</c:v>
                </c:pt>
                <c:pt idx="295">
                  <c:v>16</c:v>
                </c:pt>
                <c:pt idx="296">
                  <c:v>16</c:v>
                </c:pt>
                <c:pt idx="297">
                  <c:v>16</c:v>
                </c:pt>
                <c:pt idx="298">
                  <c:v>16</c:v>
                </c:pt>
                <c:pt idx="299">
                  <c:v>16</c:v>
                </c:pt>
                <c:pt idx="300">
                  <c:v>16</c:v>
                </c:pt>
                <c:pt idx="301">
                  <c:v>16</c:v>
                </c:pt>
                <c:pt idx="302">
                  <c:v>16</c:v>
                </c:pt>
                <c:pt idx="303">
                  <c:v>16</c:v>
                </c:pt>
                <c:pt idx="304">
                  <c:v>16</c:v>
                </c:pt>
                <c:pt idx="305">
                  <c:v>16</c:v>
                </c:pt>
                <c:pt idx="306">
                  <c:v>16</c:v>
                </c:pt>
                <c:pt idx="307">
                  <c:v>16</c:v>
                </c:pt>
                <c:pt idx="308">
                  <c:v>16</c:v>
                </c:pt>
                <c:pt idx="309">
                  <c:v>16</c:v>
                </c:pt>
                <c:pt idx="310">
                  <c:v>16</c:v>
                </c:pt>
                <c:pt idx="311">
                  <c:v>16</c:v>
                </c:pt>
                <c:pt idx="312">
                  <c:v>16</c:v>
                </c:pt>
                <c:pt idx="313">
                  <c:v>16</c:v>
                </c:pt>
                <c:pt idx="314">
                  <c:v>16</c:v>
                </c:pt>
                <c:pt idx="315">
                  <c:v>16</c:v>
                </c:pt>
                <c:pt idx="316">
                  <c:v>16</c:v>
                </c:pt>
                <c:pt idx="317">
                  <c:v>16</c:v>
                </c:pt>
                <c:pt idx="318">
                  <c:v>16</c:v>
                </c:pt>
                <c:pt idx="319">
                  <c:v>16</c:v>
                </c:pt>
                <c:pt idx="320">
                  <c:v>16</c:v>
                </c:pt>
                <c:pt idx="321">
                  <c:v>16</c:v>
                </c:pt>
                <c:pt idx="322">
                  <c:v>16</c:v>
                </c:pt>
                <c:pt idx="323">
                  <c:v>16</c:v>
                </c:pt>
                <c:pt idx="324">
                  <c:v>16</c:v>
                </c:pt>
                <c:pt idx="325">
                  <c:v>16</c:v>
                </c:pt>
                <c:pt idx="326">
                  <c:v>16</c:v>
                </c:pt>
                <c:pt idx="327">
                  <c:v>16</c:v>
                </c:pt>
                <c:pt idx="328">
                  <c:v>16</c:v>
                </c:pt>
                <c:pt idx="329">
                  <c:v>16</c:v>
                </c:pt>
                <c:pt idx="330">
                  <c:v>16</c:v>
                </c:pt>
                <c:pt idx="331">
                  <c:v>16</c:v>
                </c:pt>
                <c:pt idx="332">
                  <c:v>16</c:v>
                </c:pt>
                <c:pt idx="333">
                  <c:v>16</c:v>
                </c:pt>
                <c:pt idx="334">
                  <c:v>16</c:v>
                </c:pt>
                <c:pt idx="335">
                  <c:v>16</c:v>
                </c:pt>
                <c:pt idx="336">
                  <c:v>16</c:v>
                </c:pt>
                <c:pt idx="337">
                  <c:v>16</c:v>
                </c:pt>
                <c:pt idx="338">
                  <c:v>16</c:v>
                </c:pt>
                <c:pt idx="339">
                  <c:v>16</c:v>
                </c:pt>
                <c:pt idx="340">
                  <c:v>16</c:v>
                </c:pt>
                <c:pt idx="341">
                  <c:v>16</c:v>
                </c:pt>
                <c:pt idx="342">
                  <c:v>16</c:v>
                </c:pt>
                <c:pt idx="343">
                  <c:v>16</c:v>
                </c:pt>
                <c:pt idx="344">
                  <c:v>16</c:v>
                </c:pt>
                <c:pt idx="345">
                  <c:v>16</c:v>
                </c:pt>
                <c:pt idx="346">
                  <c:v>17</c:v>
                </c:pt>
                <c:pt idx="347">
                  <c:v>17</c:v>
                </c:pt>
                <c:pt idx="348">
                  <c:v>17</c:v>
                </c:pt>
                <c:pt idx="349">
                  <c:v>17</c:v>
                </c:pt>
                <c:pt idx="350">
                  <c:v>17</c:v>
                </c:pt>
                <c:pt idx="351">
                  <c:v>17</c:v>
                </c:pt>
                <c:pt idx="352">
                  <c:v>17</c:v>
                </c:pt>
                <c:pt idx="353">
                  <c:v>17</c:v>
                </c:pt>
                <c:pt idx="354">
                  <c:v>17</c:v>
                </c:pt>
                <c:pt idx="355">
                  <c:v>17</c:v>
                </c:pt>
                <c:pt idx="356">
                  <c:v>17</c:v>
                </c:pt>
                <c:pt idx="357">
                  <c:v>17</c:v>
                </c:pt>
                <c:pt idx="358">
                  <c:v>17</c:v>
                </c:pt>
                <c:pt idx="359">
                  <c:v>17</c:v>
                </c:pt>
                <c:pt idx="360">
                  <c:v>17</c:v>
                </c:pt>
                <c:pt idx="361">
                  <c:v>17</c:v>
                </c:pt>
                <c:pt idx="362">
                  <c:v>17</c:v>
                </c:pt>
                <c:pt idx="363">
                  <c:v>17</c:v>
                </c:pt>
                <c:pt idx="364">
                  <c:v>17</c:v>
                </c:pt>
                <c:pt idx="365">
                  <c:v>17</c:v>
                </c:pt>
                <c:pt idx="366">
                  <c:v>17</c:v>
                </c:pt>
                <c:pt idx="367">
                  <c:v>17</c:v>
                </c:pt>
                <c:pt idx="368">
                  <c:v>17</c:v>
                </c:pt>
                <c:pt idx="369">
                  <c:v>17</c:v>
                </c:pt>
                <c:pt idx="370">
                  <c:v>17</c:v>
                </c:pt>
                <c:pt idx="371">
                  <c:v>17</c:v>
                </c:pt>
                <c:pt idx="372">
                  <c:v>17</c:v>
                </c:pt>
                <c:pt idx="373">
                  <c:v>17</c:v>
                </c:pt>
                <c:pt idx="374">
                  <c:v>17</c:v>
                </c:pt>
                <c:pt idx="375">
                  <c:v>17</c:v>
                </c:pt>
                <c:pt idx="376">
                  <c:v>17</c:v>
                </c:pt>
                <c:pt idx="377">
                  <c:v>17</c:v>
                </c:pt>
                <c:pt idx="378">
                  <c:v>17</c:v>
                </c:pt>
                <c:pt idx="379">
                  <c:v>17</c:v>
                </c:pt>
                <c:pt idx="380">
                  <c:v>17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17</c:v>
                </c:pt>
                <c:pt idx="385">
                  <c:v>17</c:v>
                </c:pt>
                <c:pt idx="386">
                  <c:v>17</c:v>
                </c:pt>
                <c:pt idx="387">
                  <c:v>17</c:v>
                </c:pt>
                <c:pt idx="388">
                  <c:v>17</c:v>
                </c:pt>
                <c:pt idx="389">
                  <c:v>17</c:v>
                </c:pt>
                <c:pt idx="390">
                  <c:v>17</c:v>
                </c:pt>
                <c:pt idx="391">
                  <c:v>17</c:v>
                </c:pt>
                <c:pt idx="392">
                  <c:v>17</c:v>
                </c:pt>
                <c:pt idx="393">
                  <c:v>17</c:v>
                </c:pt>
                <c:pt idx="394">
                  <c:v>17</c:v>
                </c:pt>
                <c:pt idx="395">
                  <c:v>17</c:v>
                </c:pt>
                <c:pt idx="396">
                  <c:v>17</c:v>
                </c:pt>
                <c:pt idx="397">
                  <c:v>17</c:v>
                </c:pt>
                <c:pt idx="398">
                  <c:v>17</c:v>
                </c:pt>
                <c:pt idx="399">
                  <c:v>17</c:v>
                </c:pt>
                <c:pt idx="400">
                  <c:v>17</c:v>
                </c:pt>
                <c:pt idx="401">
                  <c:v>17</c:v>
                </c:pt>
                <c:pt idx="402">
                  <c:v>17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1112896"/>
        <c:axId val="311113456"/>
      </c:lineChart>
      <c:catAx>
        <c:axId val="31111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311113456"/>
        <c:crosses val="autoZero"/>
        <c:auto val="1"/>
        <c:lblAlgn val="ctr"/>
        <c:lblOffset val="100"/>
        <c:noMultiLvlLbl val="0"/>
      </c:catAx>
      <c:valAx>
        <c:axId val="31111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3111128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sk-SK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</a:t>
            </a:r>
            <a:r>
              <a:rPr lang="sk-SK" dirty="0" err="1"/>
              <a:t>ývoj</a:t>
            </a:r>
            <a:r>
              <a:rPr lang="sk-SK" baseline="0" dirty="0"/>
              <a:t> najlepšieho fitness ohodnotenia podľa </a:t>
            </a:r>
            <a:r>
              <a:rPr lang="sk-SK" baseline="0" dirty="0" smtClean="0"/>
              <a:t>generácie, </a:t>
            </a:r>
            <a:r>
              <a:rPr lang="sk-SK" sz="1400" b="0" i="0" u="none" strike="noStrike" baseline="0" dirty="0" smtClean="0">
                <a:effectLst/>
              </a:rPr>
              <a:t>, veľkosť skupiny 5</a:t>
            </a:r>
            <a:r>
              <a:rPr lang="sk-SK" baseline="0" dirty="0" smtClean="0"/>
              <a:t> </a:t>
            </a:r>
            <a:endParaRPr lang="sk-SK" dirty="0"/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List1!$B$1:$B$1000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9</c:v>
                </c:pt>
                <c:pt idx="73">
                  <c:v>9</c:v>
                </c:pt>
                <c:pt idx="74">
                  <c:v>9</c:v>
                </c:pt>
                <c:pt idx="75">
                  <c:v>9</c:v>
                </c:pt>
                <c:pt idx="76">
                  <c:v>9</c:v>
                </c:pt>
                <c:pt idx="77">
                  <c:v>10</c:v>
                </c:pt>
                <c:pt idx="78">
                  <c:v>10</c:v>
                </c:pt>
                <c:pt idx="79">
                  <c:v>10</c:v>
                </c:pt>
                <c:pt idx="80">
                  <c:v>10</c:v>
                </c:pt>
                <c:pt idx="81">
                  <c:v>10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  <c:pt idx="92">
                  <c:v>10</c:v>
                </c:pt>
                <c:pt idx="93">
                  <c:v>10</c:v>
                </c:pt>
                <c:pt idx="94">
                  <c:v>10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10</c:v>
                </c:pt>
                <c:pt idx="102">
                  <c:v>10</c:v>
                </c:pt>
                <c:pt idx="103">
                  <c:v>10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10</c:v>
                </c:pt>
                <c:pt idx="109">
                  <c:v>10</c:v>
                </c:pt>
                <c:pt idx="110">
                  <c:v>10</c:v>
                </c:pt>
                <c:pt idx="111">
                  <c:v>10</c:v>
                </c:pt>
                <c:pt idx="112">
                  <c:v>10</c:v>
                </c:pt>
                <c:pt idx="113">
                  <c:v>11</c:v>
                </c:pt>
                <c:pt idx="114">
                  <c:v>11</c:v>
                </c:pt>
                <c:pt idx="115">
                  <c:v>11</c:v>
                </c:pt>
                <c:pt idx="116">
                  <c:v>11</c:v>
                </c:pt>
                <c:pt idx="117">
                  <c:v>11</c:v>
                </c:pt>
                <c:pt idx="118">
                  <c:v>11</c:v>
                </c:pt>
                <c:pt idx="119">
                  <c:v>11</c:v>
                </c:pt>
                <c:pt idx="120">
                  <c:v>11</c:v>
                </c:pt>
                <c:pt idx="121">
                  <c:v>11</c:v>
                </c:pt>
                <c:pt idx="122">
                  <c:v>11</c:v>
                </c:pt>
                <c:pt idx="123">
                  <c:v>11</c:v>
                </c:pt>
                <c:pt idx="124">
                  <c:v>11</c:v>
                </c:pt>
                <c:pt idx="125">
                  <c:v>11</c:v>
                </c:pt>
                <c:pt idx="126">
                  <c:v>11</c:v>
                </c:pt>
                <c:pt idx="127">
                  <c:v>11</c:v>
                </c:pt>
                <c:pt idx="128">
                  <c:v>11</c:v>
                </c:pt>
                <c:pt idx="129">
                  <c:v>11</c:v>
                </c:pt>
                <c:pt idx="130">
                  <c:v>11</c:v>
                </c:pt>
                <c:pt idx="131">
                  <c:v>11</c:v>
                </c:pt>
                <c:pt idx="132">
                  <c:v>11</c:v>
                </c:pt>
                <c:pt idx="133">
                  <c:v>11</c:v>
                </c:pt>
                <c:pt idx="134">
                  <c:v>11</c:v>
                </c:pt>
                <c:pt idx="135">
                  <c:v>12</c:v>
                </c:pt>
                <c:pt idx="136">
                  <c:v>12</c:v>
                </c:pt>
                <c:pt idx="137">
                  <c:v>12</c:v>
                </c:pt>
                <c:pt idx="138">
                  <c:v>12</c:v>
                </c:pt>
                <c:pt idx="139">
                  <c:v>12</c:v>
                </c:pt>
                <c:pt idx="140">
                  <c:v>12</c:v>
                </c:pt>
                <c:pt idx="141">
                  <c:v>12</c:v>
                </c:pt>
                <c:pt idx="142">
                  <c:v>12</c:v>
                </c:pt>
                <c:pt idx="143">
                  <c:v>12</c:v>
                </c:pt>
                <c:pt idx="144">
                  <c:v>12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12</c:v>
                </c:pt>
                <c:pt idx="159">
                  <c:v>12</c:v>
                </c:pt>
                <c:pt idx="160">
                  <c:v>12</c:v>
                </c:pt>
                <c:pt idx="161">
                  <c:v>12</c:v>
                </c:pt>
                <c:pt idx="162">
                  <c:v>12</c:v>
                </c:pt>
                <c:pt idx="163">
                  <c:v>12</c:v>
                </c:pt>
                <c:pt idx="164">
                  <c:v>12</c:v>
                </c:pt>
                <c:pt idx="165">
                  <c:v>13</c:v>
                </c:pt>
                <c:pt idx="166">
                  <c:v>13</c:v>
                </c:pt>
                <c:pt idx="167">
                  <c:v>13</c:v>
                </c:pt>
                <c:pt idx="168">
                  <c:v>13</c:v>
                </c:pt>
                <c:pt idx="169">
                  <c:v>13</c:v>
                </c:pt>
                <c:pt idx="170">
                  <c:v>13</c:v>
                </c:pt>
                <c:pt idx="171">
                  <c:v>13</c:v>
                </c:pt>
                <c:pt idx="172">
                  <c:v>13</c:v>
                </c:pt>
                <c:pt idx="173">
                  <c:v>13</c:v>
                </c:pt>
                <c:pt idx="174">
                  <c:v>13</c:v>
                </c:pt>
                <c:pt idx="175">
                  <c:v>13</c:v>
                </c:pt>
                <c:pt idx="176">
                  <c:v>13</c:v>
                </c:pt>
                <c:pt idx="177">
                  <c:v>13</c:v>
                </c:pt>
                <c:pt idx="178">
                  <c:v>13</c:v>
                </c:pt>
                <c:pt idx="179">
                  <c:v>13</c:v>
                </c:pt>
                <c:pt idx="180">
                  <c:v>13</c:v>
                </c:pt>
                <c:pt idx="181">
                  <c:v>13</c:v>
                </c:pt>
                <c:pt idx="182">
                  <c:v>13</c:v>
                </c:pt>
                <c:pt idx="183">
                  <c:v>13</c:v>
                </c:pt>
                <c:pt idx="184">
                  <c:v>13</c:v>
                </c:pt>
                <c:pt idx="185">
                  <c:v>13</c:v>
                </c:pt>
                <c:pt idx="186">
                  <c:v>13</c:v>
                </c:pt>
                <c:pt idx="187">
                  <c:v>13</c:v>
                </c:pt>
                <c:pt idx="188">
                  <c:v>13</c:v>
                </c:pt>
                <c:pt idx="189">
                  <c:v>13</c:v>
                </c:pt>
                <c:pt idx="190">
                  <c:v>13</c:v>
                </c:pt>
                <c:pt idx="191">
                  <c:v>13</c:v>
                </c:pt>
                <c:pt idx="192">
                  <c:v>13</c:v>
                </c:pt>
                <c:pt idx="193">
                  <c:v>13</c:v>
                </c:pt>
                <c:pt idx="194">
                  <c:v>13</c:v>
                </c:pt>
                <c:pt idx="195">
                  <c:v>13</c:v>
                </c:pt>
                <c:pt idx="196">
                  <c:v>13</c:v>
                </c:pt>
                <c:pt idx="197">
                  <c:v>13</c:v>
                </c:pt>
                <c:pt idx="198">
                  <c:v>13</c:v>
                </c:pt>
                <c:pt idx="199">
                  <c:v>13</c:v>
                </c:pt>
                <c:pt idx="200">
                  <c:v>13</c:v>
                </c:pt>
                <c:pt idx="201">
                  <c:v>13</c:v>
                </c:pt>
                <c:pt idx="202">
                  <c:v>13</c:v>
                </c:pt>
                <c:pt idx="203">
                  <c:v>13</c:v>
                </c:pt>
                <c:pt idx="204">
                  <c:v>13</c:v>
                </c:pt>
                <c:pt idx="205">
                  <c:v>13</c:v>
                </c:pt>
                <c:pt idx="206">
                  <c:v>13</c:v>
                </c:pt>
                <c:pt idx="207">
                  <c:v>13</c:v>
                </c:pt>
                <c:pt idx="208">
                  <c:v>13</c:v>
                </c:pt>
                <c:pt idx="209">
                  <c:v>13</c:v>
                </c:pt>
                <c:pt idx="210">
                  <c:v>13</c:v>
                </c:pt>
                <c:pt idx="211">
                  <c:v>13</c:v>
                </c:pt>
                <c:pt idx="212">
                  <c:v>13</c:v>
                </c:pt>
                <c:pt idx="213">
                  <c:v>13</c:v>
                </c:pt>
                <c:pt idx="214">
                  <c:v>14</c:v>
                </c:pt>
                <c:pt idx="215">
                  <c:v>14</c:v>
                </c:pt>
                <c:pt idx="216">
                  <c:v>14</c:v>
                </c:pt>
                <c:pt idx="217">
                  <c:v>14</c:v>
                </c:pt>
                <c:pt idx="218">
                  <c:v>14</c:v>
                </c:pt>
                <c:pt idx="219">
                  <c:v>14</c:v>
                </c:pt>
                <c:pt idx="220">
                  <c:v>14</c:v>
                </c:pt>
                <c:pt idx="221">
                  <c:v>14</c:v>
                </c:pt>
                <c:pt idx="222">
                  <c:v>14</c:v>
                </c:pt>
                <c:pt idx="223">
                  <c:v>14</c:v>
                </c:pt>
                <c:pt idx="224">
                  <c:v>14</c:v>
                </c:pt>
                <c:pt idx="225">
                  <c:v>14</c:v>
                </c:pt>
                <c:pt idx="226">
                  <c:v>14</c:v>
                </c:pt>
                <c:pt idx="227">
                  <c:v>14</c:v>
                </c:pt>
                <c:pt idx="228">
                  <c:v>14</c:v>
                </c:pt>
                <c:pt idx="229">
                  <c:v>14</c:v>
                </c:pt>
                <c:pt idx="230">
                  <c:v>14</c:v>
                </c:pt>
                <c:pt idx="231">
                  <c:v>14</c:v>
                </c:pt>
                <c:pt idx="232">
                  <c:v>14</c:v>
                </c:pt>
                <c:pt idx="233">
                  <c:v>14</c:v>
                </c:pt>
                <c:pt idx="234">
                  <c:v>14</c:v>
                </c:pt>
                <c:pt idx="235">
                  <c:v>14</c:v>
                </c:pt>
                <c:pt idx="236">
                  <c:v>14</c:v>
                </c:pt>
                <c:pt idx="237">
                  <c:v>14</c:v>
                </c:pt>
                <c:pt idx="238">
                  <c:v>14</c:v>
                </c:pt>
                <c:pt idx="239">
                  <c:v>14</c:v>
                </c:pt>
                <c:pt idx="240">
                  <c:v>14</c:v>
                </c:pt>
                <c:pt idx="241">
                  <c:v>14</c:v>
                </c:pt>
                <c:pt idx="242">
                  <c:v>14</c:v>
                </c:pt>
                <c:pt idx="243">
                  <c:v>14</c:v>
                </c:pt>
                <c:pt idx="244">
                  <c:v>14</c:v>
                </c:pt>
                <c:pt idx="245">
                  <c:v>14</c:v>
                </c:pt>
                <c:pt idx="246">
                  <c:v>14</c:v>
                </c:pt>
                <c:pt idx="247">
                  <c:v>14</c:v>
                </c:pt>
                <c:pt idx="248">
                  <c:v>14</c:v>
                </c:pt>
                <c:pt idx="249">
                  <c:v>14</c:v>
                </c:pt>
                <c:pt idx="250">
                  <c:v>14</c:v>
                </c:pt>
                <c:pt idx="251">
                  <c:v>14</c:v>
                </c:pt>
                <c:pt idx="252">
                  <c:v>14</c:v>
                </c:pt>
                <c:pt idx="253">
                  <c:v>14</c:v>
                </c:pt>
                <c:pt idx="254">
                  <c:v>14</c:v>
                </c:pt>
                <c:pt idx="255">
                  <c:v>14</c:v>
                </c:pt>
                <c:pt idx="256">
                  <c:v>14</c:v>
                </c:pt>
                <c:pt idx="257">
                  <c:v>14</c:v>
                </c:pt>
                <c:pt idx="258">
                  <c:v>14</c:v>
                </c:pt>
                <c:pt idx="259">
                  <c:v>14</c:v>
                </c:pt>
                <c:pt idx="260">
                  <c:v>14</c:v>
                </c:pt>
                <c:pt idx="261">
                  <c:v>14</c:v>
                </c:pt>
                <c:pt idx="262">
                  <c:v>14</c:v>
                </c:pt>
                <c:pt idx="263">
                  <c:v>14</c:v>
                </c:pt>
                <c:pt idx="264">
                  <c:v>14</c:v>
                </c:pt>
                <c:pt idx="265">
                  <c:v>14</c:v>
                </c:pt>
                <c:pt idx="266">
                  <c:v>14</c:v>
                </c:pt>
                <c:pt idx="267">
                  <c:v>14</c:v>
                </c:pt>
                <c:pt idx="268">
                  <c:v>14</c:v>
                </c:pt>
                <c:pt idx="269">
                  <c:v>14</c:v>
                </c:pt>
                <c:pt idx="270">
                  <c:v>14</c:v>
                </c:pt>
                <c:pt idx="271">
                  <c:v>14</c:v>
                </c:pt>
                <c:pt idx="272">
                  <c:v>14</c:v>
                </c:pt>
                <c:pt idx="273">
                  <c:v>14</c:v>
                </c:pt>
                <c:pt idx="274">
                  <c:v>14</c:v>
                </c:pt>
                <c:pt idx="275">
                  <c:v>15</c:v>
                </c:pt>
                <c:pt idx="276">
                  <c:v>15</c:v>
                </c:pt>
                <c:pt idx="277">
                  <c:v>15</c:v>
                </c:pt>
                <c:pt idx="278">
                  <c:v>15</c:v>
                </c:pt>
                <c:pt idx="279">
                  <c:v>15</c:v>
                </c:pt>
                <c:pt idx="280">
                  <c:v>15</c:v>
                </c:pt>
                <c:pt idx="281">
                  <c:v>15</c:v>
                </c:pt>
                <c:pt idx="282">
                  <c:v>15</c:v>
                </c:pt>
                <c:pt idx="283">
                  <c:v>15</c:v>
                </c:pt>
                <c:pt idx="284">
                  <c:v>15</c:v>
                </c:pt>
                <c:pt idx="285">
                  <c:v>15</c:v>
                </c:pt>
                <c:pt idx="286">
                  <c:v>15</c:v>
                </c:pt>
                <c:pt idx="287">
                  <c:v>15</c:v>
                </c:pt>
                <c:pt idx="288">
                  <c:v>15</c:v>
                </c:pt>
                <c:pt idx="289">
                  <c:v>15</c:v>
                </c:pt>
                <c:pt idx="290">
                  <c:v>15</c:v>
                </c:pt>
                <c:pt idx="291">
                  <c:v>15</c:v>
                </c:pt>
                <c:pt idx="292">
                  <c:v>15</c:v>
                </c:pt>
                <c:pt idx="293">
                  <c:v>15</c:v>
                </c:pt>
                <c:pt idx="294">
                  <c:v>15</c:v>
                </c:pt>
                <c:pt idx="295">
                  <c:v>15</c:v>
                </c:pt>
                <c:pt idx="296">
                  <c:v>15</c:v>
                </c:pt>
                <c:pt idx="297">
                  <c:v>15</c:v>
                </c:pt>
                <c:pt idx="298">
                  <c:v>15</c:v>
                </c:pt>
                <c:pt idx="299">
                  <c:v>15</c:v>
                </c:pt>
                <c:pt idx="300">
                  <c:v>15</c:v>
                </c:pt>
                <c:pt idx="301">
                  <c:v>15</c:v>
                </c:pt>
                <c:pt idx="302">
                  <c:v>15</c:v>
                </c:pt>
                <c:pt idx="303">
                  <c:v>15</c:v>
                </c:pt>
                <c:pt idx="304">
                  <c:v>15</c:v>
                </c:pt>
                <c:pt idx="305">
                  <c:v>15</c:v>
                </c:pt>
                <c:pt idx="306">
                  <c:v>15</c:v>
                </c:pt>
                <c:pt idx="307">
                  <c:v>15</c:v>
                </c:pt>
                <c:pt idx="308">
                  <c:v>15</c:v>
                </c:pt>
                <c:pt idx="309">
                  <c:v>15</c:v>
                </c:pt>
                <c:pt idx="310">
                  <c:v>15</c:v>
                </c:pt>
                <c:pt idx="311">
                  <c:v>15</c:v>
                </c:pt>
                <c:pt idx="312">
                  <c:v>15</c:v>
                </c:pt>
                <c:pt idx="313">
                  <c:v>15</c:v>
                </c:pt>
                <c:pt idx="314">
                  <c:v>15</c:v>
                </c:pt>
                <c:pt idx="315">
                  <c:v>15</c:v>
                </c:pt>
                <c:pt idx="316">
                  <c:v>15</c:v>
                </c:pt>
                <c:pt idx="317">
                  <c:v>15</c:v>
                </c:pt>
                <c:pt idx="318">
                  <c:v>15</c:v>
                </c:pt>
                <c:pt idx="319">
                  <c:v>15</c:v>
                </c:pt>
                <c:pt idx="320">
                  <c:v>16</c:v>
                </c:pt>
                <c:pt idx="321">
                  <c:v>16</c:v>
                </c:pt>
                <c:pt idx="322">
                  <c:v>16</c:v>
                </c:pt>
                <c:pt idx="323">
                  <c:v>16</c:v>
                </c:pt>
                <c:pt idx="324">
                  <c:v>16</c:v>
                </c:pt>
                <c:pt idx="325">
                  <c:v>16</c:v>
                </c:pt>
                <c:pt idx="326">
                  <c:v>16</c:v>
                </c:pt>
                <c:pt idx="327">
                  <c:v>16</c:v>
                </c:pt>
                <c:pt idx="328">
                  <c:v>16</c:v>
                </c:pt>
                <c:pt idx="329">
                  <c:v>16</c:v>
                </c:pt>
                <c:pt idx="330">
                  <c:v>16</c:v>
                </c:pt>
                <c:pt idx="331">
                  <c:v>16</c:v>
                </c:pt>
                <c:pt idx="332">
                  <c:v>16</c:v>
                </c:pt>
                <c:pt idx="333">
                  <c:v>16</c:v>
                </c:pt>
                <c:pt idx="334">
                  <c:v>16</c:v>
                </c:pt>
                <c:pt idx="335">
                  <c:v>16</c:v>
                </c:pt>
                <c:pt idx="336">
                  <c:v>16</c:v>
                </c:pt>
                <c:pt idx="337">
                  <c:v>16</c:v>
                </c:pt>
                <c:pt idx="338">
                  <c:v>16</c:v>
                </c:pt>
                <c:pt idx="339">
                  <c:v>16</c:v>
                </c:pt>
                <c:pt idx="340">
                  <c:v>16</c:v>
                </c:pt>
                <c:pt idx="341">
                  <c:v>16</c:v>
                </c:pt>
                <c:pt idx="342">
                  <c:v>16</c:v>
                </c:pt>
                <c:pt idx="343">
                  <c:v>16</c:v>
                </c:pt>
                <c:pt idx="344">
                  <c:v>16</c:v>
                </c:pt>
                <c:pt idx="345">
                  <c:v>16</c:v>
                </c:pt>
                <c:pt idx="346">
                  <c:v>16</c:v>
                </c:pt>
                <c:pt idx="347">
                  <c:v>16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16</c:v>
                </c:pt>
                <c:pt idx="352">
                  <c:v>16</c:v>
                </c:pt>
                <c:pt idx="353">
                  <c:v>16</c:v>
                </c:pt>
                <c:pt idx="354">
                  <c:v>16</c:v>
                </c:pt>
                <c:pt idx="355">
                  <c:v>16</c:v>
                </c:pt>
                <c:pt idx="356">
                  <c:v>16</c:v>
                </c:pt>
                <c:pt idx="357">
                  <c:v>16</c:v>
                </c:pt>
                <c:pt idx="358">
                  <c:v>16</c:v>
                </c:pt>
                <c:pt idx="359">
                  <c:v>16</c:v>
                </c:pt>
                <c:pt idx="360">
                  <c:v>16</c:v>
                </c:pt>
                <c:pt idx="361">
                  <c:v>16</c:v>
                </c:pt>
                <c:pt idx="362">
                  <c:v>16</c:v>
                </c:pt>
                <c:pt idx="363">
                  <c:v>16</c:v>
                </c:pt>
                <c:pt idx="364">
                  <c:v>16</c:v>
                </c:pt>
                <c:pt idx="365">
                  <c:v>16</c:v>
                </c:pt>
                <c:pt idx="366">
                  <c:v>16</c:v>
                </c:pt>
                <c:pt idx="367">
                  <c:v>16</c:v>
                </c:pt>
                <c:pt idx="368">
                  <c:v>16</c:v>
                </c:pt>
                <c:pt idx="369">
                  <c:v>16</c:v>
                </c:pt>
                <c:pt idx="370">
                  <c:v>16</c:v>
                </c:pt>
                <c:pt idx="371">
                  <c:v>16</c:v>
                </c:pt>
                <c:pt idx="372">
                  <c:v>16</c:v>
                </c:pt>
                <c:pt idx="373">
                  <c:v>16</c:v>
                </c:pt>
                <c:pt idx="374">
                  <c:v>16</c:v>
                </c:pt>
                <c:pt idx="375">
                  <c:v>16</c:v>
                </c:pt>
                <c:pt idx="376">
                  <c:v>16</c:v>
                </c:pt>
                <c:pt idx="377">
                  <c:v>16</c:v>
                </c:pt>
                <c:pt idx="378">
                  <c:v>16</c:v>
                </c:pt>
                <c:pt idx="379">
                  <c:v>16</c:v>
                </c:pt>
                <c:pt idx="380">
                  <c:v>16</c:v>
                </c:pt>
                <c:pt idx="381">
                  <c:v>16</c:v>
                </c:pt>
                <c:pt idx="382">
                  <c:v>16</c:v>
                </c:pt>
                <c:pt idx="383">
                  <c:v>16</c:v>
                </c:pt>
                <c:pt idx="384">
                  <c:v>16</c:v>
                </c:pt>
                <c:pt idx="385">
                  <c:v>16</c:v>
                </c:pt>
                <c:pt idx="386">
                  <c:v>16</c:v>
                </c:pt>
                <c:pt idx="387">
                  <c:v>16</c:v>
                </c:pt>
                <c:pt idx="388">
                  <c:v>16</c:v>
                </c:pt>
                <c:pt idx="389">
                  <c:v>16</c:v>
                </c:pt>
                <c:pt idx="390">
                  <c:v>16</c:v>
                </c:pt>
                <c:pt idx="391">
                  <c:v>16</c:v>
                </c:pt>
                <c:pt idx="392">
                  <c:v>16</c:v>
                </c:pt>
                <c:pt idx="393">
                  <c:v>16</c:v>
                </c:pt>
                <c:pt idx="394">
                  <c:v>16</c:v>
                </c:pt>
                <c:pt idx="395">
                  <c:v>16</c:v>
                </c:pt>
                <c:pt idx="396">
                  <c:v>16</c:v>
                </c:pt>
                <c:pt idx="397">
                  <c:v>16</c:v>
                </c:pt>
                <c:pt idx="398">
                  <c:v>16</c:v>
                </c:pt>
                <c:pt idx="399">
                  <c:v>16</c:v>
                </c:pt>
                <c:pt idx="400">
                  <c:v>16</c:v>
                </c:pt>
                <c:pt idx="401">
                  <c:v>16</c:v>
                </c:pt>
                <c:pt idx="402">
                  <c:v>16</c:v>
                </c:pt>
                <c:pt idx="403">
                  <c:v>16</c:v>
                </c:pt>
                <c:pt idx="404">
                  <c:v>16</c:v>
                </c:pt>
                <c:pt idx="405">
                  <c:v>16</c:v>
                </c:pt>
                <c:pt idx="406">
                  <c:v>16</c:v>
                </c:pt>
                <c:pt idx="407">
                  <c:v>16</c:v>
                </c:pt>
                <c:pt idx="408">
                  <c:v>16</c:v>
                </c:pt>
                <c:pt idx="409">
                  <c:v>16</c:v>
                </c:pt>
                <c:pt idx="410">
                  <c:v>16</c:v>
                </c:pt>
                <c:pt idx="411">
                  <c:v>16</c:v>
                </c:pt>
                <c:pt idx="412">
                  <c:v>16</c:v>
                </c:pt>
                <c:pt idx="413">
                  <c:v>16</c:v>
                </c:pt>
                <c:pt idx="414">
                  <c:v>16</c:v>
                </c:pt>
                <c:pt idx="415">
                  <c:v>16</c:v>
                </c:pt>
                <c:pt idx="416">
                  <c:v>16</c:v>
                </c:pt>
                <c:pt idx="417">
                  <c:v>16</c:v>
                </c:pt>
                <c:pt idx="418">
                  <c:v>16</c:v>
                </c:pt>
                <c:pt idx="419">
                  <c:v>16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List1!$C$1:$C$1000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11</c:v>
                </c:pt>
                <c:pt idx="79">
                  <c:v>11</c:v>
                </c:pt>
                <c:pt idx="80">
                  <c:v>11</c:v>
                </c:pt>
                <c:pt idx="81">
                  <c:v>11</c:v>
                </c:pt>
                <c:pt idx="82">
                  <c:v>11</c:v>
                </c:pt>
                <c:pt idx="83">
                  <c:v>11</c:v>
                </c:pt>
                <c:pt idx="84">
                  <c:v>11</c:v>
                </c:pt>
                <c:pt idx="85">
                  <c:v>11</c:v>
                </c:pt>
                <c:pt idx="86">
                  <c:v>11</c:v>
                </c:pt>
                <c:pt idx="87">
                  <c:v>11</c:v>
                </c:pt>
                <c:pt idx="88">
                  <c:v>11</c:v>
                </c:pt>
                <c:pt idx="89">
                  <c:v>11</c:v>
                </c:pt>
                <c:pt idx="90">
                  <c:v>11</c:v>
                </c:pt>
                <c:pt idx="91">
                  <c:v>11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11</c:v>
                </c:pt>
                <c:pt idx="97">
                  <c:v>11</c:v>
                </c:pt>
                <c:pt idx="98">
                  <c:v>11</c:v>
                </c:pt>
                <c:pt idx="99">
                  <c:v>11</c:v>
                </c:pt>
                <c:pt idx="100">
                  <c:v>11</c:v>
                </c:pt>
                <c:pt idx="101">
                  <c:v>11</c:v>
                </c:pt>
                <c:pt idx="102">
                  <c:v>11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12</c:v>
                </c:pt>
                <c:pt idx="113">
                  <c:v>12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  <c:pt idx="118">
                  <c:v>12</c:v>
                </c:pt>
                <c:pt idx="119">
                  <c:v>12</c:v>
                </c:pt>
                <c:pt idx="120">
                  <c:v>12</c:v>
                </c:pt>
                <c:pt idx="121">
                  <c:v>12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13</c:v>
                </c:pt>
                <c:pt idx="127">
                  <c:v>13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13</c:v>
                </c:pt>
                <c:pt idx="132">
                  <c:v>13</c:v>
                </c:pt>
                <c:pt idx="133">
                  <c:v>13</c:v>
                </c:pt>
                <c:pt idx="134">
                  <c:v>13</c:v>
                </c:pt>
                <c:pt idx="135">
                  <c:v>13</c:v>
                </c:pt>
                <c:pt idx="136">
                  <c:v>13</c:v>
                </c:pt>
                <c:pt idx="137">
                  <c:v>13</c:v>
                </c:pt>
                <c:pt idx="138">
                  <c:v>13</c:v>
                </c:pt>
                <c:pt idx="139">
                  <c:v>13</c:v>
                </c:pt>
                <c:pt idx="140">
                  <c:v>13</c:v>
                </c:pt>
                <c:pt idx="141">
                  <c:v>13</c:v>
                </c:pt>
                <c:pt idx="142">
                  <c:v>13</c:v>
                </c:pt>
                <c:pt idx="143">
                  <c:v>13</c:v>
                </c:pt>
                <c:pt idx="144">
                  <c:v>13</c:v>
                </c:pt>
                <c:pt idx="145">
                  <c:v>14</c:v>
                </c:pt>
                <c:pt idx="146">
                  <c:v>14</c:v>
                </c:pt>
                <c:pt idx="147">
                  <c:v>14</c:v>
                </c:pt>
                <c:pt idx="148">
                  <c:v>15</c:v>
                </c:pt>
                <c:pt idx="149">
                  <c:v>15</c:v>
                </c:pt>
                <c:pt idx="150">
                  <c:v>15</c:v>
                </c:pt>
                <c:pt idx="151">
                  <c:v>15</c:v>
                </c:pt>
                <c:pt idx="152">
                  <c:v>15</c:v>
                </c:pt>
                <c:pt idx="153">
                  <c:v>15</c:v>
                </c:pt>
                <c:pt idx="154">
                  <c:v>15</c:v>
                </c:pt>
                <c:pt idx="155">
                  <c:v>15</c:v>
                </c:pt>
                <c:pt idx="156">
                  <c:v>15</c:v>
                </c:pt>
                <c:pt idx="157">
                  <c:v>15</c:v>
                </c:pt>
                <c:pt idx="158">
                  <c:v>15</c:v>
                </c:pt>
                <c:pt idx="159">
                  <c:v>15</c:v>
                </c:pt>
                <c:pt idx="160">
                  <c:v>15</c:v>
                </c:pt>
                <c:pt idx="161">
                  <c:v>15</c:v>
                </c:pt>
                <c:pt idx="162">
                  <c:v>15</c:v>
                </c:pt>
                <c:pt idx="163">
                  <c:v>15</c:v>
                </c:pt>
                <c:pt idx="164">
                  <c:v>15</c:v>
                </c:pt>
                <c:pt idx="165">
                  <c:v>15</c:v>
                </c:pt>
                <c:pt idx="166">
                  <c:v>15</c:v>
                </c:pt>
                <c:pt idx="167">
                  <c:v>15</c:v>
                </c:pt>
                <c:pt idx="168">
                  <c:v>15</c:v>
                </c:pt>
                <c:pt idx="169">
                  <c:v>15</c:v>
                </c:pt>
                <c:pt idx="170">
                  <c:v>15</c:v>
                </c:pt>
                <c:pt idx="171">
                  <c:v>15</c:v>
                </c:pt>
                <c:pt idx="172">
                  <c:v>15</c:v>
                </c:pt>
                <c:pt idx="173">
                  <c:v>15</c:v>
                </c:pt>
                <c:pt idx="174">
                  <c:v>15</c:v>
                </c:pt>
                <c:pt idx="175">
                  <c:v>15</c:v>
                </c:pt>
                <c:pt idx="176">
                  <c:v>15</c:v>
                </c:pt>
                <c:pt idx="177">
                  <c:v>15</c:v>
                </c:pt>
                <c:pt idx="178">
                  <c:v>15</c:v>
                </c:pt>
                <c:pt idx="179">
                  <c:v>15</c:v>
                </c:pt>
                <c:pt idx="180">
                  <c:v>15</c:v>
                </c:pt>
                <c:pt idx="181">
                  <c:v>15</c:v>
                </c:pt>
                <c:pt idx="182">
                  <c:v>15</c:v>
                </c:pt>
                <c:pt idx="183">
                  <c:v>15</c:v>
                </c:pt>
                <c:pt idx="184">
                  <c:v>15</c:v>
                </c:pt>
                <c:pt idx="185">
                  <c:v>15</c:v>
                </c:pt>
                <c:pt idx="186">
                  <c:v>15</c:v>
                </c:pt>
                <c:pt idx="187">
                  <c:v>15</c:v>
                </c:pt>
                <c:pt idx="188">
                  <c:v>15</c:v>
                </c:pt>
                <c:pt idx="189">
                  <c:v>15</c:v>
                </c:pt>
                <c:pt idx="190">
                  <c:v>15</c:v>
                </c:pt>
                <c:pt idx="191">
                  <c:v>15</c:v>
                </c:pt>
                <c:pt idx="192">
                  <c:v>15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15</c:v>
                </c:pt>
                <c:pt idx="201">
                  <c:v>15</c:v>
                </c:pt>
                <c:pt idx="202">
                  <c:v>15</c:v>
                </c:pt>
                <c:pt idx="203">
                  <c:v>15</c:v>
                </c:pt>
                <c:pt idx="204">
                  <c:v>15</c:v>
                </c:pt>
                <c:pt idx="205">
                  <c:v>15</c:v>
                </c:pt>
                <c:pt idx="206">
                  <c:v>15</c:v>
                </c:pt>
                <c:pt idx="207">
                  <c:v>15</c:v>
                </c:pt>
                <c:pt idx="208">
                  <c:v>15</c:v>
                </c:pt>
                <c:pt idx="209">
                  <c:v>15</c:v>
                </c:pt>
                <c:pt idx="210">
                  <c:v>15</c:v>
                </c:pt>
                <c:pt idx="211">
                  <c:v>15</c:v>
                </c:pt>
                <c:pt idx="212">
                  <c:v>15</c:v>
                </c:pt>
                <c:pt idx="213">
                  <c:v>15</c:v>
                </c:pt>
                <c:pt idx="214">
                  <c:v>15</c:v>
                </c:pt>
                <c:pt idx="215">
                  <c:v>15</c:v>
                </c:pt>
                <c:pt idx="216">
                  <c:v>15</c:v>
                </c:pt>
                <c:pt idx="217">
                  <c:v>15</c:v>
                </c:pt>
                <c:pt idx="218">
                  <c:v>15</c:v>
                </c:pt>
                <c:pt idx="219">
                  <c:v>15</c:v>
                </c:pt>
                <c:pt idx="220">
                  <c:v>15</c:v>
                </c:pt>
                <c:pt idx="221">
                  <c:v>15</c:v>
                </c:pt>
                <c:pt idx="222">
                  <c:v>15</c:v>
                </c:pt>
                <c:pt idx="223">
                  <c:v>15</c:v>
                </c:pt>
                <c:pt idx="224">
                  <c:v>15</c:v>
                </c:pt>
                <c:pt idx="225">
                  <c:v>15</c:v>
                </c:pt>
                <c:pt idx="226">
                  <c:v>15</c:v>
                </c:pt>
                <c:pt idx="227">
                  <c:v>15</c:v>
                </c:pt>
                <c:pt idx="228">
                  <c:v>15</c:v>
                </c:pt>
                <c:pt idx="229">
                  <c:v>15</c:v>
                </c:pt>
                <c:pt idx="230">
                  <c:v>15</c:v>
                </c:pt>
                <c:pt idx="231">
                  <c:v>15</c:v>
                </c:pt>
                <c:pt idx="232">
                  <c:v>15</c:v>
                </c:pt>
                <c:pt idx="233">
                  <c:v>15</c:v>
                </c:pt>
                <c:pt idx="234">
                  <c:v>15</c:v>
                </c:pt>
                <c:pt idx="235">
                  <c:v>15</c:v>
                </c:pt>
                <c:pt idx="236">
                  <c:v>15</c:v>
                </c:pt>
                <c:pt idx="237">
                  <c:v>15</c:v>
                </c:pt>
                <c:pt idx="238">
                  <c:v>15</c:v>
                </c:pt>
                <c:pt idx="239">
                  <c:v>15</c:v>
                </c:pt>
                <c:pt idx="240">
                  <c:v>15</c:v>
                </c:pt>
                <c:pt idx="241">
                  <c:v>15</c:v>
                </c:pt>
                <c:pt idx="242">
                  <c:v>15</c:v>
                </c:pt>
                <c:pt idx="243">
                  <c:v>15</c:v>
                </c:pt>
                <c:pt idx="244">
                  <c:v>15</c:v>
                </c:pt>
                <c:pt idx="245">
                  <c:v>15</c:v>
                </c:pt>
                <c:pt idx="246">
                  <c:v>15</c:v>
                </c:pt>
                <c:pt idx="247">
                  <c:v>15</c:v>
                </c:pt>
                <c:pt idx="248">
                  <c:v>15</c:v>
                </c:pt>
                <c:pt idx="249">
                  <c:v>15</c:v>
                </c:pt>
                <c:pt idx="250">
                  <c:v>15</c:v>
                </c:pt>
                <c:pt idx="251">
                  <c:v>15</c:v>
                </c:pt>
                <c:pt idx="252">
                  <c:v>15</c:v>
                </c:pt>
                <c:pt idx="253">
                  <c:v>15</c:v>
                </c:pt>
                <c:pt idx="254">
                  <c:v>15</c:v>
                </c:pt>
                <c:pt idx="255">
                  <c:v>15</c:v>
                </c:pt>
                <c:pt idx="256">
                  <c:v>15</c:v>
                </c:pt>
                <c:pt idx="257">
                  <c:v>15</c:v>
                </c:pt>
                <c:pt idx="258">
                  <c:v>15</c:v>
                </c:pt>
                <c:pt idx="259">
                  <c:v>15</c:v>
                </c:pt>
                <c:pt idx="260">
                  <c:v>15</c:v>
                </c:pt>
                <c:pt idx="261">
                  <c:v>15</c:v>
                </c:pt>
                <c:pt idx="262">
                  <c:v>15</c:v>
                </c:pt>
                <c:pt idx="263">
                  <c:v>15</c:v>
                </c:pt>
                <c:pt idx="264">
                  <c:v>15</c:v>
                </c:pt>
                <c:pt idx="265">
                  <c:v>15</c:v>
                </c:pt>
                <c:pt idx="266">
                  <c:v>15</c:v>
                </c:pt>
                <c:pt idx="267">
                  <c:v>15</c:v>
                </c:pt>
                <c:pt idx="268">
                  <c:v>15</c:v>
                </c:pt>
                <c:pt idx="269">
                  <c:v>15</c:v>
                </c:pt>
                <c:pt idx="270">
                  <c:v>15</c:v>
                </c:pt>
                <c:pt idx="271">
                  <c:v>15</c:v>
                </c:pt>
                <c:pt idx="272">
                  <c:v>15</c:v>
                </c:pt>
                <c:pt idx="273">
                  <c:v>15</c:v>
                </c:pt>
                <c:pt idx="274">
                  <c:v>15</c:v>
                </c:pt>
                <c:pt idx="275">
                  <c:v>15</c:v>
                </c:pt>
                <c:pt idx="276">
                  <c:v>15</c:v>
                </c:pt>
                <c:pt idx="277">
                  <c:v>15</c:v>
                </c:pt>
                <c:pt idx="278">
                  <c:v>15</c:v>
                </c:pt>
                <c:pt idx="279">
                  <c:v>15</c:v>
                </c:pt>
                <c:pt idx="280">
                  <c:v>15</c:v>
                </c:pt>
                <c:pt idx="281">
                  <c:v>15</c:v>
                </c:pt>
                <c:pt idx="282">
                  <c:v>15</c:v>
                </c:pt>
                <c:pt idx="283">
                  <c:v>15</c:v>
                </c:pt>
                <c:pt idx="284">
                  <c:v>15</c:v>
                </c:pt>
                <c:pt idx="285">
                  <c:v>15</c:v>
                </c:pt>
                <c:pt idx="286">
                  <c:v>15</c:v>
                </c:pt>
                <c:pt idx="287">
                  <c:v>15</c:v>
                </c:pt>
                <c:pt idx="288">
                  <c:v>15</c:v>
                </c:pt>
                <c:pt idx="289">
                  <c:v>15</c:v>
                </c:pt>
                <c:pt idx="290">
                  <c:v>15</c:v>
                </c:pt>
                <c:pt idx="291">
                  <c:v>15</c:v>
                </c:pt>
                <c:pt idx="292">
                  <c:v>15</c:v>
                </c:pt>
                <c:pt idx="293">
                  <c:v>15</c:v>
                </c:pt>
                <c:pt idx="294">
                  <c:v>15</c:v>
                </c:pt>
                <c:pt idx="295">
                  <c:v>15</c:v>
                </c:pt>
                <c:pt idx="296">
                  <c:v>15</c:v>
                </c:pt>
                <c:pt idx="297">
                  <c:v>15</c:v>
                </c:pt>
                <c:pt idx="298">
                  <c:v>15</c:v>
                </c:pt>
                <c:pt idx="299">
                  <c:v>15</c:v>
                </c:pt>
                <c:pt idx="300">
                  <c:v>15</c:v>
                </c:pt>
                <c:pt idx="301">
                  <c:v>15</c:v>
                </c:pt>
                <c:pt idx="302">
                  <c:v>15</c:v>
                </c:pt>
                <c:pt idx="303">
                  <c:v>15</c:v>
                </c:pt>
                <c:pt idx="304">
                  <c:v>15</c:v>
                </c:pt>
                <c:pt idx="305">
                  <c:v>15</c:v>
                </c:pt>
                <c:pt idx="306">
                  <c:v>15</c:v>
                </c:pt>
                <c:pt idx="307">
                  <c:v>15</c:v>
                </c:pt>
                <c:pt idx="308">
                  <c:v>15</c:v>
                </c:pt>
                <c:pt idx="309">
                  <c:v>15</c:v>
                </c:pt>
                <c:pt idx="310">
                  <c:v>15</c:v>
                </c:pt>
                <c:pt idx="311">
                  <c:v>15</c:v>
                </c:pt>
                <c:pt idx="312">
                  <c:v>15</c:v>
                </c:pt>
                <c:pt idx="313">
                  <c:v>15</c:v>
                </c:pt>
                <c:pt idx="314">
                  <c:v>15</c:v>
                </c:pt>
                <c:pt idx="315">
                  <c:v>16</c:v>
                </c:pt>
                <c:pt idx="316">
                  <c:v>16</c:v>
                </c:pt>
                <c:pt idx="317">
                  <c:v>16</c:v>
                </c:pt>
                <c:pt idx="318">
                  <c:v>16</c:v>
                </c:pt>
                <c:pt idx="319">
                  <c:v>16</c:v>
                </c:pt>
                <c:pt idx="320">
                  <c:v>16</c:v>
                </c:pt>
                <c:pt idx="321">
                  <c:v>16</c:v>
                </c:pt>
                <c:pt idx="322">
                  <c:v>16</c:v>
                </c:pt>
                <c:pt idx="323">
                  <c:v>16</c:v>
                </c:pt>
                <c:pt idx="324">
                  <c:v>16</c:v>
                </c:pt>
                <c:pt idx="325">
                  <c:v>16</c:v>
                </c:pt>
                <c:pt idx="326">
                  <c:v>16</c:v>
                </c:pt>
                <c:pt idx="327">
                  <c:v>16</c:v>
                </c:pt>
                <c:pt idx="328">
                  <c:v>16</c:v>
                </c:pt>
                <c:pt idx="329">
                  <c:v>17</c:v>
                </c:pt>
                <c:pt idx="330">
                  <c:v>17</c:v>
                </c:pt>
                <c:pt idx="331">
                  <c:v>17</c:v>
                </c:pt>
                <c:pt idx="332">
                  <c:v>17</c:v>
                </c:pt>
                <c:pt idx="333">
                  <c:v>17</c:v>
                </c:pt>
                <c:pt idx="334">
                  <c:v>17</c:v>
                </c:pt>
                <c:pt idx="335">
                  <c:v>17</c:v>
                </c:pt>
                <c:pt idx="336">
                  <c:v>17</c:v>
                </c:pt>
                <c:pt idx="337">
                  <c:v>17</c:v>
                </c:pt>
                <c:pt idx="338">
                  <c:v>17</c:v>
                </c:pt>
                <c:pt idx="339">
                  <c:v>17</c:v>
                </c:pt>
                <c:pt idx="340">
                  <c:v>17</c:v>
                </c:pt>
                <c:pt idx="341">
                  <c:v>17</c:v>
                </c:pt>
                <c:pt idx="342">
                  <c:v>17</c:v>
                </c:pt>
                <c:pt idx="343">
                  <c:v>17</c:v>
                </c:pt>
                <c:pt idx="344">
                  <c:v>17</c:v>
                </c:pt>
                <c:pt idx="345">
                  <c:v>17</c:v>
                </c:pt>
                <c:pt idx="346">
                  <c:v>17</c:v>
                </c:pt>
                <c:pt idx="347">
                  <c:v>17</c:v>
                </c:pt>
                <c:pt idx="348">
                  <c:v>17</c:v>
                </c:pt>
                <c:pt idx="349">
                  <c:v>17</c:v>
                </c:pt>
                <c:pt idx="350">
                  <c:v>17</c:v>
                </c:pt>
                <c:pt idx="351">
                  <c:v>17</c:v>
                </c:pt>
                <c:pt idx="352">
                  <c:v>17</c:v>
                </c:pt>
                <c:pt idx="353">
                  <c:v>17</c:v>
                </c:pt>
                <c:pt idx="354">
                  <c:v>17</c:v>
                </c:pt>
                <c:pt idx="355">
                  <c:v>17</c:v>
                </c:pt>
                <c:pt idx="356">
                  <c:v>17</c:v>
                </c:pt>
                <c:pt idx="357">
                  <c:v>17</c:v>
                </c:pt>
                <c:pt idx="358">
                  <c:v>17</c:v>
                </c:pt>
                <c:pt idx="359">
                  <c:v>17</c:v>
                </c:pt>
                <c:pt idx="360">
                  <c:v>17</c:v>
                </c:pt>
                <c:pt idx="361">
                  <c:v>17</c:v>
                </c:pt>
                <c:pt idx="362">
                  <c:v>17</c:v>
                </c:pt>
                <c:pt idx="363">
                  <c:v>17</c:v>
                </c:pt>
                <c:pt idx="364">
                  <c:v>17</c:v>
                </c:pt>
                <c:pt idx="365">
                  <c:v>17</c:v>
                </c:pt>
                <c:pt idx="366">
                  <c:v>17</c:v>
                </c:pt>
                <c:pt idx="367">
                  <c:v>17</c:v>
                </c:pt>
                <c:pt idx="368">
                  <c:v>17</c:v>
                </c:pt>
                <c:pt idx="369">
                  <c:v>17</c:v>
                </c:pt>
                <c:pt idx="370">
                  <c:v>17</c:v>
                </c:pt>
                <c:pt idx="371">
                  <c:v>17</c:v>
                </c:pt>
                <c:pt idx="372">
                  <c:v>17</c:v>
                </c:pt>
                <c:pt idx="373">
                  <c:v>17</c:v>
                </c:pt>
                <c:pt idx="374">
                  <c:v>17</c:v>
                </c:pt>
                <c:pt idx="375">
                  <c:v>17</c:v>
                </c:pt>
                <c:pt idx="376">
                  <c:v>17</c:v>
                </c:pt>
                <c:pt idx="377">
                  <c:v>17</c:v>
                </c:pt>
                <c:pt idx="378">
                  <c:v>17</c:v>
                </c:pt>
                <c:pt idx="379">
                  <c:v>17</c:v>
                </c:pt>
                <c:pt idx="380">
                  <c:v>17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17</c:v>
                </c:pt>
                <c:pt idx="385">
                  <c:v>17</c:v>
                </c:pt>
                <c:pt idx="386">
                  <c:v>17</c:v>
                </c:pt>
                <c:pt idx="387">
                  <c:v>17</c:v>
                </c:pt>
                <c:pt idx="388">
                  <c:v>17</c:v>
                </c:pt>
                <c:pt idx="389">
                  <c:v>17</c:v>
                </c:pt>
                <c:pt idx="390">
                  <c:v>17</c:v>
                </c:pt>
                <c:pt idx="391">
                  <c:v>17</c:v>
                </c:pt>
                <c:pt idx="392">
                  <c:v>17</c:v>
                </c:pt>
                <c:pt idx="393">
                  <c:v>17</c:v>
                </c:pt>
                <c:pt idx="394">
                  <c:v>17</c:v>
                </c:pt>
                <c:pt idx="395">
                  <c:v>17</c:v>
                </c:pt>
                <c:pt idx="396">
                  <c:v>17</c:v>
                </c:pt>
                <c:pt idx="397">
                  <c:v>17</c:v>
                </c:pt>
                <c:pt idx="398">
                  <c:v>17</c:v>
                </c:pt>
                <c:pt idx="399">
                  <c:v>17</c:v>
                </c:pt>
                <c:pt idx="400">
                  <c:v>17</c:v>
                </c:pt>
                <c:pt idx="401">
                  <c:v>17</c:v>
                </c:pt>
                <c:pt idx="402">
                  <c:v>17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2"/>
          <c:order val="2"/>
          <c:marker>
            <c:symbol val="none"/>
          </c:marker>
          <c:val>
            <c:numRef>
              <c:f>List1!$D$1:$D$1000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8</c:v>
                </c:pt>
                <c:pt idx="77">
                  <c:v>8</c:v>
                </c:pt>
                <c:pt idx="78">
                  <c:v>8</c:v>
                </c:pt>
                <c:pt idx="79">
                  <c:v>8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9</c:v>
                </c:pt>
                <c:pt idx="86">
                  <c:v>9</c:v>
                </c:pt>
                <c:pt idx="87">
                  <c:v>9</c:v>
                </c:pt>
                <c:pt idx="88">
                  <c:v>9</c:v>
                </c:pt>
                <c:pt idx="89">
                  <c:v>9</c:v>
                </c:pt>
                <c:pt idx="90">
                  <c:v>9</c:v>
                </c:pt>
                <c:pt idx="91">
                  <c:v>9</c:v>
                </c:pt>
                <c:pt idx="92">
                  <c:v>9</c:v>
                </c:pt>
                <c:pt idx="93">
                  <c:v>9</c:v>
                </c:pt>
                <c:pt idx="94">
                  <c:v>9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10</c:v>
                </c:pt>
                <c:pt idx="109">
                  <c:v>10</c:v>
                </c:pt>
                <c:pt idx="110">
                  <c:v>10</c:v>
                </c:pt>
                <c:pt idx="111">
                  <c:v>10</c:v>
                </c:pt>
                <c:pt idx="112">
                  <c:v>11</c:v>
                </c:pt>
                <c:pt idx="113">
                  <c:v>11</c:v>
                </c:pt>
                <c:pt idx="114">
                  <c:v>11</c:v>
                </c:pt>
                <c:pt idx="115">
                  <c:v>11</c:v>
                </c:pt>
                <c:pt idx="116">
                  <c:v>11</c:v>
                </c:pt>
                <c:pt idx="117">
                  <c:v>11</c:v>
                </c:pt>
                <c:pt idx="118">
                  <c:v>11</c:v>
                </c:pt>
                <c:pt idx="119">
                  <c:v>11</c:v>
                </c:pt>
                <c:pt idx="120">
                  <c:v>11</c:v>
                </c:pt>
                <c:pt idx="121">
                  <c:v>11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12</c:v>
                </c:pt>
                <c:pt idx="132">
                  <c:v>12</c:v>
                </c:pt>
                <c:pt idx="133">
                  <c:v>12</c:v>
                </c:pt>
                <c:pt idx="134">
                  <c:v>12</c:v>
                </c:pt>
                <c:pt idx="135">
                  <c:v>12</c:v>
                </c:pt>
                <c:pt idx="136">
                  <c:v>12</c:v>
                </c:pt>
                <c:pt idx="137">
                  <c:v>12</c:v>
                </c:pt>
                <c:pt idx="138">
                  <c:v>12</c:v>
                </c:pt>
                <c:pt idx="139">
                  <c:v>12</c:v>
                </c:pt>
                <c:pt idx="140">
                  <c:v>12</c:v>
                </c:pt>
                <c:pt idx="141">
                  <c:v>12</c:v>
                </c:pt>
                <c:pt idx="142">
                  <c:v>12</c:v>
                </c:pt>
                <c:pt idx="143">
                  <c:v>12</c:v>
                </c:pt>
                <c:pt idx="144">
                  <c:v>12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12</c:v>
                </c:pt>
                <c:pt idx="159">
                  <c:v>13</c:v>
                </c:pt>
                <c:pt idx="160">
                  <c:v>13</c:v>
                </c:pt>
                <c:pt idx="161">
                  <c:v>13</c:v>
                </c:pt>
                <c:pt idx="162">
                  <c:v>13</c:v>
                </c:pt>
                <c:pt idx="163">
                  <c:v>13</c:v>
                </c:pt>
                <c:pt idx="164">
                  <c:v>13</c:v>
                </c:pt>
                <c:pt idx="165">
                  <c:v>13</c:v>
                </c:pt>
                <c:pt idx="166">
                  <c:v>13</c:v>
                </c:pt>
                <c:pt idx="167">
                  <c:v>13</c:v>
                </c:pt>
                <c:pt idx="168">
                  <c:v>13</c:v>
                </c:pt>
                <c:pt idx="169">
                  <c:v>13</c:v>
                </c:pt>
                <c:pt idx="170">
                  <c:v>13</c:v>
                </c:pt>
                <c:pt idx="171">
                  <c:v>13</c:v>
                </c:pt>
                <c:pt idx="172">
                  <c:v>13</c:v>
                </c:pt>
                <c:pt idx="173">
                  <c:v>13</c:v>
                </c:pt>
                <c:pt idx="174">
                  <c:v>14</c:v>
                </c:pt>
                <c:pt idx="175">
                  <c:v>14</c:v>
                </c:pt>
                <c:pt idx="176">
                  <c:v>14</c:v>
                </c:pt>
                <c:pt idx="177">
                  <c:v>14</c:v>
                </c:pt>
                <c:pt idx="178">
                  <c:v>14</c:v>
                </c:pt>
                <c:pt idx="179">
                  <c:v>14</c:v>
                </c:pt>
                <c:pt idx="180">
                  <c:v>14</c:v>
                </c:pt>
                <c:pt idx="181">
                  <c:v>14</c:v>
                </c:pt>
                <c:pt idx="182">
                  <c:v>14</c:v>
                </c:pt>
                <c:pt idx="183">
                  <c:v>14</c:v>
                </c:pt>
                <c:pt idx="184">
                  <c:v>14</c:v>
                </c:pt>
                <c:pt idx="185">
                  <c:v>14</c:v>
                </c:pt>
                <c:pt idx="186">
                  <c:v>14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14</c:v>
                </c:pt>
                <c:pt idx="191">
                  <c:v>14</c:v>
                </c:pt>
                <c:pt idx="192">
                  <c:v>14</c:v>
                </c:pt>
                <c:pt idx="193">
                  <c:v>14</c:v>
                </c:pt>
                <c:pt idx="194">
                  <c:v>14</c:v>
                </c:pt>
                <c:pt idx="195">
                  <c:v>14</c:v>
                </c:pt>
                <c:pt idx="196">
                  <c:v>14</c:v>
                </c:pt>
                <c:pt idx="197">
                  <c:v>14</c:v>
                </c:pt>
                <c:pt idx="198">
                  <c:v>14</c:v>
                </c:pt>
                <c:pt idx="199">
                  <c:v>14</c:v>
                </c:pt>
                <c:pt idx="200">
                  <c:v>14</c:v>
                </c:pt>
                <c:pt idx="201">
                  <c:v>14</c:v>
                </c:pt>
                <c:pt idx="202">
                  <c:v>14</c:v>
                </c:pt>
                <c:pt idx="203">
                  <c:v>14</c:v>
                </c:pt>
                <c:pt idx="204">
                  <c:v>14</c:v>
                </c:pt>
                <c:pt idx="205">
                  <c:v>14</c:v>
                </c:pt>
                <c:pt idx="206">
                  <c:v>14</c:v>
                </c:pt>
                <c:pt idx="207">
                  <c:v>14</c:v>
                </c:pt>
                <c:pt idx="208">
                  <c:v>14</c:v>
                </c:pt>
                <c:pt idx="209">
                  <c:v>14</c:v>
                </c:pt>
                <c:pt idx="210">
                  <c:v>14</c:v>
                </c:pt>
                <c:pt idx="211">
                  <c:v>14</c:v>
                </c:pt>
                <c:pt idx="212">
                  <c:v>14</c:v>
                </c:pt>
                <c:pt idx="213">
                  <c:v>15</c:v>
                </c:pt>
                <c:pt idx="214">
                  <c:v>15</c:v>
                </c:pt>
                <c:pt idx="215">
                  <c:v>15</c:v>
                </c:pt>
                <c:pt idx="216">
                  <c:v>15</c:v>
                </c:pt>
                <c:pt idx="217">
                  <c:v>15</c:v>
                </c:pt>
                <c:pt idx="218">
                  <c:v>15</c:v>
                </c:pt>
                <c:pt idx="219">
                  <c:v>15</c:v>
                </c:pt>
                <c:pt idx="220">
                  <c:v>15</c:v>
                </c:pt>
                <c:pt idx="221">
                  <c:v>15</c:v>
                </c:pt>
                <c:pt idx="222">
                  <c:v>15</c:v>
                </c:pt>
                <c:pt idx="223">
                  <c:v>15</c:v>
                </c:pt>
                <c:pt idx="224">
                  <c:v>15</c:v>
                </c:pt>
                <c:pt idx="225">
                  <c:v>15</c:v>
                </c:pt>
                <c:pt idx="226">
                  <c:v>15</c:v>
                </c:pt>
                <c:pt idx="227">
                  <c:v>15</c:v>
                </c:pt>
                <c:pt idx="228">
                  <c:v>15</c:v>
                </c:pt>
                <c:pt idx="229">
                  <c:v>16</c:v>
                </c:pt>
                <c:pt idx="230">
                  <c:v>16</c:v>
                </c:pt>
                <c:pt idx="231">
                  <c:v>16</c:v>
                </c:pt>
                <c:pt idx="232">
                  <c:v>16</c:v>
                </c:pt>
                <c:pt idx="233">
                  <c:v>16</c:v>
                </c:pt>
                <c:pt idx="234">
                  <c:v>16</c:v>
                </c:pt>
                <c:pt idx="235">
                  <c:v>16</c:v>
                </c:pt>
                <c:pt idx="236">
                  <c:v>16</c:v>
                </c:pt>
                <c:pt idx="237">
                  <c:v>16</c:v>
                </c:pt>
                <c:pt idx="238">
                  <c:v>16</c:v>
                </c:pt>
                <c:pt idx="239">
                  <c:v>16</c:v>
                </c:pt>
                <c:pt idx="240">
                  <c:v>16</c:v>
                </c:pt>
                <c:pt idx="241">
                  <c:v>16</c:v>
                </c:pt>
                <c:pt idx="242">
                  <c:v>16</c:v>
                </c:pt>
                <c:pt idx="243">
                  <c:v>16</c:v>
                </c:pt>
                <c:pt idx="244">
                  <c:v>16</c:v>
                </c:pt>
                <c:pt idx="245">
                  <c:v>16</c:v>
                </c:pt>
                <c:pt idx="246">
                  <c:v>16</c:v>
                </c:pt>
                <c:pt idx="247">
                  <c:v>16</c:v>
                </c:pt>
                <c:pt idx="248">
                  <c:v>16</c:v>
                </c:pt>
                <c:pt idx="249">
                  <c:v>16</c:v>
                </c:pt>
                <c:pt idx="250">
                  <c:v>16</c:v>
                </c:pt>
                <c:pt idx="251">
                  <c:v>16</c:v>
                </c:pt>
                <c:pt idx="252">
                  <c:v>16</c:v>
                </c:pt>
                <c:pt idx="253">
                  <c:v>16</c:v>
                </c:pt>
                <c:pt idx="254">
                  <c:v>16</c:v>
                </c:pt>
                <c:pt idx="255">
                  <c:v>16</c:v>
                </c:pt>
                <c:pt idx="256">
                  <c:v>16</c:v>
                </c:pt>
                <c:pt idx="257">
                  <c:v>16</c:v>
                </c:pt>
                <c:pt idx="258">
                  <c:v>16</c:v>
                </c:pt>
                <c:pt idx="259">
                  <c:v>16</c:v>
                </c:pt>
                <c:pt idx="260">
                  <c:v>16</c:v>
                </c:pt>
                <c:pt idx="261">
                  <c:v>16</c:v>
                </c:pt>
                <c:pt idx="262">
                  <c:v>16</c:v>
                </c:pt>
                <c:pt idx="263">
                  <c:v>16</c:v>
                </c:pt>
                <c:pt idx="264">
                  <c:v>16</c:v>
                </c:pt>
                <c:pt idx="265">
                  <c:v>16</c:v>
                </c:pt>
                <c:pt idx="266">
                  <c:v>16</c:v>
                </c:pt>
                <c:pt idx="267">
                  <c:v>16</c:v>
                </c:pt>
                <c:pt idx="268">
                  <c:v>16</c:v>
                </c:pt>
                <c:pt idx="269">
                  <c:v>16</c:v>
                </c:pt>
                <c:pt idx="270">
                  <c:v>16</c:v>
                </c:pt>
                <c:pt idx="271">
                  <c:v>16</c:v>
                </c:pt>
                <c:pt idx="272">
                  <c:v>16</c:v>
                </c:pt>
                <c:pt idx="273">
                  <c:v>16</c:v>
                </c:pt>
                <c:pt idx="274">
                  <c:v>16</c:v>
                </c:pt>
                <c:pt idx="275">
                  <c:v>16</c:v>
                </c:pt>
                <c:pt idx="276">
                  <c:v>16</c:v>
                </c:pt>
                <c:pt idx="277">
                  <c:v>16</c:v>
                </c:pt>
                <c:pt idx="278">
                  <c:v>16</c:v>
                </c:pt>
                <c:pt idx="279">
                  <c:v>16</c:v>
                </c:pt>
                <c:pt idx="280">
                  <c:v>16</c:v>
                </c:pt>
                <c:pt idx="281">
                  <c:v>16</c:v>
                </c:pt>
                <c:pt idx="282">
                  <c:v>16</c:v>
                </c:pt>
                <c:pt idx="283">
                  <c:v>16</c:v>
                </c:pt>
                <c:pt idx="284">
                  <c:v>16</c:v>
                </c:pt>
                <c:pt idx="285">
                  <c:v>16</c:v>
                </c:pt>
                <c:pt idx="286">
                  <c:v>16</c:v>
                </c:pt>
                <c:pt idx="287">
                  <c:v>16</c:v>
                </c:pt>
                <c:pt idx="288">
                  <c:v>16</c:v>
                </c:pt>
                <c:pt idx="289">
                  <c:v>16</c:v>
                </c:pt>
                <c:pt idx="290">
                  <c:v>16</c:v>
                </c:pt>
                <c:pt idx="291">
                  <c:v>16</c:v>
                </c:pt>
                <c:pt idx="292">
                  <c:v>16</c:v>
                </c:pt>
                <c:pt idx="293">
                  <c:v>16</c:v>
                </c:pt>
                <c:pt idx="294">
                  <c:v>16</c:v>
                </c:pt>
                <c:pt idx="295">
                  <c:v>16</c:v>
                </c:pt>
                <c:pt idx="296">
                  <c:v>16</c:v>
                </c:pt>
                <c:pt idx="297">
                  <c:v>16</c:v>
                </c:pt>
                <c:pt idx="298">
                  <c:v>16</c:v>
                </c:pt>
                <c:pt idx="299">
                  <c:v>16</c:v>
                </c:pt>
                <c:pt idx="300">
                  <c:v>16</c:v>
                </c:pt>
                <c:pt idx="301">
                  <c:v>16</c:v>
                </c:pt>
                <c:pt idx="302">
                  <c:v>16</c:v>
                </c:pt>
                <c:pt idx="303">
                  <c:v>16</c:v>
                </c:pt>
                <c:pt idx="304">
                  <c:v>16</c:v>
                </c:pt>
                <c:pt idx="305">
                  <c:v>16</c:v>
                </c:pt>
                <c:pt idx="306">
                  <c:v>16</c:v>
                </c:pt>
                <c:pt idx="307">
                  <c:v>16</c:v>
                </c:pt>
                <c:pt idx="308">
                  <c:v>16</c:v>
                </c:pt>
                <c:pt idx="309">
                  <c:v>16</c:v>
                </c:pt>
                <c:pt idx="310">
                  <c:v>16</c:v>
                </c:pt>
                <c:pt idx="311">
                  <c:v>16</c:v>
                </c:pt>
                <c:pt idx="312">
                  <c:v>16</c:v>
                </c:pt>
                <c:pt idx="313">
                  <c:v>16</c:v>
                </c:pt>
                <c:pt idx="314">
                  <c:v>16</c:v>
                </c:pt>
                <c:pt idx="315">
                  <c:v>16</c:v>
                </c:pt>
                <c:pt idx="316">
                  <c:v>17</c:v>
                </c:pt>
                <c:pt idx="317">
                  <c:v>17</c:v>
                </c:pt>
                <c:pt idx="318">
                  <c:v>17</c:v>
                </c:pt>
                <c:pt idx="319">
                  <c:v>17</c:v>
                </c:pt>
                <c:pt idx="320">
                  <c:v>17</c:v>
                </c:pt>
                <c:pt idx="321">
                  <c:v>17</c:v>
                </c:pt>
                <c:pt idx="322">
                  <c:v>17</c:v>
                </c:pt>
                <c:pt idx="323">
                  <c:v>17</c:v>
                </c:pt>
                <c:pt idx="324">
                  <c:v>17</c:v>
                </c:pt>
                <c:pt idx="325">
                  <c:v>17</c:v>
                </c:pt>
                <c:pt idx="326">
                  <c:v>17</c:v>
                </c:pt>
                <c:pt idx="327">
                  <c:v>17</c:v>
                </c:pt>
                <c:pt idx="328">
                  <c:v>17</c:v>
                </c:pt>
                <c:pt idx="329">
                  <c:v>17</c:v>
                </c:pt>
                <c:pt idx="330">
                  <c:v>17</c:v>
                </c:pt>
                <c:pt idx="331">
                  <c:v>17</c:v>
                </c:pt>
                <c:pt idx="332">
                  <c:v>17</c:v>
                </c:pt>
                <c:pt idx="333">
                  <c:v>17</c:v>
                </c:pt>
                <c:pt idx="334">
                  <c:v>17</c:v>
                </c:pt>
                <c:pt idx="335">
                  <c:v>17</c:v>
                </c:pt>
                <c:pt idx="336">
                  <c:v>17</c:v>
                </c:pt>
                <c:pt idx="337">
                  <c:v>17</c:v>
                </c:pt>
                <c:pt idx="338">
                  <c:v>17</c:v>
                </c:pt>
                <c:pt idx="339">
                  <c:v>17</c:v>
                </c:pt>
                <c:pt idx="340">
                  <c:v>17</c:v>
                </c:pt>
                <c:pt idx="341">
                  <c:v>17</c:v>
                </c:pt>
                <c:pt idx="342">
                  <c:v>17</c:v>
                </c:pt>
                <c:pt idx="343">
                  <c:v>17</c:v>
                </c:pt>
                <c:pt idx="344">
                  <c:v>17</c:v>
                </c:pt>
                <c:pt idx="345">
                  <c:v>17</c:v>
                </c:pt>
                <c:pt idx="346">
                  <c:v>17</c:v>
                </c:pt>
                <c:pt idx="347">
                  <c:v>17</c:v>
                </c:pt>
                <c:pt idx="348">
                  <c:v>17</c:v>
                </c:pt>
                <c:pt idx="349">
                  <c:v>17</c:v>
                </c:pt>
                <c:pt idx="350">
                  <c:v>17</c:v>
                </c:pt>
                <c:pt idx="351">
                  <c:v>17</c:v>
                </c:pt>
                <c:pt idx="352">
                  <c:v>17</c:v>
                </c:pt>
                <c:pt idx="353">
                  <c:v>17</c:v>
                </c:pt>
                <c:pt idx="354">
                  <c:v>17</c:v>
                </c:pt>
                <c:pt idx="355">
                  <c:v>17</c:v>
                </c:pt>
                <c:pt idx="356">
                  <c:v>17</c:v>
                </c:pt>
                <c:pt idx="357">
                  <c:v>17</c:v>
                </c:pt>
                <c:pt idx="358">
                  <c:v>17</c:v>
                </c:pt>
                <c:pt idx="359">
                  <c:v>17</c:v>
                </c:pt>
                <c:pt idx="360">
                  <c:v>17</c:v>
                </c:pt>
                <c:pt idx="361">
                  <c:v>17</c:v>
                </c:pt>
                <c:pt idx="362">
                  <c:v>17</c:v>
                </c:pt>
                <c:pt idx="363">
                  <c:v>17</c:v>
                </c:pt>
                <c:pt idx="364">
                  <c:v>17</c:v>
                </c:pt>
                <c:pt idx="365">
                  <c:v>17</c:v>
                </c:pt>
                <c:pt idx="366">
                  <c:v>17</c:v>
                </c:pt>
                <c:pt idx="367">
                  <c:v>17</c:v>
                </c:pt>
                <c:pt idx="368">
                  <c:v>17</c:v>
                </c:pt>
                <c:pt idx="369">
                  <c:v>17</c:v>
                </c:pt>
                <c:pt idx="370">
                  <c:v>17</c:v>
                </c:pt>
                <c:pt idx="371">
                  <c:v>17</c:v>
                </c:pt>
                <c:pt idx="372">
                  <c:v>17</c:v>
                </c:pt>
                <c:pt idx="373">
                  <c:v>17</c:v>
                </c:pt>
                <c:pt idx="374">
                  <c:v>17</c:v>
                </c:pt>
                <c:pt idx="375">
                  <c:v>17</c:v>
                </c:pt>
                <c:pt idx="376">
                  <c:v>17</c:v>
                </c:pt>
                <c:pt idx="377">
                  <c:v>17</c:v>
                </c:pt>
                <c:pt idx="378">
                  <c:v>17</c:v>
                </c:pt>
                <c:pt idx="379">
                  <c:v>17</c:v>
                </c:pt>
                <c:pt idx="380">
                  <c:v>17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17</c:v>
                </c:pt>
                <c:pt idx="385">
                  <c:v>17</c:v>
                </c:pt>
                <c:pt idx="386">
                  <c:v>17</c:v>
                </c:pt>
                <c:pt idx="387">
                  <c:v>17</c:v>
                </c:pt>
                <c:pt idx="388">
                  <c:v>17</c:v>
                </c:pt>
                <c:pt idx="389">
                  <c:v>17</c:v>
                </c:pt>
                <c:pt idx="390">
                  <c:v>17</c:v>
                </c:pt>
                <c:pt idx="391">
                  <c:v>17</c:v>
                </c:pt>
                <c:pt idx="392">
                  <c:v>17</c:v>
                </c:pt>
                <c:pt idx="393">
                  <c:v>17</c:v>
                </c:pt>
                <c:pt idx="394">
                  <c:v>17</c:v>
                </c:pt>
                <c:pt idx="395">
                  <c:v>17</c:v>
                </c:pt>
                <c:pt idx="396">
                  <c:v>17</c:v>
                </c:pt>
                <c:pt idx="397">
                  <c:v>17</c:v>
                </c:pt>
                <c:pt idx="398">
                  <c:v>17</c:v>
                </c:pt>
                <c:pt idx="399">
                  <c:v>17</c:v>
                </c:pt>
                <c:pt idx="400">
                  <c:v>17</c:v>
                </c:pt>
                <c:pt idx="401">
                  <c:v>17</c:v>
                </c:pt>
                <c:pt idx="402">
                  <c:v>17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3"/>
          <c:order val="3"/>
          <c:marker>
            <c:symbol val="none"/>
          </c:marker>
          <c:val>
            <c:numRef>
              <c:f>List1!$E$1:$E$1000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9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9</c:v>
                </c:pt>
                <c:pt idx="82">
                  <c:v>9</c:v>
                </c:pt>
                <c:pt idx="83">
                  <c:v>9</c:v>
                </c:pt>
                <c:pt idx="84">
                  <c:v>9</c:v>
                </c:pt>
                <c:pt idx="85">
                  <c:v>9</c:v>
                </c:pt>
                <c:pt idx="86">
                  <c:v>9</c:v>
                </c:pt>
                <c:pt idx="87">
                  <c:v>9</c:v>
                </c:pt>
                <c:pt idx="88">
                  <c:v>9</c:v>
                </c:pt>
                <c:pt idx="89">
                  <c:v>9</c:v>
                </c:pt>
                <c:pt idx="90">
                  <c:v>9</c:v>
                </c:pt>
                <c:pt idx="91">
                  <c:v>9</c:v>
                </c:pt>
                <c:pt idx="92">
                  <c:v>9</c:v>
                </c:pt>
                <c:pt idx="93">
                  <c:v>9</c:v>
                </c:pt>
                <c:pt idx="94">
                  <c:v>9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9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10</c:v>
                </c:pt>
                <c:pt idx="128">
                  <c:v>10</c:v>
                </c:pt>
                <c:pt idx="129">
                  <c:v>10</c:v>
                </c:pt>
                <c:pt idx="130">
                  <c:v>10</c:v>
                </c:pt>
                <c:pt idx="131">
                  <c:v>10</c:v>
                </c:pt>
                <c:pt idx="132">
                  <c:v>10</c:v>
                </c:pt>
                <c:pt idx="133">
                  <c:v>10</c:v>
                </c:pt>
                <c:pt idx="134">
                  <c:v>10</c:v>
                </c:pt>
                <c:pt idx="135">
                  <c:v>10</c:v>
                </c:pt>
                <c:pt idx="136">
                  <c:v>11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11</c:v>
                </c:pt>
                <c:pt idx="141">
                  <c:v>11</c:v>
                </c:pt>
                <c:pt idx="142">
                  <c:v>11</c:v>
                </c:pt>
                <c:pt idx="143">
                  <c:v>11</c:v>
                </c:pt>
                <c:pt idx="144">
                  <c:v>11</c:v>
                </c:pt>
                <c:pt idx="145">
                  <c:v>11</c:v>
                </c:pt>
                <c:pt idx="146">
                  <c:v>11</c:v>
                </c:pt>
                <c:pt idx="147">
                  <c:v>11</c:v>
                </c:pt>
                <c:pt idx="148">
                  <c:v>11</c:v>
                </c:pt>
                <c:pt idx="149">
                  <c:v>12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12</c:v>
                </c:pt>
                <c:pt idx="159">
                  <c:v>12</c:v>
                </c:pt>
                <c:pt idx="160">
                  <c:v>12</c:v>
                </c:pt>
                <c:pt idx="161">
                  <c:v>12</c:v>
                </c:pt>
                <c:pt idx="162">
                  <c:v>12</c:v>
                </c:pt>
                <c:pt idx="163">
                  <c:v>12</c:v>
                </c:pt>
                <c:pt idx="164">
                  <c:v>12</c:v>
                </c:pt>
                <c:pt idx="165">
                  <c:v>12</c:v>
                </c:pt>
                <c:pt idx="166">
                  <c:v>13</c:v>
                </c:pt>
                <c:pt idx="167">
                  <c:v>13</c:v>
                </c:pt>
                <c:pt idx="168">
                  <c:v>13</c:v>
                </c:pt>
                <c:pt idx="169">
                  <c:v>13</c:v>
                </c:pt>
                <c:pt idx="170">
                  <c:v>13</c:v>
                </c:pt>
                <c:pt idx="171">
                  <c:v>13</c:v>
                </c:pt>
                <c:pt idx="172">
                  <c:v>13</c:v>
                </c:pt>
                <c:pt idx="173">
                  <c:v>13</c:v>
                </c:pt>
                <c:pt idx="174">
                  <c:v>13</c:v>
                </c:pt>
                <c:pt idx="175">
                  <c:v>13</c:v>
                </c:pt>
                <c:pt idx="176">
                  <c:v>13</c:v>
                </c:pt>
                <c:pt idx="177">
                  <c:v>13</c:v>
                </c:pt>
                <c:pt idx="178">
                  <c:v>13</c:v>
                </c:pt>
                <c:pt idx="179">
                  <c:v>13</c:v>
                </c:pt>
                <c:pt idx="180">
                  <c:v>13</c:v>
                </c:pt>
                <c:pt idx="181">
                  <c:v>13</c:v>
                </c:pt>
                <c:pt idx="182">
                  <c:v>13</c:v>
                </c:pt>
                <c:pt idx="183">
                  <c:v>13</c:v>
                </c:pt>
                <c:pt idx="184">
                  <c:v>13</c:v>
                </c:pt>
                <c:pt idx="185">
                  <c:v>13</c:v>
                </c:pt>
                <c:pt idx="186">
                  <c:v>13</c:v>
                </c:pt>
                <c:pt idx="187">
                  <c:v>13</c:v>
                </c:pt>
                <c:pt idx="188">
                  <c:v>13</c:v>
                </c:pt>
                <c:pt idx="189">
                  <c:v>13</c:v>
                </c:pt>
                <c:pt idx="190">
                  <c:v>13</c:v>
                </c:pt>
                <c:pt idx="191">
                  <c:v>13</c:v>
                </c:pt>
                <c:pt idx="192">
                  <c:v>13</c:v>
                </c:pt>
                <c:pt idx="193">
                  <c:v>13</c:v>
                </c:pt>
                <c:pt idx="194">
                  <c:v>14</c:v>
                </c:pt>
                <c:pt idx="195">
                  <c:v>14</c:v>
                </c:pt>
                <c:pt idx="196">
                  <c:v>14</c:v>
                </c:pt>
                <c:pt idx="197">
                  <c:v>14</c:v>
                </c:pt>
                <c:pt idx="198">
                  <c:v>14</c:v>
                </c:pt>
                <c:pt idx="199">
                  <c:v>14</c:v>
                </c:pt>
                <c:pt idx="200">
                  <c:v>14</c:v>
                </c:pt>
                <c:pt idx="201">
                  <c:v>14</c:v>
                </c:pt>
                <c:pt idx="202">
                  <c:v>14</c:v>
                </c:pt>
                <c:pt idx="203">
                  <c:v>14</c:v>
                </c:pt>
                <c:pt idx="204">
                  <c:v>14</c:v>
                </c:pt>
                <c:pt idx="205">
                  <c:v>14</c:v>
                </c:pt>
                <c:pt idx="206">
                  <c:v>14</c:v>
                </c:pt>
                <c:pt idx="207">
                  <c:v>14</c:v>
                </c:pt>
                <c:pt idx="208">
                  <c:v>14</c:v>
                </c:pt>
                <c:pt idx="209">
                  <c:v>14</c:v>
                </c:pt>
                <c:pt idx="210">
                  <c:v>14</c:v>
                </c:pt>
                <c:pt idx="211">
                  <c:v>14</c:v>
                </c:pt>
                <c:pt idx="212">
                  <c:v>14</c:v>
                </c:pt>
                <c:pt idx="213">
                  <c:v>14</c:v>
                </c:pt>
                <c:pt idx="214">
                  <c:v>14</c:v>
                </c:pt>
                <c:pt idx="215">
                  <c:v>14</c:v>
                </c:pt>
                <c:pt idx="216">
                  <c:v>14</c:v>
                </c:pt>
                <c:pt idx="217">
                  <c:v>14</c:v>
                </c:pt>
                <c:pt idx="218">
                  <c:v>14</c:v>
                </c:pt>
                <c:pt idx="219">
                  <c:v>14</c:v>
                </c:pt>
                <c:pt idx="220">
                  <c:v>14</c:v>
                </c:pt>
                <c:pt idx="221">
                  <c:v>14</c:v>
                </c:pt>
                <c:pt idx="222">
                  <c:v>14</c:v>
                </c:pt>
                <c:pt idx="223">
                  <c:v>14</c:v>
                </c:pt>
                <c:pt idx="224">
                  <c:v>14</c:v>
                </c:pt>
                <c:pt idx="225">
                  <c:v>14</c:v>
                </c:pt>
                <c:pt idx="226">
                  <c:v>14</c:v>
                </c:pt>
                <c:pt idx="227">
                  <c:v>14</c:v>
                </c:pt>
                <c:pt idx="228">
                  <c:v>14</c:v>
                </c:pt>
                <c:pt idx="229">
                  <c:v>14</c:v>
                </c:pt>
                <c:pt idx="230">
                  <c:v>14</c:v>
                </c:pt>
                <c:pt idx="231">
                  <c:v>14</c:v>
                </c:pt>
                <c:pt idx="232">
                  <c:v>14</c:v>
                </c:pt>
                <c:pt idx="233">
                  <c:v>14</c:v>
                </c:pt>
                <c:pt idx="234">
                  <c:v>14</c:v>
                </c:pt>
                <c:pt idx="235">
                  <c:v>15</c:v>
                </c:pt>
                <c:pt idx="236">
                  <c:v>15</c:v>
                </c:pt>
                <c:pt idx="237">
                  <c:v>15</c:v>
                </c:pt>
                <c:pt idx="238">
                  <c:v>15</c:v>
                </c:pt>
                <c:pt idx="239">
                  <c:v>15</c:v>
                </c:pt>
                <c:pt idx="240">
                  <c:v>15</c:v>
                </c:pt>
                <c:pt idx="241">
                  <c:v>15</c:v>
                </c:pt>
                <c:pt idx="242">
                  <c:v>15</c:v>
                </c:pt>
                <c:pt idx="243">
                  <c:v>15</c:v>
                </c:pt>
                <c:pt idx="244">
                  <c:v>15</c:v>
                </c:pt>
                <c:pt idx="245">
                  <c:v>15</c:v>
                </c:pt>
                <c:pt idx="246">
                  <c:v>15</c:v>
                </c:pt>
                <c:pt idx="247">
                  <c:v>15</c:v>
                </c:pt>
                <c:pt idx="248">
                  <c:v>15</c:v>
                </c:pt>
                <c:pt idx="249">
                  <c:v>15</c:v>
                </c:pt>
                <c:pt idx="250">
                  <c:v>15</c:v>
                </c:pt>
                <c:pt idx="251">
                  <c:v>15</c:v>
                </c:pt>
                <c:pt idx="252">
                  <c:v>15</c:v>
                </c:pt>
                <c:pt idx="253">
                  <c:v>15</c:v>
                </c:pt>
                <c:pt idx="254">
                  <c:v>15</c:v>
                </c:pt>
                <c:pt idx="255">
                  <c:v>15</c:v>
                </c:pt>
                <c:pt idx="256">
                  <c:v>15</c:v>
                </c:pt>
                <c:pt idx="257">
                  <c:v>15</c:v>
                </c:pt>
                <c:pt idx="258">
                  <c:v>15</c:v>
                </c:pt>
                <c:pt idx="259">
                  <c:v>16</c:v>
                </c:pt>
                <c:pt idx="260">
                  <c:v>16</c:v>
                </c:pt>
                <c:pt idx="261">
                  <c:v>16</c:v>
                </c:pt>
                <c:pt idx="262">
                  <c:v>16</c:v>
                </c:pt>
                <c:pt idx="263">
                  <c:v>16</c:v>
                </c:pt>
                <c:pt idx="264">
                  <c:v>16</c:v>
                </c:pt>
                <c:pt idx="265">
                  <c:v>16</c:v>
                </c:pt>
                <c:pt idx="266">
                  <c:v>16</c:v>
                </c:pt>
                <c:pt idx="267">
                  <c:v>16</c:v>
                </c:pt>
                <c:pt idx="268">
                  <c:v>16</c:v>
                </c:pt>
                <c:pt idx="269">
                  <c:v>16</c:v>
                </c:pt>
                <c:pt idx="270">
                  <c:v>16</c:v>
                </c:pt>
                <c:pt idx="271">
                  <c:v>16</c:v>
                </c:pt>
                <c:pt idx="272">
                  <c:v>16</c:v>
                </c:pt>
                <c:pt idx="273">
                  <c:v>16</c:v>
                </c:pt>
                <c:pt idx="274">
                  <c:v>16</c:v>
                </c:pt>
                <c:pt idx="275">
                  <c:v>16</c:v>
                </c:pt>
                <c:pt idx="276">
                  <c:v>16</c:v>
                </c:pt>
                <c:pt idx="277">
                  <c:v>16</c:v>
                </c:pt>
                <c:pt idx="278">
                  <c:v>16</c:v>
                </c:pt>
                <c:pt idx="279">
                  <c:v>16</c:v>
                </c:pt>
                <c:pt idx="280">
                  <c:v>16</c:v>
                </c:pt>
                <c:pt idx="281">
                  <c:v>16</c:v>
                </c:pt>
                <c:pt idx="282">
                  <c:v>16</c:v>
                </c:pt>
                <c:pt idx="283">
                  <c:v>16</c:v>
                </c:pt>
                <c:pt idx="284">
                  <c:v>16</c:v>
                </c:pt>
                <c:pt idx="285">
                  <c:v>16</c:v>
                </c:pt>
                <c:pt idx="286">
                  <c:v>16</c:v>
                </c:pt>
                <c:pt idx="287">
                  <c:v>16</c:v>
                </c:pt>
                <c:pt idx="288">
                  <c:v>16</c:v>
                </c:pt>
                <c:pt idx="289">
                  <c:v>16</c:v>
                </c:pt>
                <c:pt idx="290">
                  <c:v>16</c:v>
                </c:pt>
                <c:pt idx="291">
                  <c:v>16</c:v>
                </c:pt>
                <c:pt idx="292">
                  <c:v>16</c:v>
                </c:pt>
                <c:pt idx="293">
                  <c:v>16</c:v>
                </c:pt>
                <c:pt idx="294">
                  <c:v>16</c:v>
                </c:pt>
                <c:pt idx="295">
                  <c:v>16</c:v>
                </c:pt>
                <c:pt idx="296">
                  <c:v>16</c:v>
                </c:pt>
                <c:pt idx="297">
                  <c:v>16</c:v>
                </c:pt>
                <c:pt idx="298">
                  <c:v>16</c:v>
                </c:pt>
                <c:pt idx="299">
                  <c:v>16</c:v>
                </c:pt>
                <c:pt idx="300">
                  <c:v>16</c:v>
                </c:pt>
                <c:pt idx="301">
                  <c:v>16</c:v>
                </c:pt>
                <c:pt idx="302">
                  <c:v>16</c:v>
                </c:pt>
                <c:pt idx="303">
                  <c:v>16</c:v>
                </c:pt>
                <c:pt idx="304">
                  <c:v>16</c:v>
                </c:pt>
                <c:pt idx="305">
                  <c:v>16</c:v>
                </c:pt>
                <c:pt idx="306">
                  <c:v>16</c:v>
                </c:pt>
                <c:pt idx="307">
                  <c:v>16</c:v>
                </c:pt>
                <c:pt idx="308">
                  <c:v>16</c:v>
                </c:pt>
                <c:pt idx="309">
                  <c:v>16</c:v>
                </c:pt>
                <c:pt idx="310">
                  <c:v>16</c:v>
                </c:pt>
                <c:pt idx="311">
                  <c:v>16</c:v>
                </c:pt>
                <c:pt idx="312">
                  <c:v>16</c:v>
                </c:pt>
                <c:pt idx="313">
                  <c:v>16</c:v>
                </c:pt>
                <c:pt idx="314">
                  <c:v>16</c:v>
                </c:pt>
                <c:pt idx="315">
                  <c:v>16</c:v>
                </c:pt>
                <c:pt idx="316">
                  <c:v>16</c:v>
                </c:pt>
                <c:pt idx="317">
                  <c:v>16</c:v>
                </c:pt>
                <c:pt idx="318">
                  <c:v>16</c:v>
                </c:pt>
                <c:pt idx="319">
                  <c:v>16</c:v>
                </c:pt>
                <c:pt idx="320">
                  <c:v>16</c:v>
                </c:pt>
                <c:pt idx="321">
                  <c:v>16</c:v>
                </c:pt>
                <c:pt idx="322">
                  <c:v>16</c:v>
                </c:pt>
                <c:pt idx="323">
                  <c:v>16</c:v>
                </c:pt>
                <c:pt idx="324">
                  <c:v>16</c:v>
                </c:pt>
                <c:pt idx="325">
                  <c:v>16</c:v>
                </c:pt>
                <c:pt idx="326">
                  <c:v>16</c:v>
                </c:pt>
                <c:pt idx="327">
                  <c:v>16</c:v>
                </c:pt>
                <c:pt idx="328">
                  <c:v>16</c:v>
                </c:pt>
                <c:pt idx="329">
                  <c:v>16</c:v>
                </c:pt>
                <c:pt idx="330">
                  <c:v>16</c:v>
                </c:pt>
                <c:pt idx="331">
                  <c:v>16</c:v>
                </c:pt>
                <c:pt idx="332">
                  <c:v>16</c:v>
                </c:pt>
                <c:pt idx="333">
                  <c:v>16</c:v>
                </c:pt>
                <c:pt idx="334">
                  <c:v>17</c:v>
                </c:pt>
                <c:pt idx="335">
                  <c:v>17</c:v>
                </c:pt>
                <c:pt idx="336">
                  <c:v>17</c:v>
                </c:pt>
                <c:pt idx="337">
                  <c:v>17</c:v>
                </c:pt>
                <c:pt idx="338">
                  <c:v>17</c:v>
                </c:pt>
                <c:pt idx="339">
                  <c:v>17</c:v>
                </c:pt>
                <c:pt idx="340">
                  <c:v>17</c:v>
                </c:pt>
                <c:pt idx="341">
                  <c:v>17</c:v>
                </c:pt>
                <c:pt idx="342">
                  <c:v>17</c:v>
                </c:pt>
                <c:pt idx="343">
                  <c:v>17</c:v>
                </c:pt>
                <c:pt idx="344">
                  <c:v>17</c:v>
                </c:pt>
                <c:pt idx="345">
                  <c:v>17</c:v>
                </c:pt>
                <c:pt idx="346">
                  <c:v>17</c:v>
                </c:pt>
                <c:pt idx="347">
                  <c:v>17</c:v>
                </c:pt>
                <c:pt idx="348">
                  <c:v>17</c:v>
                </c:pt>
                <c:pt idx="349">
                  <c:v>17</c:v>
                </c:pt>
                <c:pt idx="350">
                  <c:v>17</c:v>
                </c:pt>
                <c:pt idx="351">
                  <c:v>17</c:v>
                </c:pt>
                <c:pt idx="352">
                  <c:v>17</c:v>
                </c:pt>
                <c:pt idx="353">
                  <c:v>17</c:v>
                </c:pt>
                <c:pt idx="354">
                  <c:v>17</c:v>
                </c:pt>
                <c:pt idx="355">
                  <c:v>17</c:v>
                </c:pt>
                <c:pt idx="356">
                  <c:v>17</c:v>
                </c:pt>
                <c:pt idx="357">
                  <c:v>17</c:v>
                </c:pt>
                <c:pt idx="358">
                  <c:v>17</c:v>
                </c:pt>
                <c:pt idx="359">
                  <c:v>17</c:v>
                </c:pt>
                <c:pt idx="360">
                  <c:v>17</c:v>
                </c:pt>
                <c:pt idx="361">
                  <c:v>17</c:v>
                </c:pt>
                <c:pt idx="362">
                  <c:v>17</c:v>
                </c:pt>
                <c:pt idx="363">
                  <c:v>17</c:v>
                </c:pt>
                <c:pt idx="364">
                  <c:v>17</c:v>
                </c:pt>
                <c:pt idx="365">
                  <c:v>17</c:v>
                </c:pt>
                <c:pt idx="366">
                  <c:v>17</c:v>
                </c:pt>
                <c:pt idx="367">
                  <c:v>17</c:v>
                </c:pt>
                <c:pt idx="368">
                  <c:v>17</c:v>
                </c:pt>
                <c:pt idx="369">
                  <c:v>17</c:v>
                </c:pt>
                <c:pt idx="370">
                  <c:v>17</c:v>
                </c:pt>
                <c:pt idx="371">
                  <c:v>17</c:v>
                </c:pt>
                <c:pt idx="372">
                  <c:v>17</c:v>
                </c:pt>
                <c:pt idx="373">
                  <c:v>17</c:v>
                </c:pt>
                <c:pt idx="374">
                  <c:v>17</c:v>
                </c:pt>
                <c:pt idx="375">
                  <c:v>17</c:v>
                </c:pt>
                <c:pt idx="376">
                  <c:v>17</c:v>
                </c:pt>
                <c:pt idx="377">
                  <c:v>17</c:v>
                </c:pt>
                <c:pt idx="378">
                  <c:v>17</c:v>
                </c:pt>
                <c:pt idx="379">
                  <c:v>17</c:v>
                </c:pt>
                <c:pt idx="380">
                  <c:v>17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17</c:v>
                </c:pt>
                <c:pt idx="385">
                  <c:v>17</c:v>
                </c:pt>
                <c:pt idx="386">
                  <c:v>17</c:v>
                </c:pt>
                <c:pt idx="387">
                  <c:v>17</c:v>
                </c:pt>
                <c:pt idx="388">
                  <c:v>17</c:v>
                </c:pt>
                <c:pt idx="389">
                  <c:v>17</c:v>
                </c:pt>
                <c:pt idx="390">
                  <c:v>17</c:v>
                </c:pt>
                <c:pt idx="391">
                  <c:v>17</c:v>
                </c:pt>
                <c:pt idx="392">
                  <c:v>17</c:v>
                </c:pt>
                <c:pt idx="393">
                  <c:v>17</c:v>
                </c:pt>
                <c:pt idx="394">
                  <c:v>17</c:v>
                </c:pt>
                <c:pt idx="395">
                  <c:v>17</c:v>
                </c:pt>
                <c:pt idx="396">
                  <c:v>17</c:v>
                </c:pt>
                <c:pt idx="397">
                  <c:v>17</c:v>
                </c:pt>
                <c:pt idx="398">
                  <c:v>17</c:v>
                </c:pt>
                <c:pt idx="399">
                  <c:v>17</c:v>
                </c:pt>
                <c:pt idx="400">
                  <c:v>17</c:v>
                </c:pt>
                <c:pt idx="401">
                  <c:v>17</c:v>
                </c:pt>
                <c:pt idx="402">
                  <c:v>17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4"/>
          <c:order val="4"/>
          <c:marker>
            <c:symbol val="none"/>
          </c:marker>
          <c:val>
            <c:numRef>
              <c:f>List1!$F$1:$F$1000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6</c:v>
                </c:pt>
                <c:pt idx="74">
                  <c:v>6</c:v>
                </c:pt>
                <c:pt idx="75">
                  <c:v>6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9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10</c:v>
                </c:pt>
                <c:pt idx="109">
                  <c:v>10</c:v>
                </c:pt>
                <c:pt idx="110">
                  <c:v>10</c:v>
                </c:pt>
                <c:pt idx="111">
                  <c:v>10</c:v>
                </c:pt>
                <c:pt idx="112">
                  <c:v>10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10</c:v>
                </c:pt>
                <c:pt idx="128">
                  <c:v>10</c:v>
                </c:pt>
                <c:pt idx="129">
                  <c:v>11</c:v>
                </c:pt>
                <c:pt idx="130">
                  <c:v>11</c:v>
                </c:pt>
                <c:pt idx="131">
                  <c:v>11</c:v>
                </c:pt>
                <c:pt idx="132">
                  <c:v>11</c:v>
                </c:pt>
                <c:pt idx="133">
                  <c:v>11</c:v>
                </c:pt>
                <c:pt idx="134">
                  <c:v>11</c:v>
                </c:pt>
                <c:pt idx="135">
                  <c:v>11</c:v>
                </c:pt>
                <c:pt idx="136">
                  <c:v>11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11</c:v>
                </c:pt>
                <c:pt idx="141">
                  <c:v>11</c:v>
                </c:pt>
                <c:pt idx="142">
                  <c:v>11</c:v>
                </c:pt>
                <c:pt idx="143">
                  <c:v>11</c:v>
                </c:pt>
                <c:pt idx="144">
                  <c:v>11</c:v>
                </c:pt>
                <c:pt idx="145">
                  <c:v>11</c:v>
                </c:pt>
                <c:pt idx="146">
                  <c:v>11</c:v>
                </c:pt>
                <c:pt idx="147">
                  <c:v>11</c:v>
                </c:pt>
                <c:pt idx="148">
                  <c:v>11</c:v>
                </c:pt>
                <c:pt idx="149">
                  <c:v>11</c:v>
                </c:pt>
                <c:pt idx="150">
                  <c:v>11</c:v>
                </c:pt>
                <c:pt idx="151">
                  <c:v>11</c:v>
                </c:pt>
                <c:pt idx="152">
                  <c:v>11</c:v>
                </c:pt>
                <c:pt idx="153">
                  <c:v>11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12</c:v>
                </c:pt>
                <c:pt idx="159">
                  <c:v>12</c:v>
                </c:pt>
                <c:pt idx="160">
                  <c:v>12</c:v>
                </c:pt>
                <c:pt idx="161">
                  <c:v>12</c:v>
                </c:pt>
                <c:pt idx="162">
                  <c:v>12</c:v>
                </c:pt>
                <c:pt idx="163">
                  <c:v>12</c:v>
                </c:pt>
                <c:pt idx="164">
                  <c:v>12</c:v>
                </c:pt>
                <c:pt idx="165">
                  <c:v>12</c:v>
                </c:pt>
                <c:pt idx="166">
                  <c:v>12</c:v>
                </c:pt>
                <c:pt idx="167">
                  <c:v>12</c:v>
                </c:pt>
                <c:pt idx="168">
                  <c:v>12</c:v>
                </c:pt>
                <c:pt idx="169">
                  <c:v>12</c:v>
                </c:pt>
                <c:pt idx="170">
                  <c:v>12</c:v>
                </c:pt>
                <c:pt idx="171">
                  <c:v>12</c:v>
                </c:pt>
                <c:pt idx="172">
                  <c:v>12</c:v>
                </c:pt>
                <c:pt idx="173">
                  <c:v>12</c:v>
                </c:pt>
                <c:pt idx="174">
                  <c:v>12</c:v>
                </c:pt>
                <c:pt idx="175">
                  <c:v>12</c:v>
                </c:pt>
                <c:pt idx="176">
                  <c:v>12</c:v>
                </c:pt>
                <c:pt idx="177">
                  <c:v>12</c:v>
                </c:pt>
                <c:pt idx="178">
                  <c:v>12</c:v>
                </c:pt>
                <c:pt idx="179">
                  <c:v>12</c:v>
                </c:pt>
                <c:pt idx="180">
                  <c:v>12</c:v>
                </c:pt>
                <c:pt idx="181">
                  <c:v>12</c:v>
                </c:pt>
                <c:pt idx="182">
                  <c:v>12</c:v>
                </c:pt>
                <c:pt idx="183">
                  <c:v>12</c:v>
                </c:pt>
                <c:pt idx="184">
                  <c:v>12</c:v>
                </c:pt>
                <c:pt idx="185">
                  <c:v>12</c:v>
                </c:pt>
                <c:pt idx="186">
                  <c:v>12</c:v>
                </c:pt>
                <c:pt idx="187">
                  <c:v>12</c:v>
                </c:pt>
                <c:pt idx="188">
                  <c:v>12</c:v>
                </c:pt>
                <c:pt idx="189">
                  <c:v>12</c:v>
                </c:pt>
                <c:pt idx="190">
                  <c:v>12</c:v>
                </c:pt>
                <c:pt idx="191">
                  <c:v>12</c:v>
                </c:pt>
                <c:pt idx="192">
                  <c:v>12</c:v>
                </c:pt>
                <c:pt idx="193">
                  <c:v>12</c:v>
                </c:pt>
                <c:pt idx="194">
                  <c:v>12</c:v>
                </c:pt>
                <c:pt idx="195">
                  <c:v>12</c:v>
                </c:pt>
                <c:pt idx="196">
                  <c:v>12</c:v>
                </c:pt>
                <c:pt idx="197">
                  <c:v>12</c:v>
                </c:pt>
                <c:pt idx="198">
                  <c:v>12</c:v>
                </c:pt>
                <c:pt idx="199">
                  <c:v>12</c:v>
                </c:pt>
                <c:pt idx="200">
                  <c:v>12</c:v>
                </c:pt>
                <c:pt idx="201">
                  <c:v>12</c:v>
                </c:pt>
                <c:pt idx="202">
                  <c:v>12</c:v>
                </c:pt>
                <c:pt idx="203">
                  <c:v>12</c:v>
                </c:pt>
                <c:pt idx="204">
                  <c:v>12</c:v>
                </c:pt>
                <c:pt idx="205">
                  <c:v>12</c:v>
                </c:pt>
                <c:pt idx="206">
                  <c:v>12</c:v>
                </c:pt>
                <c:pt idx="207">
                  <c:v>12</c:v>
                </c:pt>
                <c:pt idx="208">
                  <c:v>12</c:v>
                </c:pt>
                <c:pt idx="209">
                  <c:v>12</c:v>
                </c:pt>
                <c:pt idx="210">
                  <c:v>12</c:v>
                </c:pt>
                <c:pt idx="211">
                  <c:v>13</c:v>
                </c:pt>
                <c:pt idx="212">
                  <c:v>13</c:v>
                </c:pt>
                <c:pt idx="213">
                  <c:v>13</c:v>
                </c:pt>
                <c:pt idx="214">
                  <c:v>13</c:v>
                </c:pt>
                <c:pt idx="215">
                  <c:v>13</c:v>
                </c:pt>
                <c:pt idx="216">
                  <c:v>13</c:v>
                </c:pt>
                <c:pt idx="217">
                  <c:v>13</c:v>
                </c:pt>
                <c:pt idx="218">
                  <c:v>13</c:v>
                </c:pt>
                <c:pt idx="219">
                  <c:v>13</c:v>
                </c:pt>
                <c:pt idx="220">
                  <c:v>13</c:v>
                </c:pt>
                <c:pt idx="221">
                  <c:v>13</c:v>
                </c:pt>
                <c:pt idx="222">
                  <c:v>13</c:v>
                </c:pt>
                <c:pt idx="223">
                  <c:v>13</c:v>
                </c:pt>
                <c:pt idx="224">
                  <c:v>13</c:v>
                </c:pt>
                <c:pt idx="225">
                  <c:v>13</c:v>
                </c:pt>
                <c:pt idx="226">
                  <c:v>13</c:v>
                </c:pt>
                <c:pt idx="227">
                  <c:v>13</c:v>
                </c:pt>
                <c:pt idx="228">
                  <c:v>13</c:v>
                </c:pt>
                <c:pt idx="229">
                  <c:v>13</c:v>
                </c:pt>
                <c:pt idx="230">
                  <c:v>13</c:v>
                </c:pt>
                <c:pt idx="231">
                  <c:v>13</c:v>
                </c:pt>
                <c:pt idx="232">
                  <c:v>13</c:v>
                </c:pt>
                <c:pt idx="233">
                  <c:v>13</c:v>
                </c:pt>
                <c:pt idx="234">
                  <c:v>13</c:v>
                </c:pt>
                <c:pt idx="235">
                  <c:v>13</c:v>
                </c:pt>
                <c:pt idx="236">
                  <c:v>13</c:v>
                </c:pt>
                <c:pt idx="237">
                  <c:v>13</c:v>
                </c:pt>
                <c:pt idx="238">
                  <c:v>13</c:v>
                </c:pt>
                <c:pt idx="239">
                  <c:v>13</c:v>
                </c:pt>
                <c:pt idx="240">
                  <c:v>13</c:v>
                </c:pt>
                <c:pt idx="241">
                  <c:v>13</c:v>
                </c:pt>
                <c:pt idx="242">
                  <c:v>13</c:v>
                </c:pt>
                <c:pt idx="243">
                  <c:v>13</c:v>
                </c:pt>
                <c:pt idx="244">
                  <c:v>13</c:v>
                </c:pt>
                <c:pt idx="245">
                  <c:v>13</c:v>
                </c:pt>
                <c:pt idx="246">
                  <c:v>13</c:v>
                </c:pt>
                <c:pt idx="247">
                  <c:v>13</c:v>
                </c:pt>
                <c:pt idx="248">
                  <c:v>13</c:v>
                </c:pt>
                <c:pt idx="249">
                  <c:v>14</c:v>
                </c:pt>
                <c:pt idx="250">
                  <c:v>14</c:v>
                </c:pt>
                <c:pt idx="251">
                  <c:v>14</c:v>
                </c:pt>
                <c:pt idx="252">
                  <c:v>14</c:v>
                </c:pt>
                <c:pt idx="253">
                  <c:v>14</c:v>
                </c:pt>
                <c:pt idx="254">
                  <c:v>14</c:v>
                </c:pt>
                <c:pt idx="255">
                  <c:v>14</c:v>
                </c:pt>
                <c:pt idx="256">
                  <c:v>14</c:v>
                </c:pt>
                <c:pt idx="257">
                  <c:v>14</c:v>
                </c:pt>
                <c:pt idx="258">
                  <c:v>14</c:v>
                </c:pt>
                <c:pt idx="259">
                  <c:v>14</c:v>
                </c:pt>
                <c:pt idx="260">
                  <c:v>14</c:v>
                </c:pt>
                <c:pt idx="261">
                  <c:v>14</c:v>
                </c:pt>
                <c:pt idx="262">
                  <c:v>14</c:v>
                </c:pt>
                <c:pt idx="263">
                  <c:v>14</c:v>
                </c:pt>
                <c:pt idx="264">
                  <c:v>14</c:v>
                </c:pt>
                <c:pt idx="265">
                  <c:v>14</c:v>
                </c:pt>
                <c:pt idx="266">
                  <c:v>14</c:v>
                </c:pt>
                <c:pt idx="267">
                  <c:v>14</c:v>
                </c:pt>
                <c:pt idx="268">
                  <c:v>14</c:v>
                </c:pt>
                <c:pt idx="269">
                  <c:v>14</c:v>
                </c:pt>
                <c:pt idx="270">
                  <c:v>14</c:v>
                </c:pt>
                <c:pt idx="271">
                  <c:v>14</c:v>
                </c:pt>
                <c:pt idx="272">
                  <c:v>14</c:v>
                </c:pt>
                <c:pt idx="273">
                  <c:v>14</c:v>
                </c:pt>
                <c:pt idx="274">
                  <c:v>14</c:v>
                </c:pt>
                <c:pt idx="275">
                  <c:v>14</c:v>
                </c:pt>
                <c:pt idx="276">
                  <c:v>14</c:v>
                </c:pt>
                <c:pt idx="277">
                  <c:v>14</c:v>
                </c:pt>
                <c:pt idx="278">
                  <c:v>14</c:v>
                </c:pt>
                <c:pt idx="279">
                  <c:v>14</c:v>
                </c:pt>
                <c:pt idx="280">
                  <c:v>14</c:v>
                </c:pt>
                <c:pt idx="281">
                  <c:v>14</c:v>
                </c:pt>
                <c:pt idx="282">
                  <c:v>14</c:v>
                </c:pt>
                <c:pt idx="283">
                  <c:v>14</c:v>
                </c:pt>
                <c:pt idx="284">
                  <c:v>14</c:v>
                </c:pt>
                <c:pt idx="285">
                  <c:v>14</c:v>
                </c:pt>
                <c:pt idx="286">
                  <c:v>14</c:v>
                </c:pt>
                <c:pt idx="287">
                  <c:v>14</c:v>
                </c:pt>
                <c:pt idx="288">
                  <c:v>14</c:v>
                </c:pt>
                <c:pt idx="289">
                  <c:v>14</c:v>
                </c:pt>
                <c:pt idx="290">
                  <c:v>14</c:v>
                </c:pt>
                <c:pt idx="291">
                  <c:v>14</c:v>
                </c:pt>
                <c:pt idx="292">
                  <c:v>14</c:v>
                </c:pt>
                <c:pt idx="293">
                  <c:v>14</c:v>
                </c:pt>
                <c:pt idx="294">
                  <c:v>14</c:v>
                </c:pt>
                <c:pt idx="295">
                  <c:v>14</c:v>
                </c:pt>
                <c:pt idx="296">
                  <c:v>14</c:v>
                </c:pt>
                <c:pt idx="297">
                  <c:v>14</c:v>
                </c:pt>
                <c:pt idx="298">
                  <c:v>14</c:v>
                </c:pt>
                <c:pt idx="299">
                  <c:v>14</c:v>
                </c:pt>
                <c:pt idx="300">
                  <c:v>14</c:v>
                </c:pt>
                <c:pt idx="301">
                  <c:v>14</c:v>
                </c:pt>
                <c:pt idx="302">
                  <c:v>14</c:v>
                </c:pt>
                <c:pt idx="303">
                  <c:v>14</c:v>
                </c:pt>
                <c:pt idx="304">
                  <c:v>14</c:v>
                </c:pt>
                <c:pt idx="305">
                  <c:v>14</c:v>
                </c:pt>
                <c:pt idx="306">
                  <c:v>14</c:v>
                </c:pt>
                <c:pt idx="307">
                  <c:v>14</c:v>
                </c:pt>
                <c:pt idx="308">
                  <c:v>14</c:v>
                </c:pt>
                <c:pt idx="309">
                  <c:v>14</c:v>
                </c:pt>
                <c:pt idx="310">
                  <c:v>14</c:v>
                </c:pt>
                <c:pt idx="311">
                  <c:v>14</c:v>
                </c:pt>
                <c:pt idx="312">
                  <c:v>14</c:v>
                </c:pt>
                <c:pt idx="313">
                  <c:v>14</c:v>
                </c:pt>
                <c:pt idx="314">
                  <c:v>14</c:v>
                </c:pt>
                <c:pt idx="315">
                  <c:v>14</c:v>
                </c:pt>
                <c:pt idx="316">
                  <c:v>14</c:v>
                </c:pt>
                <c:pt idx="317">
                  <c:v>14</c:v>
                </c:pt>
                <c:pt idx="318">
                  <c:v>14</c:v>
                </c:pt>
                <c:pt idx="319">
                  <c:v>14</c:v>
                </c:pt>
                <c:pt idx="320">
                  <c:v>14</c:v>
                </c:pt>
                <c:pt idx="321">
                  <c:v>14</c:v>
                </c:pt>
                <c:pt idx="322">
                  <c:v>14</c:v>
                </c:pt>
                <c:pt idx="323">
                  <c:v>14</c:v>
                </c:pt>
                <c:pt idx="324">
                  <c:v>14</c:v>
                </c:pt>
                <c:pt idx="325">
                  <c:v>14</c:v>
                </c:pt>
                <c:pt idx="326">
                  <c:v>15</c:v>
                </c:pt>
                <c:pt idx="327">
                  <c:v>15</c:v>
                </c:pt>
                <c:pt idx="328">
                  <c:v>15</c:v>
                </c:pt>
                <c:pt idx="329">
                  <c:v>15</c:v>
                </c:pt>
                <c:pt idx="330">
                  <c:v>15</c:v>
                </c:pt>
                <c:pt idx="331">
                  <c:v>15</c:v>
                </c:pt>
                <c:pt idx="332">
                  <c:v>15</c:v>
                </c:pt>
                <c:pt idx="333">
                  <c:v>15</c:v>
                </c:pt>
                <c:pt idx="334">
                  <c:v>15</c:v>
                </c:pt>
                <c:pt idx="335">
                  <c:v>15</c:v>
                </c:pt>
                <c:pt idx="336">
                  <c:v>15</c:v>
                </c:pt>
                <c:pt idx="337">
                  <c:v>15</c:v>
                </c:pt>
                <c:pt idx="338">
                  <c:v>15</c:v>
                </c:pt>
                <c:pt idx="339">
                  <c:v>15</c:v>
                </c:pt>
                <c:pt idx="340">
                  <c:v>15</c:v>
                </c:pt>
                <c:pt idx="341">
                  <c:v>15</c:v>
                </c:pt>
                <c:pt idx="342">
                  <c:v>15</c:v>
                </c:pt>
                <c:pt idx="343">
                  <c:v>15</c:v>
                </c:pt>
                <c:pt idx="344">
                  <c:v>15</c:v>
                </c:pt>
                <c:pt idx="345">
                  <c:v>15</c:v>
                </c:pt>
                <c:pt idx="346">
                  <c:v>15</c:v>
                </c:pt>
                <c:pt idx="347">
                  <c:v>15</c:v>
                </c:pt>
                <c:pt idx="348">
                  <c:v>15</c:v>
                </c:pt>
                <c:pt idx="349">
                  <c:v>15</c:v>
                </c:pt>
                <c:pt idx="350">
                  <c:v>15</c:v>
                </c:pt>
                <c:pt idx="351">
                  <c:v>15</c:v>
                </c:pt>
                <c:pt idx="352">
                  <c:v>15</c:v>
                </c:pt>
                <c:pt idx="353">
                  <c:v>15</c:v>
                </c:pt>
                <c:pt idx="354">
                  <c:v>15</c:v>
                </c:pt>
                <c:pt idx="355">
                  <c:v>16</c:v>
                </c:pt>
                <c:pt idx="356">
                  <c:v>16</c:v>
                </c:pt>
                <c:pt idx="357">
                  <c:v>16</c:v>
                </c:pt>
                <c:pt idx="358">
                  <c:v>16</c:v>
                </c:pt>
                <c:pt idx="359">
                  <c:v>16</c:v>
                </c:pt>
                <c:pt idx="360">
                  <c:v>16</c:v>
                </c:pt>
                <c:pt idx="361">
                  <c:v>16</c:v>
                </c:pt>
                <c:pt idx="362">
                  <c:v>16</c:v>
                </c:pt>
                <c:pt idx="363">
                  <c:v>16</c:v>
                </c:pt>
                <c:pt idx="364">
                  <c:v>16</c:v>
                </c:pt>
                <c:pt idx="365">
                  <c:v>16</c:v>
                </c:pt>
                <c:pt idx="366">
                  <c:v>16</c:v>
                </c:pt>
                <c:pt idx="367">
                  <c:v>16</c:v>
                </c:pt>
                <c:pt idx="368">
                  <c:v>16</c:v>
                </c:pt>
                <c:pt idx="369">
                  <c:v>16</c:v>
                </c:pt>
                <c:pt idx="370">
                  <c:v>16</c:v>
                </c:pt>
                <c:pt idx="371">
                  <c:v>16</c:v>
                </c:pt>
                <c:pt idx="372">
                  <c:v>16</c:v>
                </c:pt>
                <c:pt idx="373">
                  <c:v>16</c:v>
                </c:pt>
                <c:pt idx="374">
                  <c:v>16</c:v>
                </c:pt>
                <c:pt idx="375">
                  <c:v>16</c:v>
                </c:pt>
                <c:pt idx="376">
                  <c:v>16</c:v>
                </c:pt>
                <c:pt idx="377">
                  <c:v>16</c:v>
                </c:pt>
                <c:pt idx="378">
                  <c:v>16</c:v>
                </c:pt>
                <c:pt idx="379">
                  <c:v>16</c:v>
                </c:pt>
                <c:pt idx="380">
                  <c:v>16</c:v>
                </c:pt>
                <c:pt idx="381">
                  <c:v>16</c:v>
                </c:pt>
                <c:pt idx="382">
                  <c:v>16</c:v>
                </c:pt>
                <c:pt idx="383">
                  <c:v>16</c:v>
                </c:pt>
                <c:pt idx="384">
                  <c:v>16</c:v>
                </c:pt>
                <c:pt idx="385">
                  <c:v>16</c:v>
                </c:pt>
                <c:pt idx="386">
                  <c:v>16</c:v>
                </c:pt>
                <c:pt idx="387">
                  <c:v>16</c:v>
                </c:pt>
                <c:pt idx="388">
                  <c:v>16</c:v>
                </c:pt>
                <c:pt idx="389">
                  <c:v>16</c:v>
                </c:pt>
                <c:pt idx="390">
                  <c:v>16</c:v>
                </c:pt>
                <c:pt idx="391">
                  <c:v>16</c:v>
                </c:pt>
                <c:pt idx="392">
                  <c:v>16</c:v>
                </c:pt>
                <c:pt idx="393">
                  <c:v>16</c:v>
                </c:pt>
                <c:pt idx="394">
                  <c:v>16</c:v>
                </c:pt>
                <c:pt idx="395">
                  <c:v>16</c:v>
                </c:pt>
                <c:pt idx="396">
                  <c:v>16</c:v>
                </c:pt>
                <c:pt idx="397">
                  <c:v>16</c:v>
                </c:pt>
                <c:pt idx="398">
                  <c:v>16</c:v>
                </c:pt>
                <c:pt idx="399">
                  <c:v>16</c:v>
                </c:pt>
                <c:pt idx="400">
                  <c:v>16</c:v>
                </c:pt>
                <c:pt idx="401">
                  <c:v>16</c:v>
                </c:pt>
                <c:pt idx="402">
                  <c:v>16</c:v>
                </c:pt>
                <c:pt idx="403">
                  <c:v>17</c:v>
                </c:pt>
                <c:pt idx="404">
                  <c:v>17</c:v>
                </c:pt>
                <c:pt idx="405">
                  <c:v>17</c:v>
                </c:pt>
                <c:pt idx="406">
                  <c:v>17</c:v>
                </c:pt>
                <c:pt idx="407">
                  <c:v>17</c:v>
                </c:pt>
                <c:pt idx="408">
                  <c:v>17</c:v>
                </c:pt>
                <c:pt idx="409">
                  <c:v>17</c:v>
                </c:pt>
                <c:pt idx="410">
                  <c:v>17</c:v>
                </c:pt>
                <c:pt idx="411">
                  <c:v>17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17</c:v>
                </c:pt>
                <c:pt idx="416">
                  <c:v>17</c:v>
                </c:pt>
                <c:pt idx="417">
                  <c:v>17</c:v>
                </c:pt>
                <c:pt idx="418">
                  <c:v>17</c:v>
                </c:pt>
                <c:pt idx="419">
                  <c:v>17</c:v>
                </c:pt>
                <c:pt idx="420">
                  <c:v>17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17</c:v>
                </c:pt>
                <c:pt idx="430">
                  <c:v>17</c:v>
                </c:pt>
                <c:pt idx="431">
                  <c:v>17</c:v>
                </c:pt>
                <c:pt idx="432">
                  <c:v>17</c:v>
                </c:pt>
                <c:pt idx="433">
                  <c:v>17</c:v>
                </c:pt>
                <c:pt idx="434">
                  <c:v>17</c:v>
                </c:pt>
                <c:pt idx="435">
                  <c:v>17</c:v>
                </c:pt>
                <c:pt idx="436">
                  <c:v>17</c:v>
                </c:pt>
                <c:pt idx="437">
                  <c:v>17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17</c:v>
                </c:pt>
                <c:pt idx="442">
                  <c:v>17</c:v>
                </c:pt>
                <c:pt idx="443">
                  <c:v>17</c:v>
                </c:pt>
                <c:pt idx="444">
                  <c:v>17</c:v>
                </c:pt>
                <c:pt idx="445">
                  <c:v>17</c:v>
                </c:pt>
                <c:pt idx="446">
                  <c:v>17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17</c:v>
                </c:pt>
                <c:pt idx="456">
                  <c:v>17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17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17</c:v>
                </c:pt>
                <c:pt idx="498">
                  <c:v>17</c:v>
                </c:pt>
                <c:pt idx="499">
                  <c:v>17</c:v>
                </c:pt>
                <c:pt idx="500">
                  <c:v>17</c:v>
                </c:pt>
                <c:pt idx="501">
                  <c:v>17</c:v>
                </c:pt>
                <c:pt idx="502">
                  <c:v>17</c:v>
                </c:pt>
                <c:pt idx="503">
                  <c:v>17</c:v>
                </c:pt>
                <c:pt idx="504">
                  <c:v>17</c:v>
                </c:pt>
                <c:pt idx="505">
                  <c:v>17</c:v>
                </c:pt>
                <c:pt idx="506">
                  <c:v>17</c:v>
                </c:pt>
                <c:pt idx="507">
                  <c:v>17</c:v>
                </c:pt>
                <c:pt idx="508">
                  <c:v>17</c:v>
                </c:pt>
                <c:pt idx="509">
                  <c:v>17</c:v>
                </c:pt>
                <c:pt idx="510">
                  <c:v>17</c:v>
                </c:pt>
                <c:pt idx="511">
                  <c:v>17</c:v>
                </c:pt>
                <c:pt idx="512">
                  <c:v>17</c:v>
                </c:pt>
                <c:pt idx="513">
                  <c:v>17</c:v>
                </c:pt>
                <c:pt idx="514">
                  <c:v>17</c:v>
                </c:pt>
                <c:pt idx="515">
                  <c:v>17</c:v>
                </c:pt>
                <c:pt idx="516">
                  <c:v>17</c:v>
                </c:pt>
                <c:pt idx="517">
                  <c:v>17</c:v>
                </c:pt>
                <c:pt idx="518">
                  <c:v>17</c:v>
                </c:pt>
                <c:pt idx="519">
                  <c:v>17</c:v>
                </c:pt>
                <c:pt idx="520">
                  <c:v>17</c:v>
                </c:pt>
                <c:pt idx="521">
                  <c:v>17</c:v>
                </c:pt>
                <c:pt idx="522">
                  <c:v>17</c:v>
                </c:pt>
                <c:pt idx="523">
                  <c:v>17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17</c:v>
                </c:pt>
                <c:pt idx="528">
                  <c:v>17</c:v>
                </c:pt>
                <c:pt idx="529">
                  <c:v>17</c:v>
                </c:pt>
                <c:pt idx="530">
                  <c:v>17</c:v>
                </c:pt>
                <c:pt idx="531">
                  <c:v>17</c:v>
                </c:pt>
                <c:pt idx="532">
                  <c:v>17</c:v>
                </c:pt>
                <c:pt idx="533">
                  <c:v>17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17</c:v>
                </c:pt>
                <c:pt idx="543">
                  <c:v>17</c:v>
                </c:pt>
                <c:pt idx="544">
                  <c:v>17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5200848"/>
        <c:axId val="405201408"/>
      </c:lineChart>
      <c:catAx>
        <c:axId val="40520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05201408"/>
        <c:crosses val="autoZero"/>
        <c:auto val="1"/>
        <c:lblAlgn val="ctr"/>
        <c:lblOffset val="100"/>
        <c:noMultiLvlLbl val="0"/>
      </c:catAx>
      <c:valAx>
        <c:axId val="40520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0520084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sk-SK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</a:t>
            </a:r>
            <a:r>
              <a:rPr lang="sk-SK" dirty="0" err="1"/>
              <a:t>ývoj</a:t>
            </a:r>
            <a:r>
              <a:rPr lang="sk-SK" baseline="0" dirty="0"/>
              <a:t> najlepšieho fitness ohodnotenia podľa </a:t>
            </a:r>
            <a:r>
              <a:rPr lang="sk-SK" baseline="0" dirty="0" smtClean="0"/>
              <a:t>generácie, </a:t>
            </a:r>
            <a:r>
              <a:rPr lang="sk-SK" sz="1400" b="0" i="0" u="none" strike="noStrike" baseline="0" dirty="0" smtClean="0">
                <a:effectLst/>
              </a:rPr>
              <a:t>, veľkosť skupiny 10</a:t>
            </a:r>
            <a:r>
              <a:rPr lang="sk-SK" baseline="0" dirty="0" smtClean="0"/>
              <a:t> </a:t>
            </a:r>
            <a:endParaRPr lang="sk-SK" dirty="0"/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List1!$B$1:$B$1000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6</c:v>
                </c:pt>
                <c:pt idx="74">
                  <c:v>6</c:v>
                </c:pt>
                <c:pt idx="75">
                  <c:v>6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6</c:v>
                </c:pt>
                <c:pt idx="81">
                  <c:v>6</c:v>
                </c:pt>
                <c:pt idx="82">
                  <c:v>6</c:v>
                </c:pt>
                <c:pt idx="83">
                  <c:v>6</c:v>
                </c:pt>
                <c:pt idx="84">
                  <c:v>6</c:v>
                </c:pt>
                <c:pt idx="85">
                  <c:v>6</c:v>
                </c:pt>
                <c:pt idx="86">
                  <c:v>6</c:v>
                </c:pt>
                <c:pt idx="87">
                  <c:v>6</c:v>
                </c:pt>
                <c:pt idx="88">
                  <c:v>6</c:v>
                </c:pt>
                <c:pt idx="89">
                  <c:v>6</c:v>
                </c:pt>
                <c:pt idx="90">
                  <c:v>6</c:v>
                </c:pt>
                <c:pt idx="91">
                  <c:v>6</c:v>
                </c:pt>
                <c:pt idx="92">
                  <c:v>6</c:v>
                </c:pt>
                <c:pt idx="93">
                  <c:v>6</c:v>
                </c:pt>
                <c:pt idx="94">
                  <c:v>6</c:v>
                </c:pt>
                <c:pt idx="95">
                  <c:v>6</c:v>
                </c:pt>
                <c:pt idx="96">
                  <c:v>6</c:v>
                </c:pt>
                <c:pt idx="97">
                  <c:v>6</c:v>
                </c:pt>
                <c:pt idx="98">
                  <c:v>6</c:v>
                </c:pt>
                <c:pt idx="99">
                  <c:v>6</c:v>
                </c:pt>
                <c:pt idx="100">
                  <c:v>6</c:v>
                </c:pt>
                <c:pt idx="101">
                  <c:v>6</c:v>
                </c:pt>
                <c:pt idx="102">
                  <c:v>6</c:v>
                </c:pt>
                <c:pt idx="103">
                  <c:v>6</c:v>
                </c:pt>
                <c:pt idx="104">
                  <c:v>6</c:v>
                </c:pt>
                <c:pt idx="105">
                  <c:v>6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7</c:v>
                </c:pt>
                <c:pt idx="110">
                  <c:v>7</c:v>
                </c:pt>
                <c:pt idx="111">
                  <c:v>8</c:v>
                </c:pt>
                <c:pt idx="112">
                  <c:v>8</c:v>
                </c:pt>
                <c:pt idx="113">
                  <c:v>8</c:v>
                </c:pt>
                <c:pt idx="114">
                  <c:v>8</c:v>
                </c:pt>
                <c:pt idx="115">
                  <c:v>8</c:v>
                </c:pt>
                <c:pt idx="116">
                  <c:v>8</c:v>
                </c:pt>
                <c:pt idx="117">
                  <c:v>8</c:v>
                </c:pt>
                <c:pt idx="118">
                  <c:v>8</c:v>
                </c:pt>
                <c:pt idx="119">
                  <c:v>8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9</c:v>
                </c:pt>
                <c:pt idx="124">
                  <c:v>9</c:v>
                </c:pt>
                <c:pt idx="125">
                  <c:v>9</c:v>
                </c:pt>
                <c:pt idx="126">
                  <c:v>9</c:v>
                </c:pt>
                <c:pt idx="127">
                  <c:v>9</c:v>
                </c:pt>
                <c:pt idx="128">
                  <c:v>9</c:v>
                </c:pt>
                <c:pt idx="129">
                  <c:v>9</c:v>
                </c:pt>
                <c:pt idx="130">
                  <c:v>9</c:v>
                </c:pt>
                <c:pt idx="131">
                  <c:v>9</c:v>
                </c:pt>
                <c:pt idx="132">
                  <c:v>9</c:v>
                </c:pt>
                <c:pt idx="133">
                  <c:v>9</c:v>
                </c:pt>
                <c:pt idx="134">
                  <c:v>9</c:v>
                </c:pt>
                <c:pt idx="135">
                  <c:v>9</c:v>
                </c:pt>
                <c:pt idx="136">
                  <c:v>9</c:v>
                </c:pt>
                <c:pt idx="137">
                  <c:v>9</c:v>
                </c:pt>
                <c:pt idx="138">
                  <c:v>9</c:v>
                </c:pt>
                <c:pt idx="139">
                  <c:v>9</c:v>
                </c:pt>
                <c:pt idx="140">
                  <c:v>9</c:v>
                </c:pt>
                <c:pt idx="141">
                  <c:v>9</c:v>
                </c:pt>
                <c:pt idx="142">
                  <c:v>9</c:v>
                </c:pt>
                <c:pt idx="143">
                  <c:v>9</c:v>
                </c:pt>
                <c:pt idx="144">
                  <c:v>9</c:v>
                </c:pt>
                <c:pt idx="145">
                  <c:v>9</c:v>
                </c:pt>
                <c:pt idx="146">
                  <c:v>9</c:v>
                </c:pt>
                <c:pt idx="147">
                  <c:v>9</c:v>
                </c:pt>
                <c:pt idx="148">
                  <c:v>9</c:v>
                </c:pt>
                <c:pt idx="149">
                  <c:v>9</c:v>
                </c:pt>
                <c:pt idx="150">
                  <c:v>10</c:v>
                </c:pt>
                <c:pt idx="151">
                  <c:v>10</c:v>
                </c:pt>
                <c:pt idx="152">
                  <c:v>10</c:v>
                </c:pt>
                <c:pt idx="153">
                  <c:v>10</c:v>
                </c:pt>
                <c:pt idx="154">
                  <c:v>10</c:v>
                </c:pt>
                <c:pt idx="155">
                  <c:v>10</c:v>
                </c:pt>
                <c:pt idx="156">
                  <c:v>10</c:v>
                </c:pt>
                <c:pt idx="157">
                  <c:v>10</c:v>
                </c:pt>
                <c:pt idx="158">
                  <c:v>10</c:v>
                </c:pt>
                <c:pt idx="159">
                  <c:v>10</c:v>
                </c:pt>
                <c:pt idx="160">
                  <c:v>10</c:v>
                </c:pt>
                <c:pt idx="161">
                  <c:v>10</c:v>
                </c:pt>
                <c:pt idx="162">
                  <c:v>10</c:v>
                </c:pt>
                <c:pt idx="163">
                  <c:v>10</c:v>
                </c:pt>
                <c:pt idx="164">
                  <c:v>10</c:v>
                </c:pt>
                <c:pt idx="165">
                  <c:v>10</c:v>
                </c:pt>
                <c:pt idx="166">
                  <c:v>10</c:v>
                </c:pt>
                <c:pt idx="167">
                  <c:v>10</c:v>
                </c:pt>
                <c:pt idx="168">
                  <c:v>10</c:v>
                </c:pt>
                <c:pt idx="169">
                  <c:v>10</c:v>
                </c:pt>
                <c:pt idx="170">
                  <c:v>10</c:v>
                </c:pt>
                <c:pt idx="171">
                  <c:v>10</c:v>
                </c:pt>
                <c:pt idx="172">
                  <c:v>10</c:v>
                </c:pt>
                <c:pt idx="173">
                  <c:v>10</c:v>
                </c:pt>
                <c:pt idx="174">
                  <c:v>10</c:v>
                </c:pt>
                <c:pt idx="175">
                  <c:v>10</c:v>
                </c:pt>
                <c:pt idx="176">
                  <c:v>10</c:v>
                </c:pt>
                <c:pt idx="177">
                  <c:v>10</c:v>
                </c:pt>
                <c:pt idx="178">
                  <c:v>10</c:v>
                </c:pt>
                <c:pt idx="179">
                  <c:v>10</c:v>
                </c:pt>
                <c:pt idx="180">
                  <c:v>10</c:v>
                </c:pt>
                <c:pt idx="181">
                  <c:v>10</c:v>
                </c:pt>
                <c:pt idx="182">
                  <c:v>10</c:v>
                </c:pt>
                <c:pt idx="183">
                  <c:v>10</c:v>
                </c:pt>
                <c:pt idx="184">
                  <c:v>10</c:v>
                </c:pt>
                <c:pt idx="185">
                  <c:v>10</c:v>
                </c:pt>
                <c:pt idx="186">
                  <c:v>10</c:v>
                </c:pt>
                <c:pt idx="187">
                  <c:v>10</c:v>
                </c:pt>
                <c:pt idx="188">
                  <c:v>10</c:v>
                </c:pt>
                <c:pt idx="189">
                  <c:v>10</c:v>
                </c:pt>
                <c:pt idx="190">
                  <c:v>10</c:v>
                </c:pt>
                <c:pt idx="191">
                  <c:v>10</c:v>
                </c:pt>
                <c:pt idx="192">
                  <c:v>10</c:v>
                </c:pt>
                <c:pt idx="193">
                  <c:v>10</c:v>
                </c:pt>
                <c:pt idx="194">
                  <c:v>10</c:v>
                </c:pt>
                <c:pt idx="195">
                  <c:v>10</c:v>
                </c:pt>
                <c:pt idx="196">
                  <c:v>10</c:v>
                </c:pt>
                <c:pt idx="197">
                  <c:v>10</c:v>
                </c:pt>
                <c:pt idx="198">
                  <c:v>10</c:v>
                </c:pt>
                <c:pt idx="199">
                  <c:v>10</c:v>
                </c:pt>
                <c:pt idx="200">
                  <c:v>10</c:v>
                </c:pt>
                <c:pt idx="201">
                  <c:v>10</c:v>
                </c:pt>
                <c:pt idx="202">
                  <c:v>10</c:v>
                </c:pt>
                <c:pt idx="203">
                  <c:v>10</c:v>
                </c:pt>
                <c:pt idx="204">
                  <c:v>10</c:v>
                </c:pt>
                <c:pt idx="205">
                  <c:v>10</c:v>
                </c:pt>
                <c:pt idx="206">
                  <c:v>10</c:v>
                </c:pt>
                <c:pt idx="207">
                  <c:v>10</c:v>
                </c:pt>
                <c:pt idx="208">
                  <c:v>10</c:v>
                </c:pt>
                <c:pt idx="209">
                  <c:v>10</c:v>
                </c:pt>
                <c:pt idx="210">
                  <c:v>10</c:v>
                </c:pt>
                <c:pt idx="211">
                  <c:v>10</c:v>
                </c:pt>
                <c:pt idx="212">
                  <c:v>10</c:v>
                </c:pt>
                <c:pt idx="213">
                  <c:v>10</c:v>
                </c:pt>
                <c:pt idx="214">
                  <c:v>10</c:v>
                </c:pt>
                <c:pt idx="215">
                  <c:v>10</c:v>
                </c:pt>
                <c:pt idx="216">
                  <c:v>10</c:v>
                </c:pt>
                <c:pt idx="217">
                  <c:v>10</c:v>
                </c:pt>
                <c:pt idx="218">
                  <c:v>10</c:v>
                </c:pt>
                <c:pt idx="219">
                  <c:v>10</c:v>
                </c:pt>
                <c:pt idx="220">
                  <c:v>10</c:v>
                </c:pt>
                <c:pt idx="221">
                  <c:v>10</c:v>
                </c:pt>
                <c:pt idx="222">
                  <c:v>10</c:v>
                </c:pt>
                <c:pt idx="223">
                  <c:v>10</c:v>
                </c:pt>
                <c:pt idx="224">
                  <c:v>10</c:v>
                </c:pt>
                <c:pt idx="225">
                  <c:v>10</c:v>
                </c:pt>
                <c:pt idx="226">
                  <c:v>10</c:v>
                </c:pt>
                <c:pt idx="227">
                  <c:v>10</c:v>
                </c:pt>
                <c:pt idx="228">
                  <c:v>10</c:v>
                </c:pt>
                <c:pt idx="229">
                  <c:v>10</c:v>
                </c:pt>
                <c:pt idx="230">
                  <c:v>10</c:v>
                </c:pt>
                <c:pt idx="231">
                  <c:v>10</c:v>
                </c:pt>
                <c:pt idx="232">
                  <c:v>10</c:v>
                </c:pt>
                <c:pt idx="233">
                  <c:v>10</c:v>
                </c:pt>
                <c:pt idx="234">
                  <c:v>10</c:v>
                </c:pt>
                <c:pt idx="235">
                  <c:v>10</c:v>
                </c:pt>
                <c:pt idx="236">
                  <c:v>10</c:v>
                </c:pt>
                <c:pt idx="237">
                  <c:v>10</c:v>
                </c:pt>
                <c:pt idx="238">
                  <c:v>10</c:v>
                </c:pt>
                <c:pt idx="239">
                  <c:v>10</c:v>
                </c:pt>
                <c:pt idx="240">
                  <c:v>10</c:v>
                </c:pt>
                <c:pt idx="241">
                  <c:v>10</c:v>
                </c:pt>
                <c:pt idx="242">
                  <c:v>10</c:v>
                </c:pt>
                <c:pt idx="243">
                  <c:v>10</c:v>
                </c:pt>
                <c:pt idx="244">
                  <c:v>10</c:v>
                </c:pt>
                <c:pt idx="245">
                  <c:v>10</c:v>
                </c:pt>
                <c:pt idx="246">
                  <c:v>10</c:v>
                </c:pt>
                <c:pt idx="247">
                  <c:v>10</c:v>
                </c:pt>
                <c:pt idx="248">
                  <c:v>10</c:v>
                </c:pt>
                <c:pt idx="249">
                  <c:v>10</c:v>
                </c:pt>
                <c:pt idx="250">
                  <c:v>10</c:v>
                </c:pt>
                <c:pt idx="251">
                  <c:v>10</c:v>
                </c:pt>
                <c:pt idx="252">
                  <c:v>10</c:v>
                </c:pt>
                <c:pt idx="253">
                  <c:v>10</c:v>
                </c:pt>
                <c:pt idx="254">
                  <c:v>10</c:v>
                </c:pt>
                <c:pt idx="255">
                  <c:v>10</c:v>
                </c:pt>
                <c:pt idx="256">
                  <c:v>10</c:v>
                </c:pt>
                <c:pt idx="257">
                  <c:v>10</c:v>
                </c:pt>
                <c:pt idx="258">
                  <c:v>10</c:v>
                </c:pt>
                <c:pt idx="259">
                  <c:v>10</c:v>
                </c:pt>
                <c:pt idx="260">
                  <c:v>10</c:v>
                </c:pt>
                <c:pt idx="261">
                  <c:v>10</c:v>
                </c:pt>
                <c:pt idx="262">
                  <c:v>10</c:v>
                </c:pt>
                <c:pt idx="263">
                  <c:v>10</c:v>
                </c:pt>
                <c:pt idx="264">
                  <c:v>10</c:v>
                </c:pt>
                <c:pt idx="265">
                  <c:v>10</c:v>
                </c:pt>
                <c:pt idx="266">
                  <c:v>10</c:v>
                </c:pt>
                <c:pt idx="267">
                  <c:v>10</c:v>
                </c:pt>
                <c:pt idx="268">
                  <c:v>10</c:v>
                </c:pt>
                <c:pt idx="269">
                  <c:v>10</c:v>
                </c:pt>
                <c:pt idx="270">
                  <c:v>10</c:v>
                </c:pt>
                <c:pt idx="271">
                  <c:v>10</c:v>
                </c:pt>
                <c:pt idx="272">
                  <c:v>10</c:v>
                </c:pt>
                <c:pt idx="273">
                  <c:v>10</c:v>
                </c:pt>
                <c:pt idx="274">
                  <c:v>10</c:v>
                </c:pt>
                <c:pt idx="275">
                  <c:v>10</c:v>
                </c:pt>
                <c:pt idx="276">
                  <c:v>10</c:v>
                </c:pt>
                <c:pt idx="277">
                  <c:v>10</c:v>
                </c:pt>
                <c:pt idx="278">
                  <c:v>10</c:v>
                </c:pt>
                <c:pt idx="279">
                  <c:v>10</c:v>
                </c:pt>
                <c:pt idx="280">
                  <c:v>10</c:v>
                </c:pt>
                <c:pt idx="281">
                  <c:v>10</c:v>
                </c:pt>
                <c:pt idx="282">
                  <c:v>10</c:v>
                </c:pt>
                <c:pt idx="283">
                  <c:v>10</c:v>
                </c:pt>
                <c:pt idx="284">
                  <c:v>10</c:v>
                </c:pt>
                <c:pt idx="285">
                  <c:v>10</c:v>
                </c:pt>
                <c:pt idx="286">
                  <c:v>10</c:v>
                </c:pt>
                <c:pt idx="287">
                  <c:v>10</c:v>
                </c:pt>
                <c:pt idx="288">
                  <c:v>10</c:v>
                </c:pt>
                <c:pt idx="289">
                  <c:v>10</c:v>
                </c:pt>
                <c:pt idx="290">
                  <c:v>10</c:v>
                </c:pt>
                <c:pt idx="291">
                  <c:v>10</c:v>
                </c:pt>
                <c:pt idx="292">
                  <c:v>10</c:v>
                </c:pt>
                <c:pt idx="293">
                  <c:v>10</c:v>
                </c:pt>
                <c:pt idx="294">
                  <c:v>10</c:v>
                </c:pt>
                <c:pt idx="295">
                  <c:v>10</c:v>
                </c:pt>
                <c:pt idx="296">
                  <c:v>10</c:v>
                </c:pt>
                <c:pt idx="297">
                  <c:v>10</c:v>
                </c:pt>
                <c:pt idx="298">
                  <c:v>10</c:v>
                </c:pt>
                <c:pt idx="299">
                  <c:v>10</c:v>
                </c:pt>
                <c:pt idx="300">
                  <c:v>10</c:v>
                </c:pt>
                <c:pt idx="301">
                  <c:v>10</c:v>
                </c:pt>
                <c:pt idx="302">
                  <c:v>10</c:v>
                </c:pt>
                <c:pt idx="303">
                  <c:v>10</c:v>
                </c:pt>
                <c:pt idx="304">
                  <c:v>10</c:v>
                </c:pt>
                <c:pt idx="305">
                  <c:v>10</c:v>
                </c:pt>
                <c:pt idx="306">
                  <c:v>10</c:v>
                </c:pt>
                <c:pt idx="307">
                  <c:v>10</c:v>
                </c:pt>
                <c:pt idx="308">
                  <c:v>10</c:v>
                </c:pt>
                <c:pt idx="309">
                  <c:v>11</c:v>
                </c:pt>
                <c:pt idx="310">
                  <c:v>11</c:v>
                </c:pt>
                <c:pt idx="311">
                  <c:v>11</c:v>
                </c:pt>
                <c:pt idx="312">
                  <c:v>11</c:v>
                </c:pt>
                <c:pt idx="313">
                  <c:v>11</c:v>
                </c:pt>
                <c:pt idx="314">
                  <c:v>11</c:v>
                </c:pt>
                <c:pt idx="315">
                  <c:v>11</c:v>
                </c:pt>
                <c:pt idx="316">
                  <c:v>11</c:v>
                </c:pt>
                <c:pt idx="317">
                  <c:v>11</c:v>
                </c:pt>
                <c:pt idx="318">
                  <c:v>11</c:v>
                </c:pt>
                <c:pt idx="319">
                  <c:v>11</c:v>
                </c:pt>
                <c:pt idx="320">
                  <c:v>11</c:v>
                </c:pt>
                <c:pt idx="321">
                  <c:v>11</c:v>
                </c:pt>
                <c:pt idx="322">
                  <c:v>11</c:v>
                </c:pt>
                <c:pt idx="323">
                  <c:v>11</c:v>
                </c:pt>
                <c:pt idx="324">
                  <c:v>11</c:v>
                </c:pt>
                <c:pt idx="325">
                  <c:v>11</c:v>
                </c:pt>
                <c:pt idx="326">
                  <c:v>11</c:v>
                </c:pt>
                <c:pt idx="327">
                  <c:v>11</c:v>
                </c:pt>
                <c:pt idx="328">
                  <c:v>11</c:v>
                </c:pt>
                <c:pt idx="329">
                  <c:v>11</c:v>
                </c:pt>
                <c:pt idx="330">
                  <c:v>11</c:v>
                </c:pt>
                <c:pt idx="331">
                  <c:v>12</c:v>
                </c:pt>
                <c:pt idx="332">
                  <c:v>12</c:v>
                </c:pt>
                <c:pt idx="333">
                  <c:v>12</c:v>
                </c:pt>
                <c:pt idx="334">
                  <c:v>12</c:v>
                </c:pt>
                <c:pt idx="335">
                  <c:v>12</c:v>
                </c:pt>
                <c:pt idx="336">
                  <c:v>12</c:v>
                </c:pt>
                <c:pt idx="337">
                  <c:v>12</c:v>
                </c:pt>
                <c:pt idx="338">
                  <c:v>12</c:v>
                </c:pt>
                <c:pt idx="339">
                  <c:v>12</c:v>
                </c:pt>
                <c:pt idx="340">
                  <c:v>12</c:v>
                </c:pt>
                <c:pt idx="341">
                  <c:v>12</c:v>
                </c:pt>
                <c:pt idx="342">
                  <c:v>12</c:v>
                </c:pt>
                <c:pt idx="343">
                  <c:v>12</c:v>
                </c:pt>
                <c:pt idx="344">
                  <c:v>12</c:v>
                </c:pt>
                <c:pt idx="345">
                  <c:v>12</c:v>
                </c:pt>
                <c:pt idx="346">
                  <c:v>13</c:v>
                </c:pt>
                <c:pt idx="347">
                  <c:v>13</c:v>
                </c:pt>
                <c:pt idx="348">
                  <c:v>13</c:v>
                </c:pt>
                <c:pt idx="349">
                  <c:v>13</c:v>
                </c:pt>
                <c:pt idx="350">
                  <c:v>13</c:v>
                </c:pt>
                <c:pt idx="351">
                  <c:v>13</c:v>
                </c:pt>
                <c:pt idx="352">
                  <c:v>13</c:v>
                </c:pt>
                <c:pt idx="353">
                  <c:v>13</c:v>
                </c:pt>
                <c:pt idx="354">
                  <c:v>13</c:v>
                </c:pt>
                <c:pt idx="355">
                  <c:v>13</c:v>
                </c:pt>
                <c:pt idx="356">
                  <c:v>13</c:v>
                </c:pt>
                <c:pt idx="357">
                  <c:v>13</c:v>
                </c:pt>
                <c:pt idx="358">
                  <c:v>13</c:v>
                </c:pt>
                <c:pt idx="359">
                  <c:v>13</c:v>
                </c:pt>
                <c:pt idx="360">
                  <c:v>13</c:v>
                </c:pt>
                <c:pt idx="361">
                  <c:v>13</c:v>
                </c:pt>
                <c:pt idx="362">
                  <c:v>13</c:v>
                </c:pt>
                <c:pt idx="363">
                  <c:v>13</c:v>
                </c:pt>
                <c:pt idx="364">
                  <c:v>13</c:v>
                </c:pt>
                <c:pt idx="365">
                  <c:v>13</c:v>
                </c:pt>
                <c:pt idx="366">
                  <c:v>13</c:v>
                </c:pt>
                <c:pt idx="367">
                  <c:v>13</c:v>
                </c:pt>
                <c:pt idx="368">
                  <c:v>14</c:v>
                </c:pt>
                <c:pt idx="369">
                  <c:v>14</c:v>
                </c:pt>
                <c:pt idx="370">
                  <c:v>14</c:v>
                </c:pt>
                <c:pt idx="371">
                  <c:v>14</c:v>
                </c:pt>
                <c:pt idx="372">
                  <c:v>14</c:v>
                </c:pt>
                <c:pt idx="373">
                  <c:v>14</c:v>
                </c:pt>
                <c:pt idx="374">
                  <c:v>14</c:v>
                </c:pt>
                <c:pt idx="375">
                  <c:v>14</c:v>
                </c:pt>
                <c:pt idx="376">
                  <c:v>14</c:v>
                </c:pt>
                <c:pt idx="377">
                  <c:v>14</c:v>
                </c:pt>
                <c:pt idx="378">
                  <c:v>14</c:v>
                </c:pt>
                <c:pt idx="379">
                  <c:v>14</c:v>
                </c:pt>
                <c:pt idx="380">
                  <c:v>14</c:v>
                </c:pt>
                <c:pt idx="381">
                  <c:v>14</c:v>
                </c:pt>
                <c:pt idx="382">
                  <c:v>14</c:v>
                </c:pt>
                <c:pt idx="383">
                  <c:v>14</c:v>
                </c:pt>
                <c:pt idx="384">
                  <c:v>14</c:v>
                </c:pt>
                <c:pt idx="385">
                  <c:v>14</c:v>
                </c:pt>
                <c:pt idx="386">
                  <c:v>14</c:v>
                </c:pt>
                <c:pt idx="387">
                  <c:v>14</c:v>
                </c:pt>
                <c:pt idx="388">
                  <c:v>14</c:v>
                </c:pt>
                <c:pt idx="389">
                  <c:v>14</c:v>
                </c:pt>
                <c:pt idx="390">
                  <c:v>14</c:v>
                </c:pt>
                <c:pt idx="391">
                  <c:v>14</c:v>
                </c:pt>
                <c:pt idx="392">
                  <c:v>14</c:v>
                </c:pt>
                <c:pt idx="393">
                  <c:v>14</c:v>
                </c:pt>
                <c:pt idx="394">
                  <c:v>14</c:v>
                </c:pt>
                <c:pt idx="395">
                  <c:v>14</c:v>
                </c:pt>
                <c:pt idx="396">
                  <c:v>14</c:v>
                </c:pt>
                <c:pt idx="397">
                  <c:v>14</c:v>
                </c:pt>
                <c:pt idx="398">
                  <c:v>14</c:v>
                </c:pt>
                <c:pt idx="399">
                  <c:v>14</c:v>
                </c:pt>
                <c:pt idx="400">
                  <c:v>14</c:v>
                </c:pt>
                <c:pt idx="401">
                  <c:v>14</c:v>
                </c:pt>
                <c:pt idx="402">
                  <c:v>14</c:v>
                </c:pt>
                <c:pt idx="403">
                  <c:v>14</c:v>
                </c:pt>
                <c:pt idx="404">
                  <c:v>14</c:v>
                </c:pt>
                <c:pt idx="405">
                  <c:v>14</c:v>
                </c:pt>
                <c:pt idx="406">
                  <c:v>14</c:v>
                </c:pt>
                <c:pt idx="407">
                  <c:v>14</c:v>
                </c:pt>
                <c:pt idx="408">
                  <c:v>14</c:v>
                </c:pt>
                <c:pt idx="409">
                  <c:v>14</c:v>
                </c:pt>
                <c:pt idx="410">
                  <c:v>14</c:v>
                </c:pt>
                <c:pt idx="411">
                  <c:v>14</c:v>
                </c:pt>
                <c:pt idx="412">
                  <c:v>14</c:v>
                </c:pt>
                <c:pt idx="413">
                  <c:v>14</c:v>
                </c:pt>
                <c:pt idx="414">
                  <c:v>14</c:v>
                </c:pt>
                <c:pt idx="415">
                  <c:v>14</c:v>
                </c:pt>
                <c:pt idx="416">
                  <c:v>14</c:v>
                </c:pt>
                <c:pt idx="417">
                  <c:v>14</c:v>
                </c:pt>
                <c:pt idx="418">
                  <c:v>14</c:v>
                </c:pt>
                <c:pt idx="419">
                  <c:v>14</c:v>
                </c:pt>
                <c:pt idx="420">
                  <c:v>14</c:v>
                </c:pt>
                <c:pt idx="421">
                  <c:v>15</c:v>
                </c:pt>
                <c:pt idx="422">
                  <c:v>15</c:v>
                </c:pt>
                <c:pt idx="423">
                  <c:v>15</c:v>
                </c:pt>
                <c:pt idx="424">
                  <c:v>15</c:v>
                </c:pt>
                <c:pt idx="425">
                  <c:v>15</c:v>
                </c:pt>
                <c:pt idx="426">
                  <c:v>16</c:v>
                </c:pt>
                <c:pt idx="427">
                  <c:v>16</c:v>
                </c:pt>
                <c:pt idx="428">
                  <c:v>16</c:v>
                </c:pt>
                <c:pt idx="429">
                  <c:v>16</c:v>
                </c:pt>
                <c:pt idx="430">
                  <c:v>16</c:v>
                </c:pt>
                <c:pt idx="431">
                  <c:v>16</c:v>
                </c:pt>
                <c:pt idx="432">
                  <c:v>16</c:v>
                </c:pt>
                <c:pt idx="433">
                  <c:v>16</c:v>
                </c:pt>
                <c:pt idx="434">
                  <c:v>16</c:v>
                </c:pt>
                <c:pt idx="435">
                  <c:v>16</c:v>
                </c:pt>
                <c:pt idx="436">
                  <c:v>16</c:v>
                </c:pt>
                <c:pt idx="437">
                  <c:v>16</c:v>
                </c:pt>
                <c:pt idx="438">
                  <c:v>16</c:v>
                </c:pt>
                <c:pt idx="439">
                  <c:v>16</c:v>
                </c:pt>
                <c:pt idx="440">
                  <c:v>16</c:v>
                </c:pt>
                <c:pt idx="441">
                  <c:v>16</c:v>
                </c:pt>
                <c:pt idx="442">
                  <c:v>16</c:v>
                </c:pt>
                <c:pt idx="443">
                  <c:v>16</c:v>
                </c:pt>
                <c:pt idx="444">
                  <c:v>16</c:v>
                </c:pt>
                <c:pt idx="445">
                  <c:v>16</c:v>
                </c:pt>
                <c:pt idx="446">
                  <c:v>16</c:v>
                </c:pt>
                <c:pt idx="447">
                  <c:v>16</c:v>
                </c:pt>
                <c:pt idx="448">
                  <c:v>16</c:v>
                </c:pt>
                <c:pt idx="449">
                  <c:v>16</c:v>
                </c:pt>
                <c:pt idx="450">
                  <c:v>16</c:v>
                </c:pt>
                <c:pt idx="451">
                  <c:v>16</c:v>
                </c:pt>
                <c:pt idx="452">
                  <c:v>16</c:v>
                </c:pt>
                <c:pt idx="453">
                  <c:v>16</c:v>
                </c:pt>
                <c:pt idx="454">
                  <c:v>16</c:v>
                </c:pt>
                <c:pt idx="455">
                  <c:v>16</c:v>
                </c:pt>
                <c:pt idx="456">
                  <c:v>16</c:v>
                </c:pt>
                <c:pt idx="457">
                  <c:v>16</c:v>
                </c:pt>
                <c:pt idx="458">
                  <c:v>16</c:v>
                </c:pt>
                <c:pt idx="459">
                  <c:v>16</c:v>
                </c:pt>
                <c:pt idx="460">
                  <c:v>16</c:v>
                </c:pt>
                <c:pt idx="461">
                  <c:v>16</c:v>
                </c:pt>
                <c:pt idx="462">
                  <c:v>16</c:v>
                </c:pt>
                <c:pt idx="463">
                  <c:v>16</c:v>
                </c:pt>
                <c:pt idx="464">
                  <c:v>16</c:v>
                </c:pt>
                <c:pt idx="465">
                  <c:v>16</c:v>
                </c:pt>
                <c:pt idx="466">
                  <c:v>16</c:v>
                </c:pt>
                <c:pt idx="467">
                  <c:v>16</c:v>
                </c:pt>
                <c:pt idx="468">
                  <c:v>16</c:v>
                </c:pt>
                <c:pt idx="469">
                  <c:v>16</c:v>
                </c:pt>
                <c:pt idx="470">
                  <c:v>16</c:v>
                </c:pt>
                <c:pt idx="471">
                  <c:v>16</c:v>
                </c:pt>
                <c:pt idx="472">
                  <c:v>16</c:v>
                </c:pt>
                <c:pt idx="473">
                  <c:v>16</c:v>
                </c:pt>
                <c:pt idx="474">
                  <c:v>16</c:v>
                </c:pt>
                <c:pt idx="475">
                  <c:v>16</c:v>
                </c:pt>
                <c:pt idx="476">
                  <c:v>16</c:v>
                </c:pt>
                <c:pt idx="477">
                  <c:v>16</c:v>
                </c:pt>
                <c:pt idx="478">
                  <c:v>16</c:v>
                </c:pt>
                <c:pt idx="479">
                  <c:v>16</c:v>
                </c:pt>
                <c:pt idx="480">
                  <c:v>16</c:v>
                </c:pt>
                <c:pt idx="481">
                  <c:v>16</c:v>
                </c:pt>
                <c:pt idx="482">
                  <c:v>16</c:v>
                </c:pt>
                <c:pt idx="483">
                  <c:v>16</c:v>
                </c:pt>
                <c:pt idx="484">
                  <c:v>16</c:v>
                </c:pt>
                <c:pt idx="485">
                  <c:v>16</c:v>
                </c:pt>
                <c:pt idx="486">
                  <c:v>16</c:v>
                </c:pt>
                <c:pt idx="487">
                  <c:v>16</c:v>
                </c:pt>
                <c:pt idx="488">
                  <c:v>16</c:v>
                </c:pt>
                <c:pt idx="489">
                  <c:v>16</c:v>
                </c:pt>
                <c:pt idx="490">
                  <c:v>16</c:v>
                </c:pt>
                <c:pt idx="491">
                  <c:v>16</c:v>
                </c:pt>
                <c:pt idx="492">
                  <c:v>16</c:v>
                </c:pt>
                <c:pt idx="493">
                  <c:v>16</c:v>
                </c:pt>
                <c:pt idx="494">
                  <c:v>16</c:v>
                </c:pt>
                <c:pt idx="495">
                  <c:v>16</c:v>
                </c:pt>
                <c:pt idx="496">
                  <c:v>16</c:v>
                </c:pt>
                <c:pt idx="497">
                  <c:v>16</c:v>
                </c:pt>
                <c:pt idx="498">
                  <c:v>16</c:v>
                </c:pt>
                <c:pt idx="499">
                  <c:v>16</c:v>
                </c:pt>
                <c:pt idx="500">
                  <c:v>16</c:v>
                </c:pt>
                <c:pt idx="501">
                  <c:v>16</c:v>
                </c:pt>
                <c:pt idx="502">
                  <c:v>16</c:v>
                </c:pt>
                <c:pt idx="503">
                  <c:v>16</c:v>
                </c:pt>
                <c:pt idx="504">
                  <c:v>16</c:v>
                </c:pt>
                <c:pt idx="505">
                  <c:v>16</c:v>
                </c:pt>
                <c:pt idx="506">
                  <c:v>16</c:v>
                </c:pt>
                <c:pt idx="507">
                  <c:v>16</c:v>
                </c:pt>
                <c:pt idx="508">
                  <c:v>16</c:v>
                </c:pt>
                <c:pt idx="509">
                  <c:v>16</c:v>
                </c:pt>
                <c:pt idx="510">
                  <c:v>16</c:v>
                </c:pt>
                <c:pt idx="511">
                  <c:v>16</c:v>
                </c:pt>
                <c:pt idx="512">
                  <c:v>16</c:v>
                </c:pt>
                <c:pt idx="513">
                  <c:v>16</c:v>
                </c:pt>
                <c:pt idx="514">
                  <c:v>16</c:v>
                </c:pt>
                <c:pt idx="515">
                  <c:v>16</c:v>
                </c:pt>
                <c:pt idx="516">
                  <c:v>16</c:v>
                </c:pt>
                <c:pt idx="517">
                  <c:v>16</c:v>
                </c:pt>
                <c:pt idx="518">
                  <c:v>16</c:v>
                </c:pt>
                <c:pt idx="519">
                  <c:v>16</c:v>
                </c:pt>
                <c:pt idx="520">
                  <c:v>16</c:v>
                </c:pt>
                <c:pt idx="521">
                  <c:v>16</c:v>
                </c:pt>
                <c:pt idx="522">
                  <c:v>16</c:v>
                </c:pt>
                <c:pt idx="523">
                  <c:v>16</c:v>
                </c:pt>
                <c:pt idx="524">
                  <c:v>16</c:v>
                </c:pt>
                <c:pt idx="525">
                  <c:v>16</c:v>
                </c:pt>
                <c:pt idx="526">
                  <c:v>16</c:v>
                </c:pt>
                <c:pt idx="527">
                  <c:v>16</c:v>
                </c:pt>
                <c:pt idx="528">
                  <c:v>16</c:v>
                </c:pt>
                <c:pt idx="529">
                  <c:v>16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16</c:v>
                </c:pt>
                <c:pt idx="534">
                  <c:v>16</c:v>
                </c:pt>
                <c:pt idx="535">
                  <c:v>16</c:v>
                </c:pt>
                <c:pt idx="536">
                  <c:v>16</c:v>
                </c:pt>
                <c:pt idx="537">
                  <c:v>16</c:v>
                </c:pt>
                <c:pt idx="538">
                  <c:v>16</c:v>
                </c:pt>
                <c:pt idx="539">
                  <c:v>16</c:v>
                </c:pt>
                <c:pt idx="540">
                  <c:v>16</c:v>
                </c:pt>
                <c:pt idx="541">
                  <c:v>16</c:v>
                </c:pt>
                <c:pt idx="542">
                  <c:v>16</c:v>
                </c:pt>
                <c:pt idx="543">
                  <c:v>16</c:v>
                </c:pt>
                <c:pt idx="544">
                  <c:v>16</c:v>
                </c:pt>
                <c:pt idx="545">
                  <c:v>16</c:v>
                </c:pt>
                <c:pt idx="546">
                  <c:v>16</c:v>
                </c:pt>
                <c:pt idx="547">
                  <c:v>16</c:v>
                </c:pt>
                <c:pt idx="548">
                  <c:v>16</c:v>
                </c:pt>
                <c:pt idx="549">
                  <c:v>16</c:v>
                </c:pt>
                <c:pt idx="550">
                  <c:v>16</c:v>
                </c:pt>
                <c:pt idx="551">
                  <c:v>16</c:v>
                </c:pt>
                <c:pt idx="552">
                  <c:v>16</c:v>
                </c:pt>
                <c:pt idx="553">
                  <c:v>16</c:v>
                </c:pt>
                <c:pt idx="554">
                  <c:v>16</c:v>
                </c:pt>
                <c:pt idx="555">
                  <c:v>16</c:v>
                </c:pt>
                <c:pt idx="556">
                  <c:v>16</c:v>
                </c:pt>
                <c:pt idx="557">
                  <c:v>16</c:v>
                </c:pt>
                <c:pt idx="558">
                  <c:v>16</c:v>
                </c:pt>
                <c:pt idx="559">
                  <c:v>16</c:v>
                </c:pt>
                <c:pt idx="560">
                  <c:v>16</c:v>
                </c:pt>
                <c:pt idx="561">
                  <c:v>16</c:v>
                </c:pt>
                <c:pt idx="562">
                  <c:v>16</c:v>
                </c:pt>
                <c:pt idx="563">
                  <c:v>16</c:v>
                </c:pt>
                <c:pt idx="564">
                  <c:v>16</c:v>
                </c:pt>
                <c:pt idx="565">
                  <c:v>16</c:v>
                </c:pt>
                <c:pt idx="566">
                  <c:v>16</c:v>
                </c:pt>
                <c:pt idx="567">
                  <c:v>16</c:v>
                </c:pt>
                <c:pt idx="568">
                  <c:v>16</c:v>
                </c:pt>
                <c:pt idx="569">
                  <c:v>16</c:v>
                </c:pt>
                <c:pt idx="570">
                  <c:v>16</c:v>
                </c:pt>
                <c:pt idx="571">
                  <c:v>16</c:v>
                </c:pt>
                <c:pt idx="572">
                  <c:v>16</c:v>
                </c:pt>
                <c:pt idx="573">
                  <c:v>16</c:v>
                </c:pt>
                <c:pt idx="574">
                  <c:v>16</c:v>
                </c:pt>
                <c:pt idx="575">
                  <c:v>16</c:v>
                </c:pt>
                <c:pt idx="576">
                  <c:v>16</c:v>
                </c:pt>
                <c:pt idx="577">
                  <c:v>16</c:v>
                </c:pt>
                <c:pt idx="578">
                  <c:v>16</c:v>
                </c:pt>
                <c:pt idx="579">
                  <c:v>16</c:v>
                </c:pt>
                <c:pt idx="580">
                  <c:v>16</c:v>
                </c:pt>
                <c:pt idx="581">
                  <c:v>16</c:v>
                </c:pt>
                <c:pt idx="582">
                  <c:v>16</c:v>
                </c:pt>
                <c:pt idx="583">
                  <c:v>16</c:v>
                </c:pt>
                <c:pt idx="584">
                  <c:v>16</c:v>
                </c:pt>
                <c:pt idx="585">
                  <c:v>16</c:v>
                </c:pt>
                <c:pt idx="586">
                  <c:v>16</c:v>
                </c:pt>
                <c:pt idx="587">
                  <c:v>16</c:v>
                </c:pt>
                <c:pt idx="588">
                  <c:v>16</c:v>
                </c:pt>
                <c:pt idx="589">
                  <c:v>16</c:v>
                </c:pt>
                <c:pt idx="590">
                  <c:v>16</c:v>
                </c:pt>
                <c:pt idx="591">
                  <c:v>16</c:v>
                </c:pt>
                <c:pt idx="592">
                  <c:v>16</c:v>
                </c:pt>
                <c:pt idx="593">
                  <c:v>16</c:v>
                </c:pt>
                <c:pt idx="594">
                  <c:v>16</c:v>
                </c:pt>
                <c:pt idx="595">
                  <c:v>16</c:v>
                </c:pt>
                <c:pt idx="596">
                  <c:v>16</c:v>
                </c:pt>
                <c:pt idx="597">
                  <c:v>16</c:v>
                </c:pt>
                <c:pt idx="598">
                  <c:v>16</c:v>
                </c:pt>
                <c:pt idx="599">
                  <c:v>16</c:v>
                </c:pt>
                <c:pt idx="600">
                  <c:v>16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List1!$C$1:$C$1000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9</c:v>
                </c:pt>
                <c:pt idx="114">
                  <c:v>9</c:v>
                </c:pt>
                <c:pt idx="115">
                  <c:v>9</c:v>
                </c:pt>
                <c:pt idx="116">
                  <c:v>9</c:v>
                </c:pt>
                <c:pt idx="117">
                  <c:v>9</c:v>
                </c:pt>
                <c:pt idx="118">
                  <c:v>9</c:v>
                </c:pt>
                <c:pt idx="119">
                  <c:v>9</c:v>
                </c:pt>
                <c:pt idx="120">
                  <c:v>9</c:v>
                </c:pt>
                <c:pt idx="121">
                  <c:v>9</c:v>
                </c:pt>
                <c:pt idx="122">
                  <c:v>9</c:v>
                </c:pt>
                <c:pt idx="123">
                  <c:v>9</c:v>
                </c:pt>
                <c:pt idx="124">
                  <c:v>9</c:v>
                </c:pt>
                <c:pt idx="125">
                  <c:v>9</c:v>
                </c:pt>
                <c:pt idx="126">
                  <c:v>9</c:v>
                </c:pt>
                <c:pt idx="127">
                  <c:v>9</c:v>
                </c:pt>
                <c:pt idx="128">
                  <c:v>9</c:v>
                </c:pt>
                <c:pt idx="129">
                  <c:v>9</c:v>
                </c:pt>
                <c:pt idx="130">
                  <c:v>9</c:v>
                </c:pt>
                <c:pt idx="131">
                  <c:v>9</c:v>
                </c:pt>
                <c:pt idx="132">
                  <c:v>9</c:v>
                </c:pt>
                <c:pt idx="133">
                  <c:v>9</c:v>
                </c:pt>
                <c:pt idx="134">
                  <c:v>9</c:v>
                </c:pt>
                <c:pt idx="135">
                  <c:v>9</c:v>
                </c:pt>
                <c:pt idx="136">
                  <c:v>9</c:v>
                </c:pt>
                <c:pt idx="137">
                  <c:v>9</c:v>
                </c:pt>
                <c:pt idx="138">
                  <c:v>9</c:v>
                </c:pt>
                <c:pt idx="139">
                  <c:v>9</c:v>
                </c:pt>
                <c:pt idx="140">
                  <c:v>9</c:v>
                </c:pt>
                <c:pt idx="141">
                  <c:v>9</c:v>
                </c:pt>
                <c:pt idx="142">
                  <c:v>9</c:v>
                </c:pt>
                <c:pt idx="143">
                  <c:v>9</c:v>
                </c:pt>
                <c:pt idx="144">
                  <c:v>9</c:v>
                </c:pt>
                <c:pt idx="145">
                  <c:v>9</c:v>
                </c:pt>
                <c:pt idx="146">
                  <c:v>9</c:v>
                </c:pt>
                <c:pt idx="147">
                  <c:v>9</c:v>
                </c:pt>
                <c:pt idx="148">
                  <c:v>9</c:v>
                </c:pt>
                <c:pt idx="149">
                  <c:v>9</c:v>
                </c:pt>
                <c:pt idx="150">
                  <c:v>9</c:v>
                </c:pt>
                <c:pt idx="151">
                  <c:v>9</c:v>
                </c:pt>
                <c:pt idx="152">
                  <c:v>9</c:v>
                </c:pt>
                <c:pt idx="153">
                  <c:v>9</c:v>
                </c:pt>
                <c:pt idx="154">
                  <c:v>9</c:v>
                </c:pt>
                <c:pt idx="155">
                  <c:v>9</c:v>
                </c:pt>
                <c:pt idx="156">
                  <c:v>9</c:v>
                </c:pt>
                <c:pt idx="157">
                  <c:v>9</c:v>
                </c:pt>
                <c:pt idx="158">
                  <c:v>9</c:v>
                </c:pt>
                <c:pt idx="159">
                  <c:v>9</c:v>
                </c:pt>
                <c:pt idx="160">
                  <c:v>9</c:v>
                </c:pt>
                <c:pt idx="161">
                  <c:v>9</c:v>
                </c:pt>
                <c:pt idx="162">
                  <c:v>9</c:v>
                </c:pt>
                <c:pt idx="163">
                  <c:v>9</c:v>
                </c:pt>
                <c:pt idx="164">
                  <c:v>9</c:v>
                </c:pt>
                <c:pt idx="165">
                  <c:v>9</c:v>
                </c:pt>
                <c:pt idx="166">
                  <c:v>9</c:v>
                </c:pt>
                <c:pt idx="167">
                  <c:v>9</c:v>
                </c:pt>
                <c:pt idx="168">
                  <c:v>10</c:v>
                </c:pt>
                <c:pt idx="169">
                  <c:v>10</c:v>
                </c:pt>
                <c:pt idx="170">
                  <c:v>10</c:v>
                </c:pt>
                <c:pt idx="171">
                  <c:v>10</c:v>
                </c:pt>
                <c:pt idx="172">
                  <c:v>10</c:v>
                </c:pt>
                <c:pt idx="173">
                  <c:v>10</c:v>
                </c:pt>
                <c:pt idx="174">
                  <c:v>10</c:v>
                </c:pt>
                <c:pt idx="175">
                  <c:v>10</c:v>
                </c:pt>
                <c:pt idx="176">
                  <c:v>10</c:v>
                </c:pt>
                <c:pt idx="177">
                  <c:v>10</c:v>
                </c:pt>
                <c:pt idx="178">
                  <c:v>10</c:v>
                </c:pt>
                <c:pt idx="179">
                  <c:v>10</c:v>
                </c:pt>
                <c:pt idx="180">
                  <c:v>10</c:v>
                </c:pt>
                <c:pt idx="181">
                  <c:v>10</c:v>
                </c:pt>
                <c:pt idx="182">
                  <c:v>10</c:v>
                </c:pt>
                <c:pt idx="183">
                  <c:v>10</c:v>
                </c:pt>
                <c:pt idx="184">
                  <c:v>10</c:v>
                </c:pt>
                <c:pt idx="185">
                  <c:v>11</c:v>
                </c:pt>
                <c:pt idx="186">
                  <c:v>11</c:v>
                </c:pt>
                <c:pt idx="187">
                  <c:v>11</c:v>
                </c:pt>
                <c:pt idx="188">
                  <c:v>11</c:v>
                </c:pt>
                <c:pt idx="189">
                  <c:v>11</c:v>
                </c:pt>
                <c:pt idx="190">
                  <c:v>11</c:v>
                </c:pt>
                <c:pt idx="191">
                  <c:v>11</c:v>
                </c:pt>
                <c:pt idx="192">
                  <c:v>11</c:v>
                </c:pt>
                <c:pt idx="193">
                  <c:v>11</c:v>
                </c:pt>
                <c:pt idx="194">
                  <c:v>11</c:v>
                </c:pt>
                <c:pt idx="195">
                  <c:v>12</c:v>
                </c:pt>
                <c:pt idx="196">
                  <c:v>12</c:v>
                </c:pt>
                <c:pt idx="197">
                  <c:v>12</c:v>
                </c:pt>
                <c:pt idx="198">
                  <c:v>12</c:v>
                </c:pt>
                <c:pt idx="199">
                  <c:v>12</c:v>
                </c:pt>
                <c:pt idx="200">
                  <c:v>12</c:v>
                </c:pt>
                <c:pt idx="201">
                  <c:v>12</c:v>
                </c:pt>
                <c:pt idx="202">
                  <c:v>12</c:v>
                </c:pt>
                <c:pt idx="203">
                  <c:v>12</c:v>
                </c:pt>
                <c:pt idx="204">
                  <c:v>12</c:v>
                </c:pt>
                <c:pt idx="205">
                  <c:v>12</c:v>
                </c:pt>
                <c:pt idx="206">
                  <c:v>12</c:v>
                </c:pt>
                <c:pt idx="207">
                  <c:v>12</c:v>
                </c:pt>
                <c:pt idx="208">
                  <c:v>12</c:v>
                </c:pt>
                <c:pt idx="209">
                  <c:v>12</c:v>
                </c:pt>
                <c:pt idx="210">
                  <c:v>12</c:v>
                </c:pt>
                <c:pt idx="211">
                  <c:v>12</c:v>
                </c:pt>
                <c:pt idx="212">
                  <c:v>12</c:v>
                </c:pt>
                <c:pt idx="213">
                  <c:v>12</c:v>
                </c:pt>
                <c:pt idx="214">
                  <c:v>12</c:v>
                </c:pt>
                <c:pt idx="215">
                  <c:v>12</c:v>
                </c:pt>
                <c:pt idx="216">
                  <c:v>12</c:v>
                </c:pt>
                <c:pt idx="217">
                  <c:v>12</c:v>
                </c:pt>
                <c:pt idx="218">
                  <c:v>12</c:v>
                </c:pt>
                <c:pt idx="219">
                  <c:v>12</c:v>
                </c:pt>
                <c:pt idx="220">
                  <c:v>12</c:v>
                </c:pt>
                <c:pt idx="221">
                  <c:v>12</c:v>
                </c:pt>
                <c:pt idx="222">
                  <c:v>12</c:v>
                </c:pt>
                <c:pt idx="223">
                  <c:v>12</c:v>
                </c:pt>
                <c:pt idx="224">
                  <c:v>12</c:v>
                </c:pt>
                <c:pt idx="225">
                  <c:v>12</c:v>
                </c:pt>
                <c:pt idx="226">
                  <c:v>12</c:v>
                </c:pt>
                <c:pt idx="227">
                  <c:v>12</c:v>
                </c:pt>
                <c:pt idx="228">
                  <c:v>12</c:v>
                </c:pt>
                <c:pt idx="229">
                  <c:v>12</c:v>
                </c:pt>
                <c:pt idx="230">
                  <c:v>12</c:v>
                </c:pt>
                <c:pt idx="231">
                  <c:v>12</c:v>
                </c:pt>
                <c:pt idx="232">
                  <c:v>12</c:v>
                </c:pt>
                <c:pt idx="233">
                  <c:v>12</c:v>
                </c:pt>
                <c:pt idx="234">
                  <c:v>12</c:v>
                </c:pt>
                <c:pt idx="235">
                  <c:v>12</c:v>
                </c:pt>
                <c:pt idx="236">
                  <c:v>12</c:v>
                </c:pt>
                <c:pt idx="237">
                  <c:v>12</c:v>
                </c:pt>
                <c:pt idx="238">
                  <c:v>12</c:v>
                </c:pt>
                <c:pt idx="239">
                  <c:v>12</c:v>
                </c:pt>
                <c:pt idx="240">
                  <c:v>12</c:v>
                </c:pt>
                <c:pt idx="241">
                  <c:v>12</c:v>
                </c:pt>
                <c:pt idx="242">
                  <c:v>12</c:v>
                </c:pt>
                <c:pt idx="243">
                  <c:v>12</c:v>
                </c:pt>
                <c:pt idx="244">
                  <c:v>12</c:v>
                </c:pt>
                <c:pt idx="245">
                  <c:v>12</c:v>
                </c:pt>
                <c:pt idx="246">
                  <c:v>12</c:v>
                </c:pt>
                <c:pt idx="247">
                  <c:v>12</c:v>
                </c:pt>
                <c:pt idx="248">
                  <c:v>12</c:v>
                </c:pt>
                <c:pt idx="249">
                  <c:v>12</c:v>
                </c:pt>
                <c:pt idx="250">
                  <c:v>12</c:v>
                </c:pt>
                <c:pt idx="251">
                  <c:v>12</c:v>
                </c:pt>
                <c:pt idx="252">
                  <c:v>12</c:v>
                </c:pt>
                <c:pt idx="253">
                  <c:v>12</c:v>
                </c:pt>
                <c:pt idx="254">
                  <c:v>12</c:v>
                </c:pt>
                <c:pt idx="255">
                  <c:v>12</c:v>
                </c:pt>
                <c:pt idx="256">
                  <c:v>12</c:v>
                </c:pt>
                <c:pt idx="257">
                  <c:v>12</c:v>
                </c:pt>
                <c:pt idx="258">
                  <c:v>12</c:v>
                </c:pt>
                <c:pt idx="259">
                  <c:v>12</c:v>
                </c:pt>
                <c:pt idx="260">
                  <c:v>12</c:v>
                </c:pt>
                <c:pt idx="261">
                  <c:v>12</c:v>
                </c:pt>
                <c:pt idx="262">
                  <c:v>12</c:v>
                </c:pt>
                <c:pt idx="263">
                  <c:v>12</c:v>
                </c:pt>
                <c:pt idx="264">
                  <c:v>12</c:v>
                </c:pt>
                <c:pt idx="265">
                  <c:v>12</c:v>
                </c:pt>
                <c:pt idx="266">
                  <c:v>12</c:v>
                </c:pt>
                <c:pt idx="267">
                  <c:v>12</c:v>
                </c:pt>
                <c:pt idx="268">
                  <c:v>12</c:v>
                </c:pt>
                <c:pt idx="269">
                  <c:v>12</c:v>
                </c:pt>
                <c:pt idx="270">
                  <c:v>12</c:v>
                </c:pt>
                <c:pt idx="271">
                  <c:v>13</c:v>
                </c:pt>
                <c:pt idx="272">
                  <c:v>13</c:v>
                </c:pt>
                <c:pt idx="273">
                  <c:v>13</c:v>
                </c:pt>
                <c:pt idx="274">
                  <c:v>13</c:v>
                </c:pt>
                <c:pt idx="275">
                  <c:v>13</c:v>
                </c:pt>
                <c:pt idx="276">
                  <c:v>13</c:v>
                </c:pt>
                <c:pt idx="277">
                  <c:v>13</c:v>
                </c:pt>
                <c:pt idx="278">
                  <c:v>13</c:v>
                </c:pt>
                <c:pt idx="279">
                  <c:v>13</c:v>
                </c:pt>
                <c:pt idx="280">
                  <c:v>13</c:v>
                </c:pt>
                <c:pt idx="281">
                  <c:v>13</c:v>
                </c:pt>
                <c:pt idx="282">
                  <c:v>13</c:v>
                </c:pt>
                <c:pt idx="283">
                  <c:v>13</c:v>
                </c:pt>
                <c:pt idx="284">
                  <c:v>13</c:v>
                </c:pt>
                <c:pt idx="285">
                  <c:v>13</c:v>
                </c:pt>
                <c:pt idx="286">
                  <c:v>13</c:v>
                </c:pt>
                <c:pt idx="287">
                  <c:v>13</c:v>
                </c:pt>
                <c:pt idx="288">
                  <c:v>13</c:v>
                </c:pt>
                <c:pt idx="289">
                  <c:v>13</c:v>
                </c:pt>
                <c:pt idx="290">
                  <c:v>13</c:v>
                </c:pt>
                <c:pt idx="291">
                  <c:v>13</c:v>
                </c:pt>
                <c:pt idx="292">
                  <c:v>13</c:v>
                </c:pt>
                <c:pt idx="293">
                  <c:v>13</c:v>
                </c:pt>
                <c:pt idx="294">
                  <c:v>13</c:v>
                </c:pt>
                <c:pt idx="295">
                  <c:v>13</c:v>
                </c:pt>
                <c:pt idx="296">
                  <c:v>13</c:v>
                </c:pt>
                <c:pt idx="297">
                  <c:v>13</c:v>
                </c:pt>
                <c:pt idx="298">
                  <c:v>13</c:v>
                </c:pt>
                <c:pt idx="299">
                  <c:v>13</c:v>
                </c:pt>
                <c:pt idx="300">
                  <c:v>13</c:v>
                </c:pt>
                <c:pt idx="301">
                  <c:v>13</c:v>
                </c:pt>
                <c:pt idx="302">
                  <c:v>13</c:v>
                </c:pt>
                <c:pt idx="303">
                  <c:v>13</c:v>
                </c:pt>
                <c:pt idx="304">
                  <c:v>13</c:v>
                </c:pt>
                <c:pt idx="305">
                  <c:v>13</c:v>
                </c:pt>
                <c:pt idx="306">
                  <c:v>13</c:v>
                </c:pt>
                <c:pt idx="307">
                  <c:v>13</c:v>
                </c:pt>
                <c:pt idx="308">
                  <c:v>13</c:v>
                </c:pt>
                <c:pt idx="309">
                  <c:v>13</c:v>
                </c:pt>
                <c:pt idx="310">
                  <c:v>13</c:v>
                </c:pt>
                <c:pt idx="311">
                  <c:v>13</c:v>
                </c:pt>
                <c:pt idx="312">
                  <c:v>13</c:v>
                </c:pt>
                <c:pt idx="313">
                  <c:v>13</c:v>
                </c:pt>
                <c:pt idx="314">
                  <c:v>13</c:v>
                </c:pt>
                <c:pt idx="315">
                  <c:v>13</c:v>
                </c:pt>
                <c:pt idx="316">
                  <c:v>13</c:v>
                </c:pt>
                <c:pt idx="317">
                  <c:v>13</c:v>
                </c:pt>
                <c:pt idx="318">
                  <c:v>13</c:v>
                </c:pt>
                <c:pt idx="319">
                  <c:v>13</c:v>
                </c:pt>
                <c:pt idx="320">
                  <c:v>13</c:v>
                </c:pt>
                <c:pt idx="321">
                  <c:v>13</c:v>
                </c:pt>
                <c:pt idx="322">
                  <c:v>13</c:v>
                </c:pt>
                <c:pt idx="323">
                  <c:v>13</c:v>
                </c:pt>
                <c:pt idx="324">
                  <c:v>13</c:v>
                </c:pt>
                <c:pt idx="325">
                  <c:v>13</c:v>
                </c:pt>
                <c:pt idx="326">
                  <c:v>13</c:v>
                </c:pt>
                <c:pt idx="327">
                  <c:v>13</c:v>
                </c:pt>
                <c:pt idx="328">
                  <c:v>13</c:v>
                </c:pt>
                <c:pt idx="329">
                  <c:v>13</c:v>
                </c:pt>
                <c:pt idx="330">
                  <c:v>13</c:v>
                </c:pt>
                <c:pt idx="331">
                  <c:v>13</c:v>
                </c:pt>
                <c:pt idx="332">
                  <c:v>13</c:v>
                </c:pt>
                <c:pt idx="333">
                  <c:v>13</c:v>
                </c:pt>
                <c:pt idx="334">
                  <c:v>13</c:v>
                </c:pt>
                <c:pt idx="335">
                  <c:v>13</c:v>
                </c:pt>
                <c:pt idx="336">
                  <c:v>14</c:v>
                </c:pt>
                <c:pt idx="337">
                  <c:v>14</c:v>
                </c:pt>
                <c:pt idx="338">
                  <c:v>14</c:v>
                </c:pt>
                <c:pt idx="339">
                  <c:v>14</c:v>
                </c:pt>
                <c:pt idx="340">
                  <c:v>14</c:v>
                </c:pt>
                <c:pt idx="341">
                  <c:v>14</c:v>
                </c:pt>
                <c:pt idx="342">
                  <c:v>14</c:v>
                </c:pt>
                <c:pt idx="343">
                  <c:v>14</c:v>
                </c:pt>
                <c:pt idx="344">
                  <c:v>14</c:v>
                </c:pt>
                <c:pt idx="345">
                  <c:v>14</c:v>
                </c:pt>
                <c:pt idx="346">
                  <c:v>14</c:v>
                </c:pt>
                <c:pt idx="347">
                  <c:v>14</c:v>
                </c:pt>
                <c:pt idx="348">
                  <c:v>14</c:v>
                </c:pt>
                <c:pt idx="349">
                  <c:v>14</c:v>
                </c:pt>
                <c:pt idx="350">
                  <c:v>14</c:v>
                </c:pt>
                <c:pt idx="351">
                  <c:v>14</c:v>
                </c:pt>
                <c:pt idx="352">
                  <c:v>14</c:v>
                </c:pt>
                <c:pt idx="353">
                  <c:v>14</c:v>
                </c:pt>
                <c:pt idx="354">
                  <c:v>14</c:v>
                </c:pt>
                <c:pt idx="355">
                  <c:v>14</c:v>
                </c:pt>
                <c:pt idx="356">
                  <c:v>14</c:v>
                </c:pt>
                <c:pt idx="357">
                  <c:v>14</c:v>
                </c:pt>
                <c:pt idx="358">
                  <c:v>14</c:v>
                </c:pt>
                <c:pt idx="359">
                  <c:v>14</c:v>
                </c:pt>
                <c:pt idx="360">
                  <c:v>14</c:v>
                </c:pt>
                <c:pt idx="361">
                  <c:v>14</c:v>
                </c:pt>
                <c:pt idx="362">
                  <c:v>14</c:v>
                </c:pt>
                <c:pt idx="363">
                  <c:v>14</c:v>
                </c:pt>
                <c:pt idx="364">
                  <c:v>14</c:v>
                </c:pt>
                <c:pt idx="365">
                  <c:v>14</c:v>
                </c:pt>
                <c:pt idx="366">
                  <c:v>14</c:v>
                </c:pt>
                <c:pt idx="367">
                  <c:v>14</c:v>
                </c:pt>
                <c:pt idx="368">
                  <c:v>14</c:v>
                </c:pt>
                <c:pt idx="369">
                  <c:v>14</c:v>
                </c:pt>
                <c:pt idx="370">
                  <c:v>14</c:v>
                </c:pt>
                <c:pt idx="371">
                  <c:v>14</c:v>
                </c:pt>
                <c:pt idx="372">
                  <c:v>14</c:v>
                </c:pt>
                <c:pt idx="373">
                  <c:v>14</c:v>
                </c:pt>
                <c:pt idx="374">
                  <c:v>14</c:v>
                </c:pt>
                <c:pt idx="375">
                  <c:v>14</c:v>
                </c:pt>
                <c:pt idx="376">
                  <c:v>14</c:v>
                </c:pt>
                <c:pt idx="377">
                  <c:v>14</c:v>
                </c:pt>
                <c:pt idx="378">
                  <c:v>14</c:v>
                </c:pt>
                <c:pt idx="379">
                  <c:v>14</c:v>
                </c:pt>
                <c:pt idx="380">
                  <c:v>14</c:v>
                </c:pt>
                <c:pt idx="381">
                  <c:v>14</c:v>
                </c:pt>
                <c:pt idx="382">
                  <c:v>14</c:v>
                </c:pt>
                <c:pt idx="383">
                  <c:v>14</c:v>
                </c:pt>
                <c:pt idx="384">
                  <c:v>14</c:v>
                </c:pt>
                <c:pt idx="385">
                  <c:v>14</c:v>
                </c:pt>
                <c:pt idx="386">
                  <c:v>14</c:v>
                </c:pt>
                <c:pt idx="387">
                  <c:v>14</c:v>
                </c:pt>
                <c:pt idx="388">
                  <c:v>14</c:v>
                </c:pt>
                <c:pt idx="389">
                  <c:v>14</c:v>
                </c:pt>
                <c:pt idx="390">
                  <c:v>14</c:v>
                </c:pt>
                <c:pt idx="391">
                  <c:v>14</c:v>
                </c:pt>
                <c:pt idx="392">
                  <c:v>14</c:v>
                </c:pt>
                <c:pt idx="393">
                  <c:v>14</c:v>
                </c:pt>
                <c:pt idx="394">
                  <c:v>14</c:v>
                </c:pt>
                <c:pt idx="395">
                  <c:v>14</c:v>
                </c:pt>
                <c:pt idx="396">
                  <c:v>14</c:v>
                </c:pt>
                <c:pt idx="397">
                  <c:v>14</c:v>
                </c:pt>
                <c:pt idx="398">
                  <c:v>14</c:v>
                </c:pt>
                <c:pt idx="399">
                  <c:v>14</c:v>
                </c:pt>
                <c:pt idx="400">
                  <c:v>14</c:v>
                </c:pt>
                <c:pt idx="401">
                  <c:v>14</c:v>
                </c:pt>
                <c:pt idx="402">
                  <c:v>14</c:v>
                </c:pt>
                <c:pt idx="403">
                  <c:v>14</c:v>
                </c:pt>
                <c:pt idx="404">
                  <c:v>14</c:v>
                </c:pt>
                <c:pt idx="405">
                  <c:v>14</c:v>
                </c:pt>
                <c:pt idx="406">
                  <c:v>14</c:v>
                </c:pt>
                <c:pt idx="407">
                  <c:v>14</c:v>
                </c:pt>
                <c:pt idx="408">
                  <c:v>14</c:v>
                </c:pt>
                <c:pt idx="409">
                  <c:v>14</c:v>
                </c:pt>
                <c:pt idx="410">
                  <c:v>14</c:v>
                </c:pt>
                <c:pt idx="411">
                  <c:v>14</c:v>
                </c:pt>
                <c:pt idx="412">
                  <c:v>14</c:v>
                </c:pt>
                <c:pt idx="413">
                  <c:v>14</c:v>
                </c:pt>
                <c:pt idx="414">
                  <c:v>14</c:v>
                </c:pt>
                <c:pt idx="415">
                  <c:v>14</c:v>
                </c:pt>
                <c:pt idx="416">
                  <c:v>14</c:v>
                </c:pt>
                <c:pt idx="417">
                  <c:v>14</c:v>
                </c:pt>
                <c:pt idx="418">
                  <c:v>14</c:v>
                </c:pt>
                <c:pt idx="419">
                  <c:v>14</c:v>
                </c:pt>
                <c:pt idx="420">
                  <c:v>14</c:v>
                </c:pt>
                <c:pt idx="421">
                  <c:v>14</c:v>
                </c:pt>
                <c:pt idx="422">
                  <c:v>14</c:v>
                </c:pt>
                <c:pt idx="423">
                  <c:v>14</c:v>
                </c:pt>
                <c:pt idx="424">
                  <c:v>14</c:v>
                </c:pt>
                <c:pt idx="425">
                  <c:v>14</c:v>
                </c:pt>
                <c:pt idx="426">
                  <c:v>14</c:v>
                </c:pt>
                <c:pt idx="427">
                  <c:v>14</c:v>
                </c:pt>
                <c:pt idx="428">
                  <c:v>14</c:v>
                </c:pt>
                <c:pt idx="429">
                  <c:v>14</c:v>
                </c:pt>
                <c:pt idx="430">
                  <c:v>14</c:v>
                </c:pt>
                <c:pt idx="431">
                  <c:v>14</c:v>
                </c:pt>
                <c:pt idx="432">
                  <c:v>14</c:v>
                </c:pt>
                <c:pt idx="433">
                  <c:v>14</c:v>
                </c:pt>
                <c:pt idx="434">
                  <c:v>14</c:v>
                </c:pt>
                <c:pt idx="435">
                  <c:v>14</c:v>
                </c:pt>
                <c:pt idx="436">
                  <c:v>14</c:v>
                </c:pt>
                <c:pt idx="437">
                  <c:v>14</c:v>
                </c:pt>
                <c:pt idx="438">
                  <c:v>14</c:v>
                </c:pt>
                <c:pt idx="439">
                  <c:v>15</c:v>
                </c:pt>
                <c:pt idx="440">
                  <c:v>15</c:v>
                </c:pt>
                <c:pt idx="441">
                  <c:v>15</c:v>
                </c:pt>
                <c:pt idx="442">
                  <c:v>15</c:v>
                </c:pt>
                <c:pt idx="443">
                  <c:v>15</c:v>
                </c:pt>
                <c:pt idx="444">
                  <c:v>15</c:v>
                </c:pt>
                <c:pt idx="445">
                  <c:v>15</c:v>
                </c:pt>
                <c:pt idx="446">
                  <c:v>15</c:v>
                </c:pt>
                <c:pt idx="447">
                  <c:v>15</c:v>
                </c:pt>
                <c:pt idx="448">
                  <c:v>15</c:v>
                </c:pt>
                <c:pt idx="449">
                  <c:v>15</c:v>
                </c:pt>
                <c:pt idx="450">
                  <c:v>15</c:v>
                </c:pt>
                <c:pt idx="451">
                  <c:v>15</c:v>
                </c:pt>
                <c:pt idx="452">
                  <c:v>15</c:v>
                </c:pt>
                <c:pt idx="453">
                  <c:v>15</c:v>
                </c:pt>
                <c:pt idx="454">
                  <c:v>15</c:v>
                </c:pt>
                <c:pt idx="455">
                  <c:v>15</c:v>
                </c:pt>
                <c:pt idx="456">
                  <c:v>15</c:v>
                </c:pt>
                <c:pt idx="457">
                  <c:v>15</c:v>
                </c:pt>
                <c:pt idx="458">
                  <c:v>15</c:v>
                </c:pt>
                <c:pt idx="459">
                  <c:v>15</c:v>
                </c:pt>
                <c:pt idx="460">
                  <c:v>15</c:v>
                </c:pt>
                <c:pt idx="461">
                  <c:v>15</c:v>
                </c:pt>
                <c:pt idx="462">
                  <c:v>15</c:v>
                </c:pt>
                <c:pt idx="463">
                  <c:v>15</c:v>
                </c:pt>
                <c:pt idx="464">
                  <c:v>15</c:v>
                </c:pt>
                <c:pt idx="465">
                  <c:v>15</c:v>
                </c:pt>
                <c:pt idx="466">
                  <c:v>15</c:v>
                </c:pt>
                <c:pt idx="467">
                  <c:v>15</c:v>
                </c:pt>
                <c:pt idx="468">
                  <c:v>15</c:v>
                </c:pt>
                <c:pt idx="469">
                  <c:v>15</c:v>
                </c:pt>
                <c:pt idx="470">
                  <c:v>15</c:v>
                </c:pt>
                <c:pt idx="471">
                  <c:v>15</c:v>
                </c:pt>
                <c:pt idx="472">
                  <c:v>15</c:v>
                </c:pt>
                <c:pt idx="473">
                  <c:v>15</c:v>
                </c:pt>
                <c:pt idx="474">
                  <c:v>15</c:v>
                </c:pt>
                <c:pt idx="475">
                  <c:v>15</c:v>
                </c:pt>
                <c:pt idx="476">
                  <c:v>15</c:v>
                </c:pt>
                <c:pt idx="477">
                  <c:v>15</c:v>
                </c:pt>
                <c:pt idx="478">
                  <c:v>15</c:v>
                </c:pt>
                <c:pt idx="479">
                  <c:v>15</c:v>
                </c:pt>
                <c:pt idx="480">
                  <c:v>15</c:v>
                </c:pt>
                <c:pt idx="481">
                  <c:v>15</c:v>
                </c:pt>
                <c:pt idx="482">
                  <c:v>15</c:v>
                </c:pt>
                <c:pt idx="483">
                  <c:v>15</c:v>
                </c:pt>
                <c:pt idx="484">
                  <c:v>15</c:v>
                </c:pt>
                <c:pt idx="485">
                  <c:v>15</c:v>
                </c:pt>
                <c:pt idx="486">
                  <c:v>15</c:v>
                </c:pt>
                <c:pt idx="487">
                  <c:v>15</c:v>
                </c:pt>
                <c:pt idx="488">
                  <c:v>15</c:v>
                </c:pt>
                <c:pt idx="489">
                  <c:v>15</c:v>
                </c:pt>
                <c:pt idx="490">
                  <c:v>15</c:v>
                </c:pt>
                <c:pt idx="491">
                  <c:v>15</c:v>
                </c:pt>
                <c:pt idx="492">
                  <c:v>15</c:v>
                </c:pt>
                <c:pt idx="493">
                  <c:v>15</c:v>
                </c:pt>
                <c:pt idx="494">
                  <c:v>15</c:v>
                </c:pt>
                <c:pt idx="495">
                  <c:v>15</c:v>
                </c:pt>
                <c:pt idx="496">
                  <c:v>15</c:v>
                </c:pt>
                <c:pt idx="497">
                  <c:v>15</c:v>
                </c:pt>
                <c:pt idx="498">
                  <c:v>15</c:v>
                </c:pt>
                <c:pt idx="499">
                  <c:v>15</c:v>
                </c:pt>
                <c:pt idx="500">
                  <c:v>15</c:v>
                </c:pt>
                <c:pt idx="501">
                  <c:v>15</c:v>
                </c:pt>
                <c:pt idx="502">
                  <c:v>15</c:v>
                </c:pt>
                <c:pt idx="503">
                  <c:v>15</c:v>
                </c:pt>
                <c:pt idx="504">
                  <c:v>15</c:v>
                </c:pt>
                <c:pt idx="505">
                  <c:v>15</c:v>
                </c:pt>
                <c:pt idx="506">
                  <c:v>15</c:v>
                </c:pt>
                <c:pt idx="507">
                  <c:v>15</c:v>
                </c:pt>
                <c:pt idx="508">
                  <c:v>15</c:v>
                </c:pt>
                <c:pt idx="509">
                  <c:v>15</c:v>
                </c:pt>
                <c:pt idx="510">
                  <c:v>15</c:v>
                </c:pt>
                <c:pt idx="511">
                  <c:v>15</c:v>
                </c:pt>
                <c:pt idx="512">
                  <c:v>16</c:v>
                </c:pt>
                <c:pt idx="513">
                  <c:v>16</c:v>
                </c:pt>
                <c:pt idx="514">
                  <c:v>16</c:v>
                </c:pt>
                <c:pt idx="515">
                  <c:v>16</c:v>
                </c:pt>
                <c:pt idx="516">
                  <c:v>16</c:v>
                </c:pt>
                <c:pt idx="517">
                  <c:v>16</c:v>
                </c:pt>
                <c:pt idx="518">
                  <c:v>16</c:v>
                </c:pt>
                <c:pt idx="519">
                  <c:v>16</c:v>
                </c:pt>
                <c:pt idx="520">
                  <c:v>16</c:v>
                </c:pt>
                <c:pt idx="521">
                  <c:v>16</c:v>
                </c:pt>
                <c:pt idx="522">
                  <c:v>16</c:v>
                </c:pt>
                <c:pt idx="523">
                  <c:v>16</c:v>
                </c:pt>
                <c:pt idx="524">
                  <c:v>16</c:v>
                </c:pt>
                <c:pt idx="525">
                  <c:v>16</c:v>
                </c:pt>
                <c:pt idx="526">
                  <c:v>16</c:v>
                </c:pt>
                <c:pt idx="527">
                  <c:v>16</c:v>
                </c:pt>
                <c:pt idx="528">
                  <c:v>16</c:v>
                </c:pt>
                <c:pt idx="529">
                  <c:v>16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16</c:v>
                </c:pt>
                <c:pt idx="534">
                  <c:v>16</c:v>
                </c:pt>
                <c:pt idx="535">
                  <c:v>16</c:v>
                </c:pt>
                <c:pt idx="536">
                  <c:v>16</c:v>
                </c:pt>
                <c:pt idx="537">
                  <c:v>16</c:v>
                </c:pt>
                <c:pt idx="538">
                  <c:v>16</c:v>
                </c:pt>
                <c:pt idx="539">
                  <c:v>16</c:v>
                </c:pt>
                <c:pt idx="540">
                  <c:v>16</c:v>
                </c:pt>
                <c:pt idx="541">
                  <c:v>16</c:v>
                </c:pt>
                <c:pt idx="542">
                  <c:v>16</c:v>
                </c:pt>
                <c:pt idx="543">
                  <c:v>16</c:v>
                </c:pt>
                <c:pt idx="544">
                  <c:v>16</c:v>
                </c:pt>
                <c:pt idx="545">
                  <c:v>16</c:v>
                </c:pt>
                <c:pt idx="546">
                  <c:v>16</c:v>
                </c:pt>
                <c:pt idx="547">
                  <c:v>16</c:v>
                </c:pt>
                <c:pt idx="548">
                  <c:v>16</c:v>
                </c:pt>
                <c:pt idx="549">
                  <c:v>16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17</c:v>
                </c:pt>
                <c:pt idx="565">
                  <c:v>17</c:v>
                </c:pt>
                <c:pt idx="566">
                  <c:v>17</c:v>
                </c:pt>
                <c:pt idx="567">
                  <c:v>17</c:v>
                </c:pt>
                <c:pt idx="568">
                  <c:v>17</c:v>
                </c:pt>
                <c:pt idx="569">
                  <c:v>17</c:v>
                </c:pt>
                <c:pt idx="570">
                  <c:v>17</c:v>
                </c:pt>
                <c:pt idx="571">
                  <c:v>17</c:v>
                </c:pt>
                <c:pt idx="572">
                  <c:v>17</c:v>
                </c:pt>
                <c:pt idx="573">
                  <c:v>17</c:v>
                </c:pt>
                <c:pt idx="574">
                  <c:v>17</c:v>
                </c:pt>
                <c:pt idx="575">
                  <c:v>17</c:v>
                </c:pt>
                <c:pt idx="576">
                  <c:v>17</c:v>
                </c:pt>
                <c:pt idx="577">
                  <c:v>17</c:v>
                </c:pt>
                <c:pt idx="578">
                  <c:v>17</c:v>
                </c:pt>
                <c:pt idx="579">
                  <c:v>17</c:v>
                </c:pt>
                <c:pt idx="580">
                  <c:v>17</c:v>
                </c:pt>
                <c:pt idx="581">
                  <c:v>17</c:v>
                </c:pt>
                <c:pt idx="582">
                  <c:v>17</c:v>
                </c:pt>
                <c:pt idx="583">
                  <c:v>17</c:v>
                </c:pt>
                <c:pt idx="584">
                  <c:v>17</c:v>
                </c:pt>
                <c:pt idx="585">
                  <c:v>17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17</c:v>
                </c:pt>
                <c:pt idx="592">
                  <c:v>17</c:v>
                </c:pt>
                <c:pt idx="593">
                  <c:v>17</c:v>
                </c:pt>
                <c:pt idx="594">
                  <c:v>17</c:v>
                </c:pt>
                <c:pt idx="595">
                  <c:v>17</c:v>
                </c:pt>
                <c:pt idx="596">
                  <c:v>17</c:v>
                </c:pt>
                <c:pt idx="597">
                  <c:v>17</c:v>
                </c:pt>
                <c:pt idx="598">
                  <c:v>17</c:v>
                </c:pt>
                <c:pt idx="599">
                  <c:v>17</c:v>
                </c:pt>
                <c:pt idx="600">
                  <c:v>17</c:v>
                </c:pt>
                <c:pt idx="601">
                  <c:v>17</c:v>
                </c:pt>
                <c:pt idx="602">
                  <c:v>17</c:v>
                </c:pt>
                <c:pt idx="603">
                  <c:v>17</c:v>
                </c:pt>
                <c:pt idx="604">
                  <c:v>17</c:v>
                </c:pt>
                <c:pt idx="605">
                  <c:v>17</c:v>
                </c:pt>
                <c:pt idx="606">
                  <c:v>17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17</c:v>
                </c:pt>
                <c:pt idx="611">
                  <c:v>17</c:v>
                </c:pt>
                <c:pt idx="612">
                  <c:v>17</c:v>
                </c:pt>
                <c:pt idx="613">
                  <c:v>17</c:v>
                </c:pt>
                <c:pt idx="614">
                  <c:v>17</c:v>
                </c:pt>
                <c:pt idx="615">
                  <c:v>17</c:v>
                </c:pt>
                <c:pt idx="616">
                  <c:v>17</c:v>
                </c:pt>
                <c:pt idx="617">
                  <c:v>17</c:v>
                </c:pt>
                <c:pt idx="618">
                  <c:v>17</c:v>
                </c:pt>
                <c:pt idx="619">
                  <c:v>17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17</c:v>
                </c:pt>
                <c:pt idx="624">
                  <c:v>17</c:v>
                </c:pt>
                <c:pt idx="625">
                  <c:v>17</c:v>
                </c:pt>
                <c:pt idx="626">
                  <c:v>17</c:v>
                </c:pt>
                <c:pt idx="627">
                  <c:v>17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17</c:v>
                </c:pt>
                <c:pt idx="702">
                  <c:v>17</c:v>
                </c:pt>
                <c:pt idx="703">
                  <c:v>17</c:v>
                </c:pt>
                <c:pt idx="704">
                  <c:v>17</c:v>
                </c:pt>
                <c:pt idx="705">
                  <c:v>17</c:v>
                </c:pt>
                <c:pt idx="706">
                  <c:v>17</c:v>
                </c:pt>
                <c:pt idx="707">
                  <c:v>17</c:v>
                </c:pt>
                <c:pt idx="708">
                  <c:v>17</c:v>
                </c:pt>
                <c:pt idx="709">
                  <c:v>17</c:v>
                </c:pt>
                <c:pt idx="710">
                  <c:v>17</c:v>
                </c:pt>
                <c:pt idx="711">
                  <c:v>17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17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17</c:v>
                </c:pt>
                <c:pt idx="736">
                  <c:v>17</c:v>
                </c:pt>
                <c:pt idx="737">
                  <c:v>17</c:v>
                </c:pt>
                <c:pt idx="738">
                  <c:v>17</c:v>
                </c:pt>
                <c:pt idx="739">
                  <c:v>17</c:v>
                </c:pt>
                <c:pt idx="740">
                  <c:v>17</c:v>
                </c:pt>
                <c:pt idx="741">
                  <c:v>17</c:v>
                </c:pt>
                <c:pt idx="742">
                  <c:v>17</c:v>
                </c:pt>
                <c:pt idx="743">
                  <c:v>17</c:v>
                </c:pt>
                <c:pt idx="744">
                  <c:v>17</c:v>
                </c:pt>
                <c:pt idx="745">
                  <c:v>17</c:v>
                </c:pt>
                <c:pt idx="746">
                  <c:v>17</c:v>
                </c:pt>
                <c:pt idx="747">
                  <c:v>17</c:v>
                </c:pt>
                <c:pt idx="748">
                  <c:v>17</c:v>
                </c:pt>
                <c:pt idx="749">
                  <c:v>17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2"/>
          <c:order val="2"/>
          <c:marker>
            <c:symbol val="none"/>
          </c:marker>
          <c:val>
            <c:numRef>
              <c:f>List1!$D$1:$D$1000</c:f>
              <c:numCache>
                <c:formatCode>General</c:formatCode>
                <c:ptCount val="10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5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8</c:v>
                </c:pt>
                <c:pt idx="113">
                  <c:v>8</c:v>
                </c:pt>
                <c:pt idx="114">
                  <c:v>8</c:v>
                </c:pt>
                <c:pt idx="115">
                  <c:v>8</c:v>
                </c:pt>
                <c:pt idx="116">
                  <c:v>8</c:v>
                </c:pt>
                <c:pt idx="117">
                  <c:v>8</c:v>
                </c:pt>
                <c:pt idx="118">
                  <c:v>8</c:v>
                </c:pt>
                <c:pt idx="119">
                  <c:v>8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8</c:v>
                </c:pt>
                <c:pt idx="124">
                  <c:v>8</c:v>
                </c:pt>
                <c:pt idx="125">
                  <c:v>8</c:v>
                </c:pt>
                <c:pt idx="126">
                  <c:v>8</c:v>
                </c:pt>
                <c:pt idx="127">
                  <c:v>9</c:v>
                </c:pt>
                <c:pt idx="128">
                  <c:v>9</c:v>
                </c:pt>
                <c:pt idx="129">
                  <c:v>9</c:v>
                </c:pt>
                <c:pt idx="130">
                  <c:v>9</c:v>
                </c:pt>
                <c:pt idx="131">
                  <c:v>9</c:v>
                </c:pt>
                <c:pt idx="132">
                  <c:v>9</c:v>
                </c:pt>
                <c:pt idx="133">
                  <c:v>9</c:v>
                </c:pt>
                <c:pt idx="134">
                  <c:v>9</c:v>
                </c:pt>
                <c:pt idx="135">
                  <c:v>9</c:v>
                </c:pt>
                <c:pt idx="136">
                  <c:v>9</c:v>
                </c:pt>
                <c:pt idx="137">
                  <c:v>9</c:v>
                </c:pt>
                <c:pt idx="138">
                  <c:v>9</c:v>
                </c:pt>
                <c:pt idx="139">
                  <c:v>9</c:v>
                </c:pt>
                <c:pt idx="140">
                  <c:v>9</c:v>
                </c:pt>
                <c:pt idx="141">
                  <c:v>9</c:v>
                </c:pt>
                <c:pt idx="142">
                  <c:v>9</c:v>
                </c:pt>
                <c:pt idx="143">
                  <c:v>9</c:v>
                </c:pt>
                <c:pt idx="144">
                  <c:v>9</c:v>
                </c:pt>
                <c:pt idx="145">
                  <c:v>9</c:v>
                </c:pt>
                <c:pt idx="146">
                  <c:v>9</c:v>
                </c:pt>
                <c:pt idx="147">
                  <c:v>9</c:v>
                </c:pt>
                <c:pt idx="148">
                  <c:v>9</c:v>
                </c:pt>
                <c:pt idx="149">
                  <c:v>9</c:v>
                </c:pt>
                <c:pt idx="150">
                  <c:v>9</c:v>
                </c:pt>
                <c:pt idx="151">
                  <c:v>9</c:v>
                </c:pt>
                <c:pt idx="152">
                  <c:v>9</c:v>
                </c:pt>
                <c:pt idx="153">
                  <c:v>9</c:v>
                </c:pt>
                <c:pt idx="154">
                  <c:v>9</c:v>
                </c:pt>
                <c:pt idx="155">
                  <c:v>9</c:v>
                </c:pt>
                <c:pt idx="156">
                  <c:v>9</c:v>
                </c:pt>
                <c:pt idx="157">
                  <c:v>9</c:v>
                </c:pt>
                <c:pt idx="158">
                  <c:v>9</c:v>
                </c:pt>
                <c:pt idx="159">
                  <c:v>9</c:v>
                </c:pt>
                <c:pt idx="160">
                  <c:v>9</c:v>
                </c:pt>
                <c:pt idx="161">
                  <c:v>9</c:v>
                </c:pt>
                <c:pt idx="162">
                  <c:v>9</c:v>
                </c:pt>
                <c:pt idx="163">
                  <c:v>9</c:v>
                </c:pt>
                <c:pt idx="164">
                  <c:v>9</c:v>
                </c:pt>
                <c:pt idx="165">
                  <c:v>9</c:v>
                </c:pt>
                <c:pt idx="166">
                  <c:v>9</c:v>
                </c:pt>
                <c:pt idx="167">
                  <c:v>9</c:v>
                </c:pt>
                <c:pt idx="168">
                  <c:v>9</c:v>
                </c:pt>
                <c:pt idx="169">
                  <c:v>9</c:v>
                </c:pt>
                <c:pt idx="170">
                  <c:v>10</c:v>
                </c:pt>
                <c:pt idx="171">
                  <c:v>10</c:v>
                </c:pt>
                <c:pt idx="172">
                  <c:v>10</c:v>
                </c:pt>
                <c:pt idx="173">
                  <c:v>10</c:v>
                </c:pt>
                <c:pt idx="174">
                  <c:v>10</c:v>
                </c:pt>
                <c:pt idx="175">
                  <c:v>10</c:v>
                </c:pt>
                <c:pt idx="176">
                  <c:v>10</c:v>
                </c:pt>
                <c:pt idx="177">
                  <c:v>10</c:v>
                </c:pt>
                <c:pt idx="178">
                  <c:v>10</c:v>
                </c:pt>
                <c:pt idx="179">
                  <c:v>10</c:v>
                </c:pt>
                <c:pt idx="180">
                  <c:v>10</c:v>
                </c:pt>
                <c:pt idx="181">
                  <c:v>10</c:v>
                </c:pt>
                <c:pt idx="182">
                  <c:v>10</c:v>
                </c:pt>
                <c:pt idx="183">
                  <c:v>10</c:v>
                </c:pt>
                <c:pt idx="184">
                  <c:v>10</c:v>
                </c:pt>
                <c:pt idx="185">
                  <c:v>11</c:v>
                </c:pt>
                <c:pt idx="186">
                  <c:v>11</c:v>
                </c:pt>
                <c:pt idx="187">
                  <c:v>11</c:v>
                </c:pt>
                <c:pt idx="188">
                  <c:v>11</c:v>
                </c:pt>
                <c:pt idx="189">
                  <c:v>11</c:v>
                </c:pt>
                <c:pt idx="190">
                  <c:v>11</c:v>
                </c:pt>
                <c:pt idx="191">
                  <c:v>11</c:v>
                </c:pt>
                <c:pt idx="192">
                  <c:v>11</c:v>
                </c:pt>
                <c:pt idx="193">
                  <c:v>11</c:v>
                </c:pt>
                <c:pt idx="194">
                  <c:v>11</c:v>
                </c:pt>
                <c:pt idx="195">
                  <c:v>11</c:v>
                </c:pt>
                <c:pt idx="196">
                  <c:v>11</c:v>
                </c:pt>
                <c:pt idx="197">
                  <c:v>11</c:v>
                </c:pt>
                <c:pt idx="198">
                  <c:v>11</c:v>
                </c:pt>
                <c:pt idx="199">
                  <c:v>11</c:v>
                </c:pt>
                <c:pt idx="200">
                  <c:v>11</c:v>
                </c:pt>
                <c:pt idx="201">
                  <c:v>11</c:v>
                </c:pt>
                <c:pt idx="202">
                  <c:v>11</c:v>
                </c:pt>
                <c:pt idx="203">
                  <c:v>11</c:v>
                </c:pt>
                <c:pt idx="204">
                  <c:v>12</c:v>
                </c:pt>
                <c:pt idx="205">
                  <c:v>12</c:v>
                </c:pt>
                <c:pt idx="206">
                  <c:v>12</c:v>
                </c:pt>
                <c:pt idx="207">
                  <c:v>12</c:v>
                </c:pt>
                <c:pt idx="208">
                  <c:v>12</c:v>
                </c:pt>
                <c:pt idx="209">
                  <c:v>12</c:v>
                </c:pt>
                <c:pt idx="210">
                  <c:v>12</c:v>
                </c:pt>
                <c:pt idx="211">
                  <c:v>12</c:v>
                </c:pt>
                <c:pt idx="212">
                  <c:v>12</c:v>
                </c:pt>
                <c:pt idx="213">
                  <c:v>12</c:v>
                </c:pt>
                <c:pt idx="214">
                  <c:v>12</c:v>
                </c:pt>
                <c:pt idx="215">
                  <c:v>12</c:v>
                </c:pt>
                <c:pt idx="216">
                  <c:v>12</c:v>
                </c:pt>
                <c:pt idx="217">
                  <c:v>12</c:v>
                </c:pt>
                <c:pt idx="218">
                  <c:v>12</c:v>
                </c:pt>
                <c:pt idx="219">
                  <c:v>12</c:v>
                </c:pt>
                <c:pt idx="220">
                  <c:v>12</c:v>
                </c:pt>
                <c:pt idx="221">
                  <c:v>12</c:v>
                </c:pt>
                <c:pt idx="222">
                  <c:v>12</c:v>
                </c:pt>
                <c:pt idx="223">
                  <c:v>12</c:v>
                </c:pt>
                <c:pt idx="224">
                  <c:v>12</c:v>
                </c:pt>
                <c:pt idx="225">
                  <c:v>12</c:v>
                </c:pt>
                <c:pt idx="226">
                  <c:v>12</c:v>
                </c:pt>
                <c:pt idx="227">
                  <c:v>13</c:v>
                </c:pt>
                <c:pt idx="228">
                  <c:v>13</c:v>
                </c:pt>
                <c:pt idx="229">
                  <c:v>13</c:v>
                </c:pt>
                <c:pt idx="230">
                  <c:v>13</c:v>
                </c:pt>
                <c:pt idx="231">
                  <c:v>13</c:v>
                </c:pt>
                <c:pt idx="232">
                  <c:v>13</c:v>
                </c:pt>
                <c:pt idx="233">
                  <c:v>13</c:v>
                </c:pt>
                <c:pt idx="234">
                  <c:v>13</c:v>
                </c:pt>
                <c:pt idx="235">
                  <c:v>13</c:v>
                </c:pt>
                <c:pt idx="236">
                  <c:v>13</c:v>
                </c:pt>
                <c:pt idx="237">
                  <c:v>13</c:v>
                </c:pt>
                <c:pt idx="238">
                  <c:v>13</c:v>
                </c:pt>
                <c:pt idx="239">
                  <c:v>13</c:v>
                </c:pt>
                <c:pt idx="240">
                  <c:v>13</c:v>
                </c:pt>
                <c:pt idx="241">
                  <c:v>13</c:v>
                </c:pt>
                <c:pt idx="242">
                  <c:v>13</c:v>
                </c:pt>
                <c:pt idx="243">
                  <c:v>13</c:v>
                </c:pt>
                <c:pt idx="244">
                  <c:v>13</c:v>
                </c:pt>
                <c:pt idx="245">
                  <c:v>13</c:v>
                </c:pt>
                <c:pt idx="246">
                  <c:v>13</c:v>
                </c:pt>
                <c:pt idx="247">
                  <c:v>13</c:v>
                </c:pt>
                <c:pt idx="248">
                  <c:v>13</c:v>
                </c:pt>
                <c:pt idx="249">
                  <c:v>13</c:v>
                </c:pt>
                <c:pt idx="250">
                  <c:v>13</c:v>
                </c:pt>
                <c:pt idx="251">
                  <c:v>13</c:v>
                </c:pt>
                <c:pt idx="252">
                  <c:v>13</c:v>
                </c:pt>
                <c:pt idx="253">
                  <c:v>13</c:v>
                </c:pt>
                <c:pt idx="254">
                  <c:v>13</c:v>
                </c:pt>
                <c:pt idx="255">
                  <c:v>13</c:v>
                </c:pt>
                <c:pt idx="256">
                  <c:v>13</c:v>
                </c:pt>
                <c:pt idx="257">
                  <c:v>13</c:v>
                </c:pt>
                <c:pt idx="258">
                  <c:v>13</c:v>
                </c:pt>
                <c:pt idx="259">
                  <c:v>13</c:v>
                </c:pt>
                <c:pt idx="260">
                  <c:v>13</c:v>
                </c:pt>
                <c:pt idx="261">
                  <c:v>13</c:v>
                </c:pt>
                <c:pt idx="262">
                  <c:v>13</c:v>
                </c:pt>
                <c:pt idx="263">
                  <c:v>13</c:v>
                </c:pt>
                <c:pt idx="264">
                  <c:v>13</c:v>
                </c:pt>
                <c:pt idx="265">
                  <c:v>13</c:v>
                </c:pt>
                <c:pt idx="266">
                  <c:v>13</c:v>
                </c:pt>
                <c:pt idx="267">
                  <c:v>13</c:v>
                </c:pt>
                <c:pt idx="268">
                  <c:v>13</c:v>
                </c:pt>
                <c:pt idx="269">
                  <c:v>13</c:v>
                </c:pt>
                <c:pt idx="270">
                  <c:v>13</c:v>
                </c:pt>
                <c:pt idx="271">
                  <c:v>13</c:v>
                </c:pt>
                <c:pt idx="272">
                  <c:v>14</c:v>
                </c:pt>
                <c:pt idx="273">
                  <c:v>14</c:v>
                </c:pt>
                <c:pt idx="274">
                  <c:v>14</c:v>
                </c:pt>
                <c:pt idx="275">
                  <c:v>14</c:v>
                </c:pt>
                <c:pt idx="276">
                  <c:v>14</c:v>
                </c:pt>
                <c:pt idx="277">
                  <c:v>14</c:v>
                </c:pt>
                <c:pt idx="278">
                  <c:v>14</c:v>
                </c:pt>
                <c:pt idx="279">
                  <c:v>14</c:v>
                </c:pt>
                <c:pt idx="280">
                  <c:v>14</c:v>
                </c:pt>
                <c:pt idx="281">
                  <c:v>14</c:v>
                </c:pt>
                <c:pt idx="282">
                  <c:v>14</c:v>
                </c:pt>
                <c:pt idx="283">
                  <c:v>14</c:v>
                </c:pt>
                <c:pt idx="284">
                  <c:v>14</c:v>
                </c:pt>
                <c:pt idx="285">
                  <c:v>14</c:v>
                </c:pt>
                <c:pt idx="286">
                  <c:v>14</c:v>
                </c:pt>
                <c:pt idx="287">
                  <c:v>14</c:v>
                </c:pt>
                <c:pt idx="288">
                  <c:v>14</c:v>
                </c:pt>
                <c:pt idx="289">
                  <c:v>14</c:v>
                </c:pt>
                <c:pt idx="290">
                  <c:v>14</c:v>
                </c:pt>
                <c:pt idx="291">
                  <c:v>14</c:v>
                </c:pt>
                <c:pt idx="292">
                  <c:v>14</c:v>
                </c:pt>
                <c:pt idx="293">
                  <c:v>14</c:v>
                </c:pt>
                <c:pt idx="294">
                  <c:v>14</c:v>
                </c:pt>
                <c:pt idx="295">
                  <c:v>14</c:v>
                </c:pt>
                <c:pt idx="296">
                  <c:v>14</c:v>
                </c:pt>
                <c:pt idx="297">
                  <c:v>14</c:v>
                </c:pt>
                <c:pt idx="298">
                  <c:v>14</c:v>
                </c:pt>
                <c:pt idx="299">
                  <c:v>14</c:v>
                </c:pt>
                <c:pt idx="300">
                  <c:v>14</c:v>
                </c:pt>
                <c:pt idx="301">
                  <c:v>14</c:v>
                </c:pt>
                <c:pt idx="302">
                  <c:v>14</c:v>
                </c:pt>
                <c:pt idx="303">
                  <c:v>14</c:v>
                </c:pt>
                <c:pt idx="304">
                  <c:v>14</c:v>
                </c:pt>
                <c:pt idx="305">
                  <c:v>14</c:v>
                </c:pt>
                <c:pt idx="306">
                  <c:v>14</c:v>
                </c:pt>
                <c:pt idx="307">
                  <c:v>14</c:v>
                </c:pt>
                <c:pt idx="308">
                  <c:v>14</c:v>
                </c:pt>
                <c:pt idx="309">
                  <c:v>14</c:v>
                </c:pt>
                <c:pt idx="310">
                  <c:v>14</c:v>
                </c:pt>
                <c:pt idx="311">
                  <c:v>15</c:v>
                </c:pt>
                <c:pt idx="312">
                  <c:v>15</c:v>
                </c:pt>
                <c:pt idx="313">
                  <c:v>15</c:v>
                </c:pt>
                <c:pt idx="314">
                  <c:v>15</c:v>
                </c:pt>
                <c:pt idx="315">
                  <c:v>15</c:v>
                </c:pt>
                <c:pt idx="316">
                  <c:v>15</c:v>
                </c:pt>
                <c:pt idx="317">
                  <c:v>15</c:v>
                </c:pt>
                <c:pt idx="318">
                  <c:v>15</c:v>
                </c:pt>
                <c:pt idx="319">
                  <c:v>15</c:v>
                </c:pt>
                <c:pt idx="320">
                  <c:v>15</c:v>
                </c:pt>
                <c:pt idx="321">
                  <c:v>15</c:v>
                </c:pt>
                <c:pt idx="322">
                  <c:v>15</c:v>
                </c:pt>
                <c:pt idx="323">
                  <c:v>15</c:v>
                </c:pt>
                <c:pt idx="324">
                  <c:v>15</c:v>
                </c:pt>
                <c:pt idx="325">
                  <c:v>15</c:v>
                </c:pt>
                <c:pt idx="326">
                  <c:v>15</c:v>
                </c:pt>
                <c:pt idx="327">
                  <c:v>15</c:v>
                </c:pt>
                <c:pt idx="328">
                  <c:v>15</c:v>
                </c:pt>
                <c:pt idx="329">
                  <c:v>15</c:v>
                </c:pt>
                <c:pt idx="330">
                  <c:v>15</c:v>
                </c:pt>
                <c:pt idx="331">
                  <c:v>15</c:v>
                </c:pt>
                <c:pt idx="332">
                  <c:v>15</c:v>
                </c:pt>
                <c:pt idx="333">
                  <c:v>15</c:v>
                </c:pt>
                <c:pt idx="334">
                  <c:v>15</c:v>
                </c:pt>
                <c:pt idx="335">
                  <c:v>15</c:v>
                </c:pt>
                <c:pt idx="336">
                  <c:v>15</c:v>
                </c:pt>
                <c:pt idx="337">
                  <c:v>15</c:v>
                </c:pt>
                <c:pt idx="338">
                  <c:v>15</c:v>
                </c:pt>
                <c:pt idx="339">
                  <c:v>15</c:v>
                </c:pt>
                <c:pt idx="340">
                  <c:v>15</c:v>
                </c:pt>
                <c:pt idx="341">
                  <c:v>15</c:v>
                </c:pt>
                <c:pt idx="342">
                  <c:v>15</c:v>
                </c:pt>
                <c:pt idx="343">
                  <c:v>15</c:v>
                </c:pt>
                <c:pt idx="344">
                  <c:v>15</c:v>
                </c:pt>
                <c:pt idx="345">
                  <c:v>15</c:v>
                </c:pt>
                <c:pt idx="346">
                  <c:v>15</c:v>
                </c:pt>
                <c:pt idx="347">
                  <c:v>15</c:v>
                </c:pt>
                <c:pt idx="348">
                  <c:v>15</c:v>
                </c:pt>
                <c:pt idx="349">
                  <c:v>15</c:v>
                </c:pt>
                <c:pt idx="350">
                  <c:v>15</c:v>
                </c:pt>
                <c:pt idx="351">
                  <c:v>15</c:v>
                </c:pt>
                <c:pt idx="352">
                  <c:v>15</c:v>
                </c:pt>
                <c:pt idx="353">
                  <c:v>15</c:v>
                </c:pt>
                <c:pt idx="354">
                  <c:v>15</c:v>
                </c:pt>
                <c:pt idx="355">
                  <c:v>15</c:v>
                </c:pt>
                <c:pt idx="356">
                  <c:v>15</c:v>
                </c:pt>
                <c:pt idx="357">
                  <c:v>15</c:v>
                </c:pt>
                <c:pt idx="358">
                  <c:v>15</c:v>
                </c:pt>
                <c:pt idx="359">
                  <c:v>15</c:v>
                </c:pt>
                <c:pt idx="360">
                  <c:v>15</c:v>
                </c:pt>
                <c:pt idx="361">
                  <c:v>15</c:v>
                </c:pt>
                <c:pt idx="362">
                  <c:v>15</c:v>
                </c:pt>
                <c:pt idx="363">
                  <c:v>15</c:v>
                </c:pt>
                <c:pt idx="364">
                  <c:v>15</c:v>
                </c:pt>
                <c:pt idx="365">
                  <c:v>15</c:v>
                </c:pt>
                <c:pt idx="366">
                  <c:v>15</c:v>
                </c:pt>
                <c:pt idx="367">
                  <c:v>15</c:v>
                </c:pt>
                <c:pt idx="368">
                  <c:v>15</c:v>
                </c:pt>
                <c:pt idx="369">
                  <c:v>15</c:v>
                </c:pt>
                <c:pt idx="370">
                  <c:v>15</c:v>
                </c:pt>
                <c:pt idx="371">
                  <c:v>15</c:v>
                </c:pt>
                <c:pt idx="372">
                  <c:v>15</c:v>
                </c:pt>
                <c:pt idx="373">
                  <c:v>15</c:v>
                </c:pt>
                <c:pt idx="374">
                  <c:v>15</c:v>
                </c:pt>
                <c:pt idx="375">
                  <c:v>15</c:v>
                </c:pt>
                <c:pt idx="376">
                  <c:v>15</c:v>
                </c:pt>
                <c:pt idx="377">
                  <c:v>15</c:v>
                </c:pt>
                <c:pt idx="378">
                  <c:v>15</c:v>
                </c:pt>
                <c:pt idx="379">
                  <c:v>15</c:v>
                </c:pt>
                <c:pt idx="380">
                  <c:v>15</c:v>
                </c:pt>
                <c:pt idx="381">
                  <c:v>15</c:v>
                </c:pt>
                <c:pt idx="382">
                  <c:v>15</c:v>
                </c:pt>
                <c:pt idx="383">
                  <c:v>15</c:v>
                </c:pt>
                <c:pt idx="384">
                  <c:v>15</c:v>
                </c:pt>
                <c:pt idx="385">
                  <c:v>15</c:v>
                </c:pt>
                <c:pt idx="386">
                  <c:v>15</c:v>
                </c:pt>
                <c:pt idx="387">
                  <c:v>15</c:v>
                </c:pt>
                <c:pt idx="388">
                  <c:v>15</c:v>
                </c:pt>
                <c:pt idx="389">
                  <c:v>15</c:v>
                </c:pt>
                <c:pt idx="390">
                  <c:v>15</c:v>
                </c:pt>
                <c:pt idx="391">
                  <c:v>15</c:v>
                </c:pt>
                <c:pt idx="392">
                  <c:v>15</c:v>
                </c:pt>
                <c:pt idx="393">
                  <c:v>15</c:v>
                </c:pt>
                <c:pt idx="394">
                  <c:v>15</c:v>
                </c:pt>
                <c:pt idx="395">
                  <c:v>15</c:v>
                </c:pt>
                <c:pt idx="396">
                  <c:v>15</c:v>
                </c:pt>
                <c:pt idx="397">
                  <c:v>15</c:v>
                </c:pt>
                <c:pt idx="398">
                  <c:v>15</c:v>
                </c:pt>
                <c:pt idx="399">
                  <c:v>15</c:v>
                </c:pt>
                <c:pt idx="400">
                  <c:v>15</c:v>
                </c:pt>
                <c:pt idx="401">
                  <c:v>15</c:v>
                </c:pt>
                <c:pt idx="402">
                  <c:v>15</c:v>
                </c:pt>
                <c:pt idx="403">
                  <c:v>15</c:v>
                </c:pt>
                <c:pt idx="404">
                  <c:v>15</c:v>
                </c:pt>
                <c:pt idx="405">
                  <c:v>15</c:v>
                </c:pt>
                <c:pt idx="406">
                  <c:v>15</c:v>
                </c:pt>
                <c:pt idx="407">
                  <c:v>15</c:v>
                </c:pt>
                <c:pt idx="408">
                  <c:v>15</c:v>
                </c:pt>
                <c:pt idx="409">
                  <c:v>15</c:v>
                </c:pt>
                <c:pt idx="410">
                  <c:v>15</c:v>
                </c:pt>
                <c:pt idx="411">
                  <c:v>15</c:v>
                </c:pt>
                <c:pt idx="412">
                  <c:v>15</c:v>
                </c:pt>
                <c:pt idx="413">
                  <c:v>15</c:v>
                </c:pt>
                <c:pt idx="414">
                  <c:v>15</c:v>
                </c:pt>
                <c:pt idx="415">
                  <c:v>15</c:v>
                </c:pt>
                <c:pt idx="416">
                  <c:v>15</c:v>
                </c:pt>
                <c:pt idx="417">
                  <c:v>15</c:v>
                </c:pt>
                <c:pt idx="418">
                  <c:v>15</c:v>
                </c:pt>
                <c:pt idx="419">
                  <c:v>15</c:v>
                </c:pt>
                <c:pt idx="420">
                  <c:v>15</c:v>
                </c:pt>
                <c:pt idx="421">
                  <c:v>15</c:v>
                </c:pt>
                <c:pt idx="422">
                  <c:v>15</c:v>
                </c:pt>
                <c:pt idx="423">
                  <c:v>15</c:v>
                </c:pt>
                <c:pt idx="424">
                  <c:v>15</c:v>
                </c:pt>
                <c:pt idx="425">
                  <c:v>15</c:v>
                </c:pt>
                <c:pt idx="426">
                  <c:v>15</c:v>
                </c:pt>
                <c:pt idx="427">
                  <c:v>15</c:v>
                </c:pt>
                <c:pt idx="428">
                  <c:v>15</c:v>
                </c:pt>
                <c:pt idx="429">
                  <c:v>15</c:v>
                </c:pt>
                <c:pt idx="430">
                  <c:v>15</c:v>
                </c:pt>
                <c:pt idx="431">
                  <c:v>15</c:v>
                </c:pt>
                <c:pt idx="432">
                  <c:v>15</c:v>
                </c:pt>
                <c:pt idx="433">
                  <c:v>15</c:v>
                </c:pt>
                <c:pt idx="434">
                  <c:v>15</c:v>
                </c:pt>
                <c:pt idx="435">
                  <c:v>15</c:v>
                </c:pt>
                <c:pt idx="436">
                  <c:v>15</c:v>
                </c:pt>
                <c:pt idx="437">
                  <c:v>15</c:v>
                </c:pt>
                <c:pt idx="438">
                  <c:v>15</c:v>
                </c:pt>
                <c:pt idx="439">
                  <c:v>15</c:v>
                </c:pt>
                <c:pt idx="440">
                  <c:v>15</c:v>
                </c:pt>
                <c:pt idx="441">
                  <c:v>15</c:v>
                </c:pt>
                <c:pt idx="442">
                  <c:v>15</c:v>
                </c:pt>
                <c:pt idx="443">
                  <c:v>15</c:v>
                </c:pt>
                <c:pt idx="444">
                  <c:v>15</c:v>
                </c:pt>
                <c:pt idx="445">
                  <c:v>15</c:v>
                </c:pt>
                <c:pt idx="446">
                  <c:v>15</c:v>
                </c:pt>
                <c:pt idx="447">
                  <c:v>15</c:v>
                </c:pt>
                <c:pt idx="448">
                  <c:v>15</c:v>
                </c:pt>
                <c:pt idx="449">
                  <c:v>15</c:v>
                </c:pt>
                <c:pt idx="450">
                  <c:v>15</c:v>
                </c:pt>
                <c:pt idx="451">
                  <c:v>15</c:v>
                </c:pt>
                <c:pt idx="452">
                  <c:v>15</c:v>
                </c:pt>
                <c:pt idx="453">
                  <c:v>15</c:v>
                </c:pt>
                <c:pt idx="454">
                  <c:v>15</c:v>
                </c:pt>
                <c:pt idx="455">
                  <c:v>15</c:v>
                </c:pt>
                <c:pt idx="456">
                  <c:v>15</c:v>
                </c:pt>
                <c:pt idx="457">
                  <c:v>15</c:v>
                </c:pt>
                <c:pt idx="458">
                  <c:v>15</c:v>
                </c:pt>
                <c:pt idx="459">
                  <c:v>15</c:v>
                </c:pt>
                <c:pt idx="460">
                  <c:v>15</c:v>
                </c:pt>
                <c:pt idx="461">
                  <c:v>15</c:v>
                </c:pt>
                <c:pt idx="462">
                  <c:v>15</c:v>
                </c:pt>
                <c:pt idx="463">
                  <c:v>15</c:v>
                </c:pt>
                <c:pt idx="464">
                  <c:v>15</c:v>
                </c:pt>
                <c:pt idx="465">
                  <c:v>15</c:v>
                </c:pt>
                <c:pt idx="466">
                  <c:v>15</c:v>
                </c:pt>
                <c:pt idx="467">
                  <c:v>15</c:v>
                </c:pt>
                <c:pt idx="468">
                  <c:v>15</c:v>
                </c:pt>
                <c:pt idx="469">
                  <c:v>15</c:v>
                </c:pt>
                <c:pt idx="470">
                  <c:v>16</c:v>
                </c:pt>
                <c:pt idx="471">
                  <c:v>16</c:v>
                </c:pt>
                <c:pt idx="472">
                  <c:v>16</c:v>
                </c:pt>
                <c:pt idx="473">
                  <c:v>16</c:v>
                </c:pt>
                <c:pt idx="474">
                  <c:v>16</c:v>
                </c:pt>
                <c:pt idx="475">
                  <c:v>16</c:v>
                </c:pt>
                <c:pt idx="476">
                  <c:v>16</c:v>
                </c:pt>
                <c:pt idx="477">
                  <c:v>16</c:v>
                </c:pt>
                <c:pt idx="478">
                  <c:v>16</c:v>
                </c:pt>
                <c:pt idx="479">
                  <c:v>16</c:v>
                </c:pt>
                <c:pt idx="480">
                  <c:v>16</c:v>
                </c:pt>
                <c:pt idx="481">
                  <c:v>16</c:v>
                </c:pt>
                <c:pt idx="482">
                  <c:v>16</c:v>
                </c:pt>
                <c:pt idx="483">
                  <c:v>16</c:v>
                </c:pt>
                <c:pt idx="484">
                  <c:v>16</c:v>
                </c:pt>
                <c:pt idx="485">
                  <c:v>16</c:v>
                </c:pt>
                <c:pt idx="486">
                  <c:v>16</c:v>
                </c:pt>
                <c:pt idx="487">
                  <c:v>16</c:v>
                </c:pt>
                <c:pt idx="488">
                  <c:v>16</c:v>
                </c:pt>
                <c:pt idx="489">
                  <c:v>16</c:v>
                </c:pt>
                <c:pt idx="490">
                  <c:v>16</c:v>
                </c:pt>
                <c:pt idx="491">
                  <c:v>16</c:v>
                </c:pt>
                <c:pt idx="492">
                  <c:v>16</c:v>
                </c:pt>
                <c:pt idx="493">
                  <c:v>16</c:v>
                </c:pt>
                <c:pt idx="494">
                  <c:v>16</c:v>
                </c:pt>
                <c:pt idx="495">
                  <c:v>16</c:v>
                </c:pt>
                <c:pt idx="496">
                  <c:v>16</c:v>
                </c:pt>
                <c:pt idx="497">
                  <c:v>16</c:v>
                </c:pt>
                <c:pt idx="498">
                  <c:v>16</c:v>
                </c:pt>
                <c:pt idx="499">
                  <c:v>16</c:v>
                </c:pt>
                <c:pt idx="500">
                  <c:v>16</c:v>
                </c:pt>
                <c:pt idx="501">
                  <c:v>16</c:v>
                </c:pt>
                <c:pt idx="502">
                  <c:v>16</c:v>
                </c:pt>
                <c:pt idx="503">
                  <c:v>16</c:v>
                </c:pt>
                <c:pt idx="504">
                  <c:v>16</c:v>
                </c:pt>
                <c:pt idx="505">
                  <c:v>16</c:v>
                </c:pt>
                <c:pt idx="506">
                  <c:v>16</c:v>
                </c:pt>
                <c:pt idx="507">
                  <c:v>16</c:v>
                </c:pt>
                <c:pt idx="508">
                  <c:v>16</c:v>
                </c:pt>
                <c:pt idx="509">
                  <c:v>16</c:v>
                </c:pt>
                <c:pt idx="510">
                  <c:v>16</c:v>
                </c:pt>
                <c:pt idx="511">
                  <c:v>16</c:v>
                </c:pt>
                <c:pt idx="512">
                  <c:v>16</c:v>
                </c:pt>
                <c:pt idx="513">
                  <c:v>16</c:v>
                </c:pt>
                <c:pt idx="514">
                  <c:v>16</c:v>
                </c:pt>
                <c:pt idx="515">
                  <c:v>16</c:v>
                </c:pt>
                <c:pt idx="516">
                  <c:v>16</c:v>
                </c:pt>
                <c:pt idx="517">
                  <c:v>16</c:v>
                </c:pt>
                <c:pt idx="518">
                  <c:v>16</c:v>
                </c:pt>
                <c:pt idx="519">
                  <c:v>16</c:v>
                </c:pt>
                <c:pt idx="520">
                  <c:v>16</c:v>
                </c:pt>
                <c:pt idx="521">
                  <c:v>16</c:v>
                </c:pt>
                <c:pt idx="522">
                  <c:v>16</c:v>
                </c:pt>
                <c:pt idx="523">
                  <c:v>16</c:v>
                </c:pt>
                <c:pt idx="524">
                  <c:v>16</c:v>
                </c:pt>
                <c:pt idx="525">
                  <c:v>16</c:v>
                </c:pt>
                <c:pt idx="526">
                  <c:v>16</c:v>
                </c:pt>
                <c:pt idx="527">
                  <c:v>16</c:v>
                </c:pt>
                <c:pt idx="528">
                  <c:v>16</c:v>
                </c:pt>
                <c:pt idx="529">
                  <c:v>16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16</c:v>
                </c:pt>
                <c:pt idx="534">
                  <c:v>16</c:v>
                </c:pt>
                <c:pt idx="535">
                  <c:v>16</c:v>
                </c:pt>
                <c:pt idx="536">
                  <c:v>16</c:v>
                </c:pt>
                <c:pt idx="537">
                  <c:v>16</c:v>
                </c:pt>
                <c:pt idx="538">
                  <c:v>16</c:v>
                </c:pt>
                <c:pt idx="539">
                  <c:v>16</c:v>
                </c:pt>
                <c:pt idx="540">
                  <c:v>16</c:v>
                </c:pt>
                <c:pt idx="541">
                  <c:v>16</c:v>
                </c:pt>
                <c:pt idx="542">
                  <c:v>16</c:v>
                </c:pt>
                <c:pt idx="543">
                  <c:v>16</c:v>
                </c:pt>
                <c:pt idx="544">
                  <c:v>16</c:v>
                </c:pt>
                <c:pt idx="545">
                  <c:v>16</c:v>
                </c:pt>
                <c:pt idx="546">
                  <c:v>16</c:v>
                </c:pt>
                <c:pt idx="547">
                  <c:v>16</c:v>
                </c:pt>
                <c:pt idx="548">
                  <c:v>16</c:v>
                </c:pt>
                <c:pt idx="549">
                  <c:v>16</c:v>
                </c:pt>
                <c:pt idx="550">
                  <c:v>16</c:v>
                </c:pt>
                <c:pt idx="551">
                  <c:v>16</c:v>
                </c:pt>
                <c:pt idx="552">
                  <c:v>16</c:v>
                </c:pt>
                <c:pt idx="553">
                  <c:v>16</c:v>
                </c:pt>
                <c:pt idx="554">
                  <c:v>16</c:v>
                </c:pt>
                <c:pt idx="555">
                  <c:v>16</c:v>
                </c:pt>
                <c:pt idx="556">
                  <c:v>16</c:v>
                </c:pt>
                <c:pt idx="557">
                  <c:v>16</c:v>
                </c:pt>
                <c:pt idx="558">
                  <c:v>16</c:v>
                </c:pt>
                <c:pt idx="559">
                  <c:v>16</c:v>
                </c:pt>
                <c:pt idx="560">
                  <c:v>16</c:v>
                </c:pt>
                <c:pt idx="561">
                  <c:v>16</c:v>
                </c:pt>
                <c:pt idx="562">
                  <c:v>16</c:v>
                </c:pt>
                <c:pt idx="563">
                  <c:v>16</c:v>
                </c:pt>
                <c:pt idx="564">
                  <c:v>16</c:v>
                </c:pt>
                <c:pt idx="565">
                  <c:v>16</c:v>
                </c:pt>
                <c:pt idx="566">
                  <c:v>16</c:v>
                </c:pt>
                <c:pt idx="567">
                  <c:v>16</c:v>
                </c:pt>
                <c:pt idx="568">
                  <c:v>16</c:v>
                </c:pt>
                <c:pt idx="569">
                  <c:v>16</c:v>
                </c:pt>
                <c:pt idx="570">
                  <c:v>16</c:v>
                </c:pt>
                <c:pt idx="571">
                  <c:v>16</c:v>
                </c:pt>
                <c:pt idx="572">
                  <c:v>16</c:v>
                </c:pt>
                <c:pt idx="573">
                  <c:v>16</c:v>
                </c:pt>
                <c:pt idx="574">
                  <c:v>16</c:v>
                </c:pt>
                <c:pt idx="575">
                  <c:v>16</c:v>
                </c:pt>
                <c:pt idx="576">
                  <c:v>16</c:v>
                </c:pt>
                <c:pt idx="577">
                  <c:v>16</c:v>
                </c:pt>
                <c:pt idx="578">
                  <c:v>16</c:v>
                </c:pt>
                <c:pt idx="579">
                  <c:v>16</c:v>
                </c:pt>
                <c:pt idx="580">
                  <c:v>16</c:v>
                </c:pt>
                <c:pt idx="581">
                  <c:v>16</c:v>
                </c:pt>
                <c:pt idx="582">
                  <c:v>16</c:v>
                </c:pt>
                <c:pt idx="583">
                  <c:v>16</c:v>
                </c:pt>
                <c:pt idx="584">
                  <c:v>16</c:v>
                </c:pt>
                <c:pt idx="585">
                  <c:v>16</c:v>
                </c:pt>
                <c:pt idx="586">
                  <c:v>16</c:v>
                </c:pt>
                <c:pt idx="587">
                  <c:v>16</c:v>
                </c:pt>
                <c:pt idx="588">
                  <c:v>16</c:v>
                </c:pt>
                <c:pt idx="589">
                  <c:v>16</c:v>
                </c:pt>
                <c:pt idx="590">
                  <c:v>16</c:v>
                </c:pt>
                <c:pt idx="591">
                  <c:v>16</c:v>
                </c:pt>
                <c:pt idx="592">
                  <c:v>16</c:v>
                </c:pt>
                <c:pt idx="593">
                  <c:v>16</c:v>
                </c:pt>
                <c:pt idx="594">
                  <c:v>16</c:v>
                </c:pt>
                <c:pt idx="595">
                  <c:v>16</c:v>
                </c:pt>
                <c:pt idx="596">
                  <c:v>16</c:v>
                </c:pt>
                <c:pt idx="597">
                  <c:v>16</c:v>
                </c:pt>
                <c:pt idx="598">
                  <c:v>16</c:v>
                </c:pt>
                <c:pt idx="599">
                  <c:v>16</c:v>
                </c:pt>
                <c:pt idx="600">
                  <c:v>16</c:v>
                </c:pt>
                <c:pt idx="601">
                  <c:v>16</c:v>
                </c:pt>
                <c:pt idx="602">
                  <c:v>16</c:v>
                </c:pt>
                <c:pt idx="603">
                  <c:v>16</c:v>
                </c:pt>
                <c:pt idx="604">
                  <c:v>16</c:v>
                </c:pt>
                <c:pt idx="605">
                  <c:v>16</c:v>
                </c:pt>
                <c:pt idx="606">
                  <c:v>16</c:v>
                </c:pt>
                <c:pt idx="607">
                  <c:v>16</c:v>
                </c:pt>
                <c:pt idx="608">
                  <c:v>16</c:v>
                </c:pt>
                <c:pt idx="609">
                  <c:v>16</c:v>
                </c:pt>
                <c:pt idx="610">
                  <c:v>16</c:v>
                </c:pt>
                <c:pt idx="611">
                  <c:v>16</c:v>
                </c:pt>
                <c:pt idx="612">
                  <c:v>16</c:v>
                </c:pt>
                <c:pt idx="613">
                  <c:v>16</c:v>
                </c:pt>
                <c:pt idx="614">
                  <c:v>16</c:v>
                </c:pt>
                <c:pt idx="615">
                  <c:v>16</c:v>
                </c:pt>
                <c:pt idx="616">
                  <c:v>16</c:v>
                </c:pt>
                <c:pt idx="617">
                  <c:v>16</c:v>
                </c:pt>
                <c:pt idx="618">
                  <c:v>16</c:v>
                </c:pt>
                <c:pt idx="619">
                  <c:v>16</c:v>
                </c:pt>
                <c:pt idx="620">
                  <c:v>16</c:v>
                </c:pt>
                <c:pt idx="621">
                  <c:v>16</c:v>
                </c:pt>
                <c:pt idx="622">
                  <c:v>16</c:v>
                </c:pt>
                <c:pt idx="623">
                  <c:v>16</c:v>
                </c:pt>
                <c:pt idx="624">
                  <c:v>16</c:v>
                </c:pt>
                <c:pt idx="625">
                  <c:v>16</c:v>
                </c:pt>
                <c:pt idx="626">
                  <c:v>16</c:v>
                </c:pt>
                <c:pt idx="627">
                  <c:v>16</c:v>
                </c:pt>
                <c:pt idx="628">
                  <c:v>16</c:v>
                </c:pt>
                <c:pt idx="629">
                  <c:v>16</c:v>
                </c:pt>
                <c:pt idx="630">
                  <c:v>16</c:v>
                </c:pt>
                <c:pt idx="631">
                  <c:v>16</c:v>
                </c:pt>
                <c:pt idx="632">
                  <c:v>16</c:v>
                </c:pt>
                <c:pt idx="633">
                  <c:v>16</c:v>
                </c:pt>
                <c:pt idx="634">
                  <c:v>16</c:v>
                </c:pt>
                <c:pt idx="635">
                  <c:v>16</c:v>
                </c:pt>
                <c:pt idx="636">
                  <c:v>16</c:v>
                </c:pt>
                <c:pt idx="637">
                  <c:v>16</c:v>
                </c:pt>
                <c:pt idx="638">
                  <c:v>16</c:v>
                </c:pt>
                <c:pt idx="639">
                  <c:v>16</c:v>
                </c:pt>
                <c:pt idx="640">
                  <c:v>16</c:v>
                </c:pt>
                <c:pt idx="641">
                  <c:v>16</c:v>
                </c:pt>
                <c:pt idx="642">
                  <c:v>16</c:v>
                </c:pt>
                <c:pt idx="643">
                  <c:v>16</c:v>
                </c:pt>
                <c:pt idx="644">
                  <c:v>16</c:v>
                </c:pt>
                <c:pt idx="645">
                  <c:v>16</c:v>
                </c:pt>
                <c:pt idx="646">
                  <c:v>16</c:v>
                </c:pt>
                <c:pt idx="647">
                  <c:v>16</c:v>
                </c:pt>
                <c:pt idx="648">
                  <c:v>16</c:v>
                </c:pt>
                <c:pt idx="649">
                  <c:v>16</c:v>
                </c:pt>
                <c:pt idx="650">
                  <c:v>16</c:v>
                </c:pt>
                <c:pt idx="651">
                  <c:v>16</c:v>
                </c:pt>
                <c:pt idx="652">
                  <c:v>16</c:v>
                </c:pt>
                <c:pt idx="653">
                  <c:v>16</c:v>
                </c:pt>
                <c:pt idx="654">
                  <c:v>16</c:v>
                </c:pt>
                <c:pt idx="655">
                  <c:v>16</c:v>
                </c:pt>
                <c:pt idx="656">
                  <c:v>16</c:v>
                </c:pt>
                <c:pt idx="657">
                  <c:v>16</c:v>
                </c:pt>
                <c:pt idx="658">
                  <c:v>16</c:v>
                </c:pt>
                <c:pt idx="659">
                  <c:v>16</c:v>
                </c:pt>
                <c:pt idx="660">
                  <c:v>16</c:v>
                </c:pt>
                <c:pt idx="661">
                  <c:v>16</c:v>
                </c:pt>
                <c:pt idx="662">
                  <c:v>16</c:v>
                </c:pt>
                <c:pt idx="663">
                  <c:v>16</c:v>
                </c:pt>
                <c:pt idx="664">
                  <c:v>16</c:v>
                </c:pt>
                <c:pt idx="665">
                  <c:v>16</c:v>
                </c:pt>
                <c:pt idx="666">
                  <c:v>16</c:v>
                </c:pt>
                <c:pt idx="667">
                  <c:v>16</c:v>
                </c:pt>
                <c:pt idx="668">
                  <c:v>16</c:v>
                </c:pt>
                <c:pt idx="669">
                  <c:v>16</c:v>
                </c:pt>
                <c:pt idx="670">
                  <c:v>16</c:v>
                </c:pt>
                <c:pt idx="671">
                  <c:v>16</c:v>
                </c:pt>
                <c:pt idx="672">
                  <c:v>16</c:v>
                </c:pt>
                <c:pt idx="673">
                  <c:v>16</c:v>
                </c:pt>
                <c:pt idx="674">
                  <c:v>16</c:v>
                </c:pt>
                <c:pt idx="675">
                  <c:v>16</c:v>
                </c:pt>
                <c:pt idx="676">
                  <c:v>16</c:v>
                </c:pt>
                <c:pt idx="677">
                  <c:v>16</c:v>
                </c:pt>
                <c:pt idx="678">
                  <c:v>16</c:v>
                </c:pt>
                <c:pt idx="679">
                  <c:v>16</c:v>
                </c:pt>
                <c:pt idx="680">
                  <c:v>16</c:v>
                </c:pt>
                <c:pt idx="681">
                  <c:v>16</c:v>
                </c:pt>
                <c:pt idx="682">
                  <c:v>16</c:v>
                </c:pt>
                <c:pt idx="683">
                  <c:v>16</c:v>
                </c:pt>
                <c:pt idx="684">
                  <c:v>16</c:v>
                </c:pt>
                <c:pt idx="685">
                  <c:v>16</c:v>
                </c:pt>
                <c:pt idx="686">
                  <c:v>16</c:v>
                </c:pt>
                <c:pt idx="687">
                  <c:v>16</c:v>
                </c:pt>
                <c:pt idx="688">
                  <c:v>16</c:v>
                </c:pt>
                <c:pt idx="689">
                  <c:v>16</c:v>
                </c:pt>
                <c:pt idx="690">
                  <c:v>16</c:v>
                </c:pt>
                <c:pt idx="691">
                  <c:v>16</c:v>
                </c:pt>
                <c:pt idx="692">
                  <c:v>16</c:v>
                </c:pt>
                <c:pt idx="693">
                  <c:v>16</c:v>
                </c:pt>
                <c:pt idx="694">
                  <c:v>16</c:v>
                </c:pt>
                <c:pt idx="695">
                  <c:v>16</c:v>
                </c:pt>
                <c:pt idx="696">
                  <c:v>16</c:v>
                </c:pt>
                <c:pt idx="697">
                  <c:v>16</c:v>
                </c:pt>
                <c:pt idx="698">
                  <c:v>16</c:v>
                </c:pt>
                <c:pt idx="699">
                  <c:v>16</c:v>
                </c:pt>
                <c:pt idx="700">
                  <c:v>16</c:v>
                </c:pt>
                <c:pt idx="701">
                  <c:v>16</c:v>
                </c:pt>
                <c:pt idx="702">
                  <c:v>16</c:v>
                </c:pt>
                <c:pt idx="703">
                  <c:v>16</c:v>
                </c:pt>
                <c:pt idx="704">
                  <c:v>16</c:v>
                </c:pt>
                <c:pt idx="705">
                  <c:v>16</c:v>
                </c:pt>
                <c:pt idx="706">
                  <c:v>16</c:v>
                </c:pt>
                <c:pt idx="707">
                  <c:v>16</c:v>
                </c:pt>
                <c:pt idx="708">
                  <c:v>16</c:v>
                </c:pt>
                <c:pt idx="709">
                  <c:v>16</c:v>
                </c:pt>
                <c:pt idx="710">
                  <c:v>16</c:v>
                </c:pt>
                <c:pt idx="711">
                  <c:v>16</c:v>
                </c:pt>
                <c:pt idx="712">
                  <c:v>16</c:v>
                </c:pt>
                <c:pt idx="713">
                  <c:v>16</c:v>
                </c:pt>
                <c:pt idx="714">
                  <c:v>16</c:v>
                </c:pt>
                <c:pt idx="715">
                  <c:v>16</c:v>
                </c:pt>
                <c:pt idx="716">
                  <c:v>16</c:v>
                </c:pt>
                <c:pt idx="717">
                  <c:v>16</c:v>
                </c:pt>
                <c:pt idx="718">
                  <c:v>16</c:v>
                </c:pt>
                <c:pt idx="719">
                  <c:v>16</c:v>
                </c:pt>
                <c:pt idx="720">
                  <c:v>16</c:v>
                </c:pt>
                <c:pt idx="721">
                  <c:v>16</c:v>
                </c:pt>
                <c:pt idx="722">
                  <c:v>16</c:v>
                </c:pt>
                <c:pt idx="723">
                  <c:v>16</c:v>
                </c:pt>
                <c:pt idx="724">
                  <c:v>16</c:v>
                </c:pt>
                <c:pt idx="725">
                  <c:v>16</c:v>
                </c:pt>
                <c:pt idx="726">
                  <c:v>16</c:v>
                </c:pt>
                <c:pt idx="727">
                  <c:v>16</c:v>
                </c:pt>
                <c:pt idx="728">
                  <c:v>16</c:v>
                </c:pt>
                <c:pt idx="729">
                  <c:v>16</c:v>
                </c:pt>
                <c:pt idx="730">
                  <c:v>16</c:v>
                </c:pt>
                <c:pt idx="731">
                  <c:v>16</c:v>
                </c:pt>
                <c:pt idx="732">
                  <c:v>16</c:v>
                </c:pt>
                <c:pt idx="733">
                  <c:v>16</c:v>
                </c:pt>
                <c:pt idx="734">
                  <c:v>16</c:v>
                </c:pt>
                <c:pt idx="735">
                  <c:v>16</c:v>
                </c:pt>
                <c:pt idx="736">
                  <c:v>16</c:v>
                </c:pt>
                <c:pt idx="737">
                  <c:v>16</c:v>
                </c:pt>
                <c:pt idx="738">
                  <c:v>16</c:v>
                </c:pt>
                <c:pt idx="739">
                  <c:v>16</c:v>
                </c:pt>
                <c:pt idx="740">
                  <c:v>16</c:v>
                </c:pt>
                <c:pt idx="741">
                  <c:v>16</c:v>
                </c:pt>
                <c:pt idx="742">
                  <c:v>16</c:v>
                </c:pt>
                <c:pt idx="743">
                  <c:v>16</c:v>
                </c:pt>
                <c:pt idx="744">
                  <c:v>16</c:v>
                </c:pt>
                <c:pt idx="745">
                  <c:v>16</c:v>
                </c:pt>
                <c:pt idx="746">
                  <c:v>16</c:v>
                </c:pt>
                <c:pt idx="747">
                  <c:v>16</c:v>
                </c:pt>
                <c:pt idx="748">
                  <c:v>16</c:v>
                </c:pt>
                <c:pt idx="749">
                  <c:v>16</c:v>
                </c:pt>
                <c:pt idx="750">
                  <c:v>17</c:v>
                </c:pt>
                <c:pt idx="751">
                  <c:v>17</c:v>
                </c:pt>
                <c:pt idx="752">
                  <c:v>17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17</c:v>
                </c:pt>
                <c:pt idx="758">
                  <c:v>17</c:v>
                </c:pt>
                <c:pt idx="759">
                  <c:v>17</c:v>
                </c:pt>
                <c:pt idx="760">
                  <c:v>17</c:v>
                </c:pt>
                <c:pt idx="761">
                  <c:v>17</c:v>
                </c:pt>
                <c:pt idx="762">
                  <c:v>17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17</c:v>
                </c:pt>
                <c:pt idx="767">
                  <c:v>17</c:v>
                </c:pt>
                <c:pt idx="768">
                  <c:v>17</c:v>
                </c:pt>
                <c:pt idx="769">
                  <c:v>17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17</c:v>
                </c:pt>
                <c:pt idx="776">
                  <c:v>17</c:v>
                </c:pt>
                <c:pt idx="777">
                  <c:v>17</c:v>
                </c:pt>
                <c:pt idx="778">
                  <c:v>17</c:v>
                </c:pt>
                <c:pt idx="779">
                  <c:v>17</c:v>
                </c:pt>
                <c:pt idx="780">
                  <c:v>17</c:v>
                </c:pt>
                <c:pt idx="781">
                  <c:v>17</c:v>
                </c:pt>
                <c:pt idx="782">
                  <c:v>17</c:v>
                </c:pt>
                <c:pt idx="783">
                  <c:v>17</c:v>
                </c:pt>
                <c:pt idx="784">
                  <c:v>17</c:v>
                </c:pt>
                <c:pt idx="785">
                  <c:v>17</c:v>
                </c:pt>
                <c:pt idx="786">
                  <c:v>17</c:v>
                </c:pt>
                <c:pt idx="787">
                  <c:v>17</c:v>
                </c:pt>
                <c:pt idx="788">
                  <c:v>17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</c:v>
                </c:pt>
                <c:pt idx="796">
                  <c:v>17</c:v>
                </c:pt>
                <c:pt idx="797">
                  <c:v>17</c:v>
                </c:pt>
                <c:pt idx="798">
                  <c:v>17</c:v>
                </c:pt>
                <c:pt idx="799">
                  <c:v>17</c:v>
                </c:pt>
                <c:pt idx="800">
                  <c:v>17</c:v>
                </c:pt>
                <c:pt idx="801">
                  <c:v>17</c:v>
                </c:pt>
                <c:pt idx="802">
                  <c:v>17</c:v>
                </c:pt>
                <c:pt idx="803">
                  <c:v>17</c:v>
                </c:pt>
                <c:pt idx="804">
                  <c:v>17</c:v>
                </c:pt>
                <c:pt idx="805">
                  <c:v>17</c:v>
                </c:pt>
                <c:pt idx="806">
                  <c:v>17</c:v>
                </c:pt>
                <c:pt idx="807">
                  <c:v>17</c:v>
                </c:pt>
                <c:pt idx="808">
                  <c:v>17</c:v>
                </c:pt>
                <c:pt idx="809">
                  <c:v>17</c:v>
                </c:pt>
                <c:pt idx="810">
                  <c:v>17</c:v>
                </c:pt>
                <c:pt idx="811">
                  <c:v>17</c:v>
                </c:pt>
                <c:pt idx="812">
                  <c:v>17</c:v>
                </c:pt>
                <c:pt idx="813">
                  <c:v>17</c:v>
                </c:pt>
                <c:pt idx="814">
                  <c:v>17</c:v>
                </c:pt>
                <c:pt idx="815">
                  <c:v>17</c:v>
                </c:pt>
                <c:pt idx="816">
                  <c:v>17</c:v>
                </c:pt>
                <c:pt idx="817">
                  <c:v>17</c:v>
                </c:pt>
                <c:pt idx="818">
                  <c:v>17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17</c:v>
                </c:pt>
                <c:pt idx="845">
                  <c:v>17</c:v>
                </c:pt>
                <c:pt idx="846">
                  <c:v>17</c:v>
                </c:pt>
                <c:pt idx="847">
                  <c:v>17</c:v>
                </c:pt>
                <c:pt idx="848">
                  <c:v>17</c:v>
                </c:pt>
                <c:pt idx="849">
                  <c:v>17</c:v>
                </c:pt>
                <c:pt idx="850">
                  <c:v>17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ser>
          <c:idx val="3"/>
          <c:order val="3"/>
          <c:marker>
            <c:symbol val="none"/>
          </c:marker>
          <c:val>
            <c:numRef>
              <c:f>List1!$E$1:$E$1000</c:f>
              <c:numCache>
                <c:formatCode>General</c:formatCode>
                <c:ptCount val="100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6</c:v>
                </c:pt>
                <c:pt idx="74">
                  <c:v>6</c:v>
                </c:pt>
                <c:pt idx="75">
                  <c:v>6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6</c:v>
                </c:pt>
                <c:pt idx="81">
                  <c:v>6</c:v>
                </c:pt>
                <c:pt idx="82">
                  <c:v>6</c:v>
                </c:pt>
                <c:pt idx="83">
                  <c:v>6</c:v>
                </c:pt>
                <c:pt idx="84">
                  <c:v>6</c:v>
                </c:pt>
                <c:pt idx="85">
                  <c:v>6</c:v>
                </c:pt>
                <c:pt idx="86">
                  <c:v>6</c:v>
                </c:pt>
                <c:pt idx="87">
                  <c:v>6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9</c:v>
                </c:pt>
                <c:pt idx="114">
                  <c:v>9</c:v>
                </c:pt>
                <c:pt idx="115">
                  <c:v>9</c:v>
                </c:pt>
                <c:pt idx="116">
                  <c:v>9</c:v>
                </c:pt>
                <c:pt idx="117">
                  <c:v>9</c:v>
                </c:pt>
                <c:pt idx="118">
                  <c:v>9</c:v>
                </c:pt>
                <c:pt idx="119">
                  <c:v>9</c:v>
                </c:pt>
                <c:pt idx="120">
                  <c:v>9</c:v>
                </c:pt>
                <c:pt idx="121">
                  <c:v>9</c:v>
                </c:pt>
                <c:pt idx="122">
                  <c:v>9</c:v>
                </c:pt>
                <c:pt idx="123">
                  <c:v>9</c:v>
                </c:pt>
                <c:pt idx="124">
                  <c:v>9</c:v>
                </c:pt>
                <c:pt idx="125">
                  <c:v>9</c:v>
                </c:pt>
                <c:pt idx="126">
                  <c:v>9</c:v>
                </c:pt>
                <c:pt idx="127">
                  <c:v>9</c:v>
                </c:pt>
                <c:pt idx="128">
                  <c:v>9</c:v>
                </c:pt>
                <c:pt idx="129">
                  <c:v>9</c:v>
                </c:pt>
                <c:pt idx="130">
                  <c:v>9</c:v>
                </c:pt>
                <c:pt idx="131">
                  <c:v>9</c:v>
                </c:pt>
                <c:pt idx="132">
                  <c:v>9</c:v>
                </c:pt>
                <c:pt idx="133">
                  <c:v>9</c:v>
                </c:pt>
                <c:pt idx="134">
                  <c:v>10</c:v>
                </c:pt>
                <c:pt idx="135">
                  <c:v>10</c:v>
                </c:pt>
                <c:pt idx="136">
                  <c:v>10</c:v>
                </c:pt>
                <c:pt idx="137">
                  <c:v>10</c:v>
                </c:pt>
                <c:pt idx="138">
                  <c:v>10</c:v>
                </c:pt>
                <c:pt idx="139">
                  <c:v>10</c:v>
                </c:pt>
                <c:pt idx="140">
                  <c:v>10</c:v>
                </c:pt>
                <c:pt idx="141">
                  <c:v>10</c:v>
                </c:pt>
                <c:pt idx="142">
                  <c:v>10</c:v>
                </c:pt>
                <c:pt idx="143">
                  <c:v>10</c:v>
                </c:pt>
                <c:pt idx="144">
                  <c:v>10</c:v>
                </c:pt>
                <c:pt idx="145">
                  <c:v>10</c:v>
                </c:pt>
                <c:pt idx="146">
                  <c:v>10</c:v>
                </c:pt>
                <c:pt idx="147">
                  <c:v>10</c:v>
                </c:pt>
                <c:pt idx="148">
                  <c:v>10</c:v>
                </c:pt>
                <c:pt idx="149">
                  <c:v>10</c:v>
                </c:pt>
                <c:pt idx="150">
                  <c:v>10</c:v>
                </c:pt>
                <c:pt idx="151">
                  <c:v>10</c:v>
                </c:pt>
                <c:pt idx="152">
                  <c:v>10</c:v>
                </c:pt>
                <c:pt idx="153">
                  <c:v>11</c:v>
                </c:pt>
                <c:pt idx="154">
                  <c:v>11</c:v>
                </c:pt>
                <c:pt idx="155">
                  <c:v>11</c:v>
                </c:pt>
                <c:pt idx="156">
                  <c:v>11</c:v>
                </c:pt>
                <c:pt idx="157">
                  <c:v>11</c:v>
                </c:pt>
                <c:pt idx="158">
                  <c:v>11</c:v>
                </c:pt>
                <c:pt idx="159">
                  <c:v>11</c:v>
                </c:pt>
                <c:pt idx="160">
                  <c:v>11</c:v>
                </c:pt>
                <c:pt idx="161">
                  <c:v>11</c:v>
                </c:pt>
                <c:pt idx="162">
                  <c:v>11</c:v>
                </c:pt>
                <c:pt idx="163">
                  <c:v>11</c:v>
                </c:pt>
                <c:pt idx="164">
                  <c:v>11</c:v>
                </c:pt>
                <c:pt idx="165">
                  <c:v>11</c:v>
                </c:pt>
                <c:pt idx="166">
                  <c:v>11</c:v>
                </c:pt>
                <c:pt idx="167">
                  <c:v>11</c:v>
                </c:pt>
                <c:pt idx="168">
                  <c:v>11</c:v>
                </c:pt>
                <c:pt idx="169">
                  <c:v>11</c:v>
                </c:pt>
                <c:pt idx="170">
                  <c:v>11</c:v>
                </c:pt>
                <c:pt idx="171">
                  <c:v>11</c:v>
                </c:pt>
                <c:pt idx="172">
                  <c:v>11</c:v>
                </c:pt>
                <c:pt idx="173">
                  <c:v>11</c:v>
                </c:pt>
                <c:pt idx="174">
                  <c:v>11</c:v>
                </c:pt>
                <c:pt idx="175">
                  <c:v>11</c:v>
                </c:pt>
                <c:pt idx="176">
                  <c:v>11</c:v>
                </c:pt>
                <c:pt idx="177">
                  <c:v>11</c:v>
                </c:pt>
                <c:pt idx="178">
                  <c:v>11</c:v>
                </c:pt>
                <c:pt idx="179">
                  <c:v>11</c:v>
                </c:pt>
                <c:pt idx="180">
                  <c:v>11</c:v>
                </c:pt>
                <c:pt idx="181">
                  <c:v>11</c:v>
                </c:pt>
                <c:pt idx="182">
                  <c:v>11</c:v>
                </c:pt>
                <c:pt idx="183">
                  <c:v>11</c:v>
                </c:pt>
                <c:pt idx="184">
                  <c:v>11</c:v>
                </c:pt>
                <c:pt idx="185">
                  <c:v>11</c:v>
                </c:pt>
                <c:pt idx="186">
                  <c:v>12</c:v>
                </c:pt>
                <c:pt idx="187">
                  <c:v>12</c:v>
                </c:pt>
                <c:pt idx="188">
                  <c:v>12</c:v>
                </c:pt>
                <c:pt idx="189">
                  <c:v>12</c:v>
                </c:pt>
                <c:pt idx="190">
                  <c:v>12</c:v>
                </c:pt>
                <c:pt idx="191">
                  <c:v>12</c:v>
                </c:pt>
                <c:pt idx="192">
                  <c:v>12</c:v>
                </c:pt>
                <c:pt idx="193">
                  <c:v>12</c:v>
                </c:pt>
                <c:pt idx="194">
                  <c:v>12</c:v>
                </c:pt>
                <c:pt idx="195">
                  <c:v>12</c:v>
                </c:pt>
                <c:pt idx="196">
                  <c:v>12</c:v>
                </c:pt>
                <c:pt idx="197">
                  <c:v>12</c:v>
                </c:pt>
                <c:pt idx="198">
                  <c:v>12</c:v>
                </c:pt>
                <c:pt idx="199">
                  <c:v>12</c:v>
                </c:pt>
                <c:pt idx="200">
                  <c:v>12</c:v>
                </c:pt>
                <c:pt idx="201">
                  <c:v>12</c:v>
                </c:pt>
                <c:pt idx="202">
                  <c:v>12</c:v>
                </c:pt>
                <c:pt idx="203">
                  <c:v>12</c:v>
                </c:pt>
                <c:pt idx="204">
                  <c:v>12</c:v>
                </c:pt>
                <c:pt idx="205">
                  <c:v>12</c:v>
                </c:pt>
                <c:pt idx="206">
                  <c:v>12</c:v>
                </c:pt>
                <c:pt idx="207">
                  <c:v>13</c:v>
                </c:pt>
                <c:pt idx="208">
                  <c:v>13</c:v>
                </c:pt>
                <c:pt idx="209">
                  <c:v>13</c:v>
                </c:pt>
                <c:pt idx="210">
                  <c:v>13</c:v>
                </c:pt>
                <c:pt idx="211">
                  <c:v>13</c:v>
                </c:pt>
                <c:pt idx="212">
                  <c:v>13</c:v>
                </c:pt>
                <c:pt idx="213">
                  <c:v>13</c:v>
                </c:pt>
                <c:pt idx="214">
                  <c:v>13</c:v>
                </c:pt>
                <c:pt idx="215">
                  <c:v>13</c:v>
                </c:pt>
                <c:pt idx="216">
                  <c:v>13</c:v>
                </c:pt>
                <c:pt idx="217">
                  <c:v>13</c:v>
                </c:pt>
                <c:pt idx="218">
                  <c:v>13</c:v>
                </c:pt>
                <c:pt idx="219">
                  <c:v>13</c:v>
                </c:pt>
                <c:pt idx="220">
                  <c:v>13</c:v>
                </c:pt>
                <c:pt idx="221">
                  <c:v>13</c:v>
                </c:pt>
                <c:pt idx="222">
                  <c:v>13</c:v>
                </c:pt>
                <c:pt idx="223">
                  <c:v>13</c:v>
                </c:pt>
                <c:pt idx="224">
                  <c:v>13</c:v>
                </c:pt>
                <c:pt idx="225">
                  <c:v>14</c:v>
                </c:pt>
                <c:pt idx="226">
                  <c:v>14</c:v>
                </c:pt>
                <c:pt idx="227">
                  <c:v>14</c:v>
                </c:pt>
                <c:pt idx="228">
                  <c:v>14</c:v>
                </c:pt>
                <c:pt idx="229">
                  <c:v>14</c:v>
                </c:pt>
                <c:pt idx="230">
                  <c:v>14</c:v>
                </c:pt>
                <c:pt idx="231">
                  <c:v>14</c:v>
                </c:pt>
                <c:pt idx="232">
                  <c:v>14</c:v>
                </c:pt>
                <c:pt idx="233">
                  <c:v>14</c:v>
                </c:pt>
                <c:pt idx="234">
                  <c:v>14</c:v>
                </c:pt>
                <c:pt idx="235">
                  <c:v>14</c:v>
                </c:pt>
                <c:pt idx="236">
                  <c:v>14</c:v>
                </c:pt>
                <c:pt idx="237">
                  <c:v>14</c:v>
                </c:pt>
                <c:pt idx="238">
                  <c:v>14</c:v>
                </c:pt>
                <c:pt idx="239">
                  <c:v>14</c:v>
                </c:pt>
                <c:pt idx="240">
                  <c:v>14</c:v>
                </c:pt>
                <c:pt idx="241">
                  <c:v>14</c:v>
                </c:pt>
                <c:pt idx="242">
                  <c:v>14</c:v>
                </c:pt>
                <c:pt idx="243">
                  <c:v>14</c:v>
                </c:pt>
                <c:pt idx="244">
                  <c:v>14</c:v>
                </c:pt>
                <c:pt idx="245">
                  <c:v>14</c:v>
                </c:pt>
                <c:pt idx="246">
                  <c:v>14</c:v>
                </c:pt>
                <c:pt idx="247">
                  <c:v>14</c:v>
                </c:pt>
                <c:pt idx="248">
                  <c:v>14</c:v>
                </c:pt>
                <c:pt idx="249">
                  <c:v>14</c:v>
                </c:pt>
                <c:pt idx="250">
                  <c:v>14</c:v>
                </c:pt>
                <c:pt idx="251">
                  <c:v>14</c:v>
                </c:pt>
                <c:pt idx="252">
                  <c:v>14</c:v>
                </c:pt>
                <c:pt idx="253">
                  <c:v>14</c:v>
                </c:pt>
                <c:pt idx="254">
                  <c:v>14</c:v>
                </c:pt>
                <c:pt idx="255">
                  <c:v>14</c:v>
                </c:pt>
                <c:pt idx="256">
                  <c:v>14</c:v>
                </c:pt>
                <c:pt idx="257">
                  <c:v>14</c:v>
                </c:pt>
                <c:pt idx="258">
                  <c:v>14</c:v>
                </c:pt>
                <c:pt idx="259">
                  <c:v>14</c:v>
                </c:pt>
                <c:pt idx="260">
                  <c:v>14</c:v>
                </c:pt>
                <c:pt idx="261">
                  <c:v>14</c:v>
                </c:pt>
                <c:pt idx="262">
                  <c:v>14</c:v>
                </c:pt>
                <c:pt idx="263">
                  <c:v>14</c:v>
                </c:pt>
                <c:pt idx="264">
                  <c:v>14</c:v>
                </c:pt>
                <c:pt idx="265">
                  <c:v>14</c:v>
                </c:pt>
                <c:pt idx="266">
                  <c:v>14</c:v>
                </c:pt>
                <c:pt idx="267">
                  <c:v>14</c:v>
                </c:pt>
                <c:pt idx="268">
                  <c:v>14</c:v>
                </c:pt>
                <c:pt idx="269">
                  <c:v>14</c:v>
                </c:pt>
                <c:pt idx="270">
                  <c:v>14</c:v>
                </c:pt>
                <c:pt idx="271">
                  <c:v>14</c:v>
                </c:pt>
                <c:pt idx="272">
                  <c:v>14</c:v>
                </c:pt>
                <c:pt idx="273">
                  <c:v>14</c:v>
                </c:pt>
                <c:pt idx="274">
                  <c:v>14</c:v>
                </c:pt>
                <c:pt idx="275">
                  <c:v>14</c:v>
                </c:pt>
                <c:pt idx="276">
                  <c:v>14</c:v>
                </c:pt>
                <c:pt idx="277">
                  <c:v>14</c:v>
                </c:pt>
                <c:pt idx="278">
                  <c:v>14</c:v>
                </c:pt>
                <c:pt idx="279">
                  <c:v>14</c:v>
                </c:pt>
                <c:pt idx="280">
                  <c:v>14</c:v>
                </c:pt>
                <c:pt idx="281">
                  <c:v>14</c:v>
                </c:pt>
                <c:pt idx="282">
                  <c:v>14</c:v>
                </c:pt>
                <c:pt idx="283">
                  <c:v>14</c:v>
                </c:pt>
                <c:pt idx="284">
                  <c:v>14</c:v>
                </c:pt>
                <c:pt idx="285">
                  <c:v>14</c:v>
                </c:pt>
                <c:pt idx="286">
                  <c:v>14</c:v>
                </c:pt>
                <c:pt idx="287">
                  <c:v>14</c:v>
                </c:pt>
                <c:pt idx="288">
                  <c:v>14</c:v>
                </c:pt>
                <c:pt idx="289">
                  <c:v>14</c:v>
                </c:pt>
                <c:pt idx="290">
                  <c:v>14</c:v>
                </c:pt>
                <c:pt idx="291">
                  <c:v>14</c:v>
                </c:pt>
                <c:pt idx="292">
                  <c:v>14</c:v>
                </c:pt>
                <c:pt idx="293">
                  <c:v>15</c:v>
                </c:pt>
                <c:pt idx="294">
                  <c:v>15</c:v>
                </c:pt>
                <c:pt idx="295">
                  <c:v>15</c:v>
                </c:pt>
                <c:pt idx="296">
                  <c:v>15</c:v>
                </c:pt>
                <c:pt idx="297">
                  <c:v>15</c:v>
                </c:pt>
                <c:pt idx="298">
                  <c:v>15</c:v>
                </c:pt>
                <c:pt idx="299">
                  <c:v>15</c:v>
                </c:pt>
                <c:pt idx="300">
                  <c:v>15</c:v>
                </c:pt>
                <c:pt idx="301">
                  <c:v>15</c:v>
                </c:pt>
                <c:pt idx="302">
                  <c:v>15</c:v>
                </c:pt>
                <c:pt idx="303">
                  <c:v>15</c:v>
                </c:pt>
                <c:pt idx="304">
                  <c:v>15</c:v>
                </c:pt>
                <c:pt idx="305">
                  <c:v>15</c:v>
                </c:pt>
                <c:pt idx="306">
                  <c:v>15</c:v>
                </c:pt>
                <c:pt idx="307">
                  <c:v>15</c:v>
                </c:pt>
                <c:pt idx="308">
                  <c:v>15</c:v>
                </c:pt>
                <c:pt idx="309">
                  <c:v>15</c:v>
                </c:pt>
                <c:pt idx="310">
                  <c:v>15</c:v>
                </c:pt>
                <c:pt idx="311">
                  <c:v>15</c:v>
                </c:pt>
                <c:pt idx="312">
                  <c:v>15</c:v>
                </c:pt>
                <c:pt idx="313">
                  <c:v>16</c:v>
                </c:pt>
                <c:pt idx="314">
                  <c:v>16</c:v>
                </c:pt>
                <c:pt idx="315">
                  <c:v>16</c:v>
                </c:pt>
                <c:pt idx="316">
                  <c:v>16</c:v>
                </c:pt>
                <c:pt idx="317">
                  <c:v>16</c:v>
                </c:pt>
                <c:pt idx="318">
                  <c:v>16</c:v>
                </c:pt>
                <c:pt idx="319">
                  <c:v>16</c:v>
                </c:pt>
                <c:pt idx="320">
                  <c:v>16</c:v>
                </c:pt>
                <c:pt idx="321">
                  <c:v>16</c:v>
                </c:pt>
                <c:pt idx="322">
                  <c:v>16</c:v>
                </c:pt>
                <c:pt idx="323">
                  <c:v>16</c:v>
                </c:pt>
                <c:pt idx="324">
                  <c:v>16</c:v>
                </c:pt>
                <c:pt idx="325">
                  <c:v>16</c:v>
                </c:pt>
                <c:pt idx="326">
                  <c:v>16</c:v>
                </c:pt>
                <c:pt idx="327">
                  <c:v>16</c:v>
                </c:pt>
                <c:pt idx="328">
                  <c:v>16</c:v>
                </c:pt>
                <c:pt idx="329">
                  <c:v>16</c:v>
                </c:pt>
                <c:pt idx="330">
                  <c:v>16</c:v>
                </c:pt>
                <c:pt idx="331">
                  <c:v>16</c:v>
                </c:pt>
                <c:pt idx="332">
                  <c:v>16</c:v>
                </c:pt>
                <c:pt idx="333">
                  <c:v>16</c:v>
                </c:pt>
                <c:pt idx="334">
                  <c:v>16</c:v>
                </c:pt>
                <c:pt idx="335">
                  <c:v>16</c:v>
                </c:pt>
                <c:pt idx="336">
                  <c:v>16</c:v>
                </c:pt>
                <c:pt idx="337">
                  <c:v>16</c:v>
                </c:pt>
                <c:pt idx="338">
                  <c:v>16</c:v>
                </c:pt>
                <c:pt idx="339">
                  <c:v>16</c:v>
                </c:pt>
                <c:pt idx="340">
                  <c:v>16</c:v>
                </c:pt>
                <c:pt idx="341">
                  <c:v>16</c:v>
                </c:pt>
                <c:pt idx="342">
                  <c:v>16</c:v>
                </c:pt>
                <c:pt idx="343">
                  <c:v>16</c:v>
                </c:pt>
                <c:pt idx="344">
                  <c:v>16</c:v>
                </c:pt>
                <c:pt idx="345">
                  <c:v>16</c:v>
                </c:pt>
                <c:pt idx="346">
                  <c:v>16</c:v>
                </c:pt>
                <c:pt idx="347">
                  <c:v>16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16</c:v>
                </c:pt>
                <c:pt idx="352">
                  <c:v>16</c:v>
                </c:pt>
                <c:pt idx="353">
                  <c:v>16</c:v>
                </c:pt>
                <c:pt idx="354">
                  <c:v>16</c:v>
                </c:pt>
                <c:pt idx="355">
                  <c:v>16</c:v>
                </c:pt>
                <c:pt idx="356">
                  <c:v>16</c:v>
                </c:pt>
                <c:pt idx="357">
                  <c:v>16</c:v>
                </c:pt>
                <c:pt idx="358">
                  <c:v>16</c:v>
                </c:pt>
                <c:pt idx="359">
                  <c:v>16</c:v>
                </c:pt>
                <c:pt idx="360">
                  <c:v>16</c:v>
                </c:pt>
                <c:pt idx="361">
                  <c:v>16</c:v>
                </c:pt>
                <c:pt idx="362">
                  <c:v>16</c:v>
                </c:pt>
                <c:pt idx="363">
                  <c:v>16</c:v>
                </c:pt>
                <c:pt idx="364">
                  <c:v>16</c:v>
                </c:pt>
                <c:pt idx="365">
                  <c:v>16</c:v>
                </c:pt>
                <c:pt idx="366">
                  <c:v>16</c:v>
                </c:pt>
                <c:pt idx="367">
                  <c:v>16</c:v>
                </c:pt>
                <c:pt idx="368">
                  <c:v>16</c:v>
                </c:pt>
                <c:pt idx="369">
                  <c:v>16</c:v>
                </c:pt>
                <c:pt idx="370">
                  <c:v>16</c:v>
                </c:pt>
                <c:pt idx="371">
                  <c:v>16</c:v>
                </c:pt>
                <c:pt idx="372">
                  <c:v>16</c:v>
                </c:pt>
                <c:pt idx="373">
                  <c:v>16</c:v>
                </c:pt>
                <c:pt idx="374">
                  <c:v>16</c:v>
                </c:pt>
                <c:pt idx="375">
                  <c:v>16</c:v>
                </c:pt>
                <c:pt idx="376">
                  <c:v>16</c:v>
                </c:pt>
                <c:pt idx="377">
                  <c:v>16</c:v>
                </c:pt>
                <c:pt idx="378">
                  <c:v>16</c:v>
                </c:pt>
                <c:pt idx="379">
                  <c:v>16</c:v>
                </c:pt>
                <c:pt idx="380">
                  <c:v>16</c:v>
                </c:pt>
                <c:pt idx="381">
                  <c:v>16</c:v>
                </c:pt>
                <c:pt idx="382">
                  <c:v>16</c:v>
                </c:pt>
                <c:pt idx="383">
                  <c:v>16</c:v>
                </c:pt>
                <c:pt idx="384">
                  <c:v>16</c:v>
                </c:pt>
                <c:pt idx="385">
                  <c:v>16</c:v>
                </c:pt>
                <c:pt idx="386">
                  <c:v>16</c:v>
                </c:pt>
                <c:pt idx="387">
                  <c:v>16</c:v>
                </c:pt>
                <c:pt idx="388">
                  <c:v>16</c:v>
                </c:pt>
                <c:pt idx="389">
                  <c:v>16</c:v>
                </c:pt>
                <c:pt idx="390">
                  <c:v>16</c:v>
                </c:pt>
                <c:pt idx="391">
                  <c:v>16</c:v>
                </c:pt>
                <c:pt idx="392">
                  <c:v>16</c:v>
                </c:pt>
                <c:pt idx="393">
                  <c:v>16</c:v>
                </c:pt>
                <c:pt idx="394">
                  <c:v>16</c:v>
                </c:pt>
                <c:pt idx="395">
                  <c:v>16</c:v>
                </c:pt>
                <c:pt idx="396">
                  <c:v>16</c:v>
                </c:pt>
                <c:pt idx="397">
                  <c:v>16</c:v>
                </c:pt>
                <c:pt idx="398">
                  <c:v>16</c:v>
                </c:pt>
                <c:pt idx="399">
                  <c:v>16</c:v>
                </c:pt>
                <c:pt idx="400">
                  <c:v>16</c:v>
                </c:pt>
                <c:pt idx="401">
                  <c:v>16</c:v>
                </c:pt>
                <c:pt idx="402">
                  <c:v>16</c:v>
                </c:pt>
                <c:pt idx="403">
                  <c:v>16</c:v>
                </c:pt>
                <c:pt idx="404">
                  <c:v>16</c:v>
                </c:pt>
                <c:pt idx="405">
                  <c:v>16</c:v>
                </c:pt>
                <c:pt idx="406">
                  <c:v>16</c:v>
                </c:pt>
                <c:pt idx="407">
                  <c:v>16</c:v>
                </c:pt>
                <c:pt idx="408">
                  <c:v>16</c:v>
                </c:pt>
                <c:pt idx="409">
                  <c:v>16</c:v>
                </c:pt>
                <c:pt idx="410">
                  <c:v>16</c:v>
                </c:pt>
                <c:pt idx="411">
                  <c:v>16</c:v>
                </c:pt>
                <c:pt idx="412">
                  <c:v>16</c:v>
                </c:pt>
                <c:pt idx="413">
                  <c:v>16</c:v>
                </c:pt>
                <c:pt idx="414">
                  <c:v>16</c:v>
                </c:pt>
                <c:pt idx="415">
                  <c:v>16</c:v>
                </c:pt>
                <c:pt idx="416">
                  <c:v>16</c:v>
                </c:pt>
                <c:pt idx="417">
                  <c:v>16</c:v>
                </c:pt>
                <c:pt idx="418">
                  <c:v>16</c:v>
                </c:pt>
                <c:pt idx="419">
                  <c:v>16</c:v>
                </c:pt>
                <c:pt idx="420">
                  <c:v>16</c:v>
                </c:pt>
                <c:pt idx="421">
                  <c:v>16</c:v>
                </c:pt>
                <c:pt idx="422">
                  <c:v>16</c:v>
                </c:pt>
                <c:pt idx="423">
                  <c:v>16</c:v>
                </c:pt>
                <c:pt idx="424">
                  <c:v>16</c:v>
                </c:pt>
                <c:pt idx="425">
                  <c:v>16</c:v>
                </c:pt>
                <c:pt idx="426">
                  <c:v>16</c:v>
                </c:pt>
                <c:pt idx="427">
                  <c:v>16</c:v>
                </c:pt>
                <c:pt idx="428">
                  <c:v>16</c:v>
                </c:pt>
                <c:pt idx="429">
                  <c:v>16</c:v>
                </c:pt>
                <c:pt idx="430">
                  <c:v>16</c:v>
                </c:pt>
                <c:pt idx="431">
                  <c:v>16</c:v>
                </c:pt>
                <c:pt idx="432">
                  <c:v>16</c:v>
                </c:pt>
                <c:pt idx="433">
                  <c:v>16</c:v>
                </c:pt>
                <c:pt idx="434">
                  <c:v>16</c:v>
                </c:pt>
                <c:pt idx="435">
                  <c:v>16</c:v>
                </c:pt>
                <c:pt idx="436">
                  <c:v>16</c:v>
                </c:pt>
                <c:pt idx="437">
                  <c:v>16</c:v>
                </c:pt>
                <c:pt idx="438">
                  <c:v>16</c:v>
                </c:pt>
                <c:pt idx="439">
                  <c:v>16</c:v>
                </c:pt>
                <c:pt idx="440">
                  <c:v>16</c:v>
                </c:pt>
                <c:pt idx="441">
                  <c:v>16</c:v>
                </c:pt>
                <c:pt idx="442">
                  <c:v>16</c:v>
                </c:pt>
                <c:pt idx="443">
                  <c:v>16</c:v>
                </c:pt>
                <c:pt idx="444">
                  <c:v>16</c:v>
                </c:pt>
                <c:pt idx="445">
                  <c:v>16</c:v>
                </c:pt>
                <c:pt idx="446">
                  <c:v>16</c:v>
                </c:pt>
                <c:pt idx="447">
                  <c:v>16</c:v>
                </c:pt>
                <c:pt idx="448">
                  <c:v>16</c:v>
                </c:pt>
                <c:pt idx="449">
                  <c:v>16</c:v>
                </c:pt>
                <c:pt idx="450">
                  <c:v>16</c:v>
                </c:pt>
                <c:pt idx="451">
                  <c:v>16</c:v>
                </c:pt>
                <c:pt idx="452">
                  <c:v>16</c:v>
                </c:pt>
                <c:pt idx="453">
                  <c:v>16</c:v>
                </c:pt>
                <c:pt idx="454">
                  <c:v>16</c:v>
                </c:pt>
                <c:pt idx="455">
                  <c:v>16</c:v>
                </c:pt>
                <c:pt idx="456">
                  <c:v>16</c:v>
                </c:pt>
                <c:pt idx="457">
                  <c:v>16</c:v>
                </c:pt>
                <c:pt idx="458">
                  <c:v>16</c:v>
                </c:pt>
                <c:pt idx="459">
                  <c:v>16</c:v>
                </c:pt>
                <c:pt idx="460">
                  <c:v>16</c:v>
                </c:pt>
                <c:pt idx="461">
                  <c:v>16</c:v>
                </c:pt>
                <c:pt idx="462">
                  <c:v>16</c:v>
                </c:pt>
                <c:pt idx="463">
                  <c:v>16</c:v>
                </c:pt>
                <c:pt idx="464">
                  <c:v>16</c:v>
                </c:pt>
                <c:pt idx="465">
                  <c:v>16</c:v>
                </c:pt>
                <c:pt idx="466">
                  <c:v>16</c:v>
                </c:pt>
                <c:pt idx="467">
                  <c:v>16</c:v>
                </c:pt>
                <c:pt idx="468">
                  <c:v>16</c:v>
                </c:pt>
                <c:pt idx="469">
                  <c:v>16</c:v>
                </c:pt>
                <c:pt idx="470">
                  <c:v>16</c:v>
                </c:pt>
                <c:pt idx="471">
                  <c:v>16</c:v>
                </c:pt>
                <c:pt idx="472">
                  <c:v>16</c:v>
                </c:pt>
                <c:pt idx="473">
                  <c:v>16</c:v>
                </c:pt>
                <c:pt idx="474">
                  <c:v>16</c:v>
                </c:pt>
                <c:pt idx="475">
                  <c:v>16</c:v>
                </c:pt>
                <c:pt idx="476">
                  <c:v>16</c:v>
                </c:pt>
                <c:pt idx="477">
                  <c:v>16</c:v>
                </c:pt>
                <c:pt idx="478">
                  <c:v>16</c:v>
                </c:pt>
                <c:pt idx="479">
                  <c:v>16</c:v>
                </c:pt>
                <c:pt idx="480">
                  <c:v>16</c:v>
                </c:pt>
                <c:pt idx="481">
                  <c:v>16</c:v>
                </c:pt>
                <c:pt idx="482">
                  <c:v>16</c:v>
                </c:pt>
                <c:pt idx="483">
                  <c:v>16</c:v>
                </c:pt>
                <c:pt idx="484">
                  <c:v>16</c:v>
                </c:pt>
                <c:pt idx="485">
                  <c:v>16</c:v>
                </c:pt>
                <c:pt idx="486">
                  <c:v>16</c:v>
                </c:pt>
                <c:pt idx="487">
                  <c:v>16</c:v>
                </c:pt>
                <c:pt idx="488">
                  <c:v>16</c:v>
                </c:pt>
                <c:pt idx="489">
                  <c:v>16</c:v>
                </c:pt>
                <c:pt idx="490">
                  <c:v>16</c:v>
                </c:pt>
                <c:pt idx="491">
                  <c:v>16</c:v>
                </c:pt>
                <c:pt idx="492">
                  <c:v>16</c:v>
                </c:pt>
                <c:pt idx="493">
                  <c:v>16</c:v>
                </c:pt>
                <c:pt idx="494">
                  <c:v>16</c:v>
                </c:pt>
                <c:pt idx="495">
                  <c:v>16</c:v>
                </c:pt>
                <c:pt idx="496">
                  <c:v>16</c:v>
                </c:pt>
                <c:pt idx="497">
                  <c:v>16</c:v>
                </c:pt>
                <c:pt idx="498">
                  <c:v>16</c:v>
                </c:pt>
                <c:pt idx="499">
                  <c:v>16</c:v>
                </c:pt>
                <c:pt idx="500">
                  <c:v>16</c:v>
                </c:pt>
                <c:pt idx="501">
                  <c:v>16</c:v>
                </c:pt>
                <c:pt idx="502">
                  <c:v>16</c:v>
                </c:pt>
                <c:pt idx="503">
                  <c:v>16</c:v>
                </c:pt>
                <c:pt idx="504">
                  <c:v>16</c:v>
                </c:pt>
                <c:pt idx="505">
                  <c:v>16</c:v>
                </c:pt>
                <c:pt idx="506">
                  <c:v>16</c:v>
                </c:pt>
                <c:pt idx="507">
                  <c:v>16</c:v>
                </c:pt>
                <c:pt idx="508">
                  <c:v>16</c:v>
                </c:pt>
                <c:pt idx="509">
                  <c:v>16</c:v>
                </c:pt>
                <c:pt idx="510">
                  <c:v>16</c:v>
                </c:pt>
                <c:pt idx="511">
                  <c:v>16</c:v>
                </c:pt>
                <c:pt idx="512">
                  <c:v>16</c:v>
                </c:pt>
                <c:pt idx="513">
                  <c:v>16</c:v>
                </c:pt>
                <c:pt idx="514">
                  <c:v>16</c:v>
                </c:pt>
                <c:pt idx="515">
                  <c:v>16</c:v>
                </c:pt>
                <c:pt idx="516">
                  <c:v>16</c:v>
                </c:pt>
                <c:pt idx="517">
                  <c:v>16</c:v>
                </c:pt>
                <c:pt idx="518">
                  <c:v>16</c:v>
                </c:pt>
                <c:pt idx="519">
                  <c:v>16</c:v>
                </c:pt>
                <c:pt idx="520">
                  <c:v>16</c:v>
                </c:pt>
                <c:pt idx="521">
                  <c:v>16</c:v>
                </c:pt>
                <c:pt idx="522">
                  <c:v>16</c:v>
                </c:pt>
                <c:pt idx="523">
                  <c:v>16</c:v>
                </c:pt>
                <c:pt idx="524">
                  <c:v>16</c:v>
                </c:pt>
                <c:pt idx="525">
                  <c:v>16</c:v>
                </c:pt>
                <c:pt idx="526">
                  <c:v>16</c:v>
                </c:pt>
                <c:pt idx="527">
                  <c:v>16</c:v>
                </c:pt>
                <c:pt idx="528">
                  <c:v>16</c:v>
                </c:pt>
                <c:pt idx="529">
                  <c:v>16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16</c:v>
                </c:pt>
                <c:pt idx="534">
                  <c:v>16</c:v>
                </c:pt>
                <c:pt idx="535">
                  <c:v>16</c:v>
                </c:pt>
                <c:pt idx="536">
                  <c:v>16</c:v>
                </c:pt>
                <c:pt idx="537">
                  <c:v>16</c:v>
                </c:pt>
                <c:pt idx="538">
                  <c:v>16</c:v>
                </c:pt>
                <c:pt idx="539">
                  <c:v>16</c:v>
                </c:pt>
                <c:pt idx="540">
                  <c:v>16</c:v>
                </c:pt>
                <c:pt idx="541">
                  <c:v>16</c:v>
                </c:pt>
                <c:pt idx="542">
                  <c:v>16</c:v>
                </c:pt>
                <c:pt idx="543">
                  <c:v>16</c:v>
                </c:pt>
                <c:pt idx="544">
                  <c:v>16</c:v>
                </c:pt>
                <c:pt idx="545">
                  <c:v>16</c:v>
                </c:pt>
                <c:pt idx="546">
                  <c:v>16</c:v>
                </c:pt>
                <c:pt idx="547">
                  <c:v>16</c:v>
                </c:pt>
                <c:pt idx="548">
                  <c:v>16</c:v>
                </c:pt>
                <c:pt idx="549">
                  <c:v>16</c:v>
                </c:pt>
                <c:pt idx="550">
                  <c:v>16</c:v>
                </c:pt>
                <c:pt idx="551">
                  <c:v>16</c:v>
                </c:pt>
                <c:pt idx="552">
                  <c:v>16</c:v>
                </c:pt>
                <c:pt idx="553">
                  <c:v>16</c:v>
                </c:pt>
                <c:pt idx="554">
                  <c:v>16</c:v>
                </c:pt>
                <c:pt idx="555">
                  <c:v>16</c:v>
                </c:pt>
                <c:pt idx="556">
                  <c:v>16</c:v>
                </c:pt>
                <c:pt idx="557">
                  <c:v>16</c:v>
                </c:pt>
                <c:pt idx="558">
                  <c:v>16</c:v>
                </c:pt>
                <c:pt idx="559">
                  <c:v>16</c:v>
                </c:pt>
                <c:pt idx="560">
                  <c:v>16</c:v>
                </c:pt>
                <c:pt idx="561">
                  <c:v>16</c:v>
                </c:pt>
                <c:pt idx="562">
                  <c:v>16</c:v>
                </c:pt>
                <c:pt idx="563">
                  <c:v>16</c:v>
                </c:pt>
                <c:pt idx="564">
                  <c:v>16</c:v>
                </c:pt>
                <c:pt idx="565">
                  <c:v>16</c:v>
                </c:pt>
                <c:pt idx="566">
                  <c:v>16</c:v>
                </c:pt>
                <c:pt idx="567">
                  <c:v>16</c:v>
                </c:pt>
                <c:pt idx="568">
                  <c:v>16</c:v>
                </c:pt>
                <c:pt idx="569">
                  <c:v>16</c:v>
                </c:pt>
                <c:pt idx="570">
                  <c:v>16</c:v>
                </c:pt>
                <c:pt idx="571">
                  <c:v>16</c:v>
                </c:pt>
                <c:pt idx="572">
                  <c:v>16</c:v>
                </c:pt>
                <c:pt idx="573">
                  <c:v>16</c:v>
                </c:pt>
                <c:pt idx="574">
                  <c:v>16</c:v>
                </c:pt>
                <c:pt idx="575">
                  <c:v>16</c:v>
                </c:pt>
                <c:pt idx="576">
                  <c:v>16</c:v>
                </c:pt>
                <c:pt idx="577">
                  <c:v>16</c:v>
                </c:pt>
                <c:pt idx="578">
                  <c:v>16</c:v>
                </c:pt>
                <c:pt idx="579">
                  <c:v>16</c:v>
                </c:pt>
                <c:pt idx="580">
                  <c:v>16</c:v>
                </c:pt>
                <c:pt idx="581">
                  <c:v>16</c:v>
                </c:pt>
                <c:pt idx="582">
                  <c:v>16</c:v>
                </c:pt>
                <c:pt idx="583">
                  <c:v>16</c:v>
                </c:pt>
                <c:pt idx="584">
                  <c:v>16</c:v>
                </c:pt>
                <c:pt idx="585">
                  <c:v>16</c:v>
                </c:pt>
                <c:pt idx="586">
                  <c:v>16</c:v>
                </c:pt>
                <c:pt idx="587">
                  <c:v>16</c:v>
                </c:pt>
                <c:pt idx="588">
                  <c:v>16</c:v>
                </c:pt>
                <c:pt idx="589">
                  <c:v>16</c:v>
                </c:pt>
                <c:pt idx="590">
                  <c:v>16</c:v>
                </c:pt>
                <c:pt idx="591">
                  <c:v>16</c:v>
                </c:pt>
                <c:pt idx="592">
                  <c:v>16</c:v>
                </c:pt>
                <c:pt idx="593">
                  <c:v>16</c:v>
                </c:pt>
                <c:pt idx="594">
                  <c:v>16</c:v>
                </c:pt>
                <c:pt idx="595">
                  <c:v>16</c:v>
                </c:pt>
                <c:pt idx="596">
                  <c:v>16</c:v>
                </c:pt>
                <c:pt idx="597">
                  <c:v>16</c:v>
                </c:pt>
                <c:pt idx="598">
                  <c:v>16</c:v>
                </c:pt>
                <c:pt idx="599">
                  <c:v>16</c:v>
                </c:pt>
                <c:pt idx="600">
                  <c:v>16</c:v>
                </c:pt>
                <c:pt idx="601">
                  <c:v>16</c:v>
                </c:pt>
                <c:pt idx="602">
                  <c:v>16</c:v>
                </c:pt>
                <c:pt idx="603">
                  <c:v>16</c:v>
                </c:pt>
                <c:pt idx="604">
                  <c:v>16</c:v>
                </c:pt>
                <c:pt idx="605">
                  <c:v>16</c:v>
                </c:pt>
                <c:pt idx="606">
                  <c:v>16</c:v>
                </c:pt>
                <c:pt idx="607">
                  <c:v>16</c:v>
                </c:pt>
                <c:pt idx="608">
                  <c:v>16</c:v>
                </c:pt>
                <c:pt idx="609">
                  <c:v>16</c:v>
                </c:pt>
                <c:pt idx="610">
                  <c:v>16</c:v>
                </c:pt>
                <c:pt idx="611">
                  <c:v>16</c:v>
                </c:pt>
                <c:pt idx="612">
                  <c:v>16</c:v>
                </c:pt>
                <c:pt idx="613">
                  <c:v>16</c:v>
                </c:pt>
                <c:pt idx="614">
                  <c:v>16</c:v>
                </c:pt>
                <c:pt idx="615">
                  <c:v>16</c:v>
                </c:pt>
                <c:pt idx="616">
                  <c:v>16</c:v>
                </c:pt>
                <c:pt idx="617">
                  <c:v>16</c:v>
                </c:pt>
                <c:pt idx="618">
                  <c:v>16</c:v>
                </c:pt>
                <c:pt idx="619">
                  <c:v>16</c:v>
                </c:pt>
                <c:pt idx="620">
                  <c:v>16</c:v>
                </c:pt>
                <c:pt idx="621">
                  <c:v>16</c:v>
                </c:pt>
                <c:pt idx="622">
                  <c:v>16</c:v>
                </c:pt>
                <c:pt idx="623">
                  <c:v>16</c:v>
                </c:pt>
                <c:pt idx="624">
                  <c:v>16</c:v>
                </c:pt>
                <c:pt idx="625">
                  <c:v>16</c:v>
                </c:pt>
                <c:pt idx="626">
                  <c:v>16</c:v>
                </c:pt>
                <c:pt idx="627">
                  <c:v>16</c:v>
                </c:pt>
                <c:pt idx="628">
                  <c:v>16</c:v>
                </c:pt>
                <c:pt idx="629">
                  <c:v>16</c:v>
                </c:pt>
                <c:pt idx="630">
                  <c:v>16</c:v>
                </c:pt>
                <c:pt idx="631">
                  <c:v>16</c:v>
                </c:pt>
                <c:pt idx="632">
                  <c:v>16</c:v>
                </c:pt>
                <c:pt idx="633">
                  <c:v>16</c:v>
                </c:pt>
                <c:pt idx="634">
                  <c:v>16</c:v>
                </c:pt>
                <c:pt idx="635">
                  <c:v>16</c:v>
                </c:pt>
                <c:pt idx="636">
                  <c:v>16</c:v>
                </c:pt>
                <c:pt idx="637">
                  <c:v>16</c:v>
                </c:pt>
                <c:pt idx="638">
                  <c:v>16</c:v>
                </c:pt>
                <c:pt idx="639">
                  <c:v>16</c:v>
                </c:pt>
                <c:pt idx="640">
                  <c:v>16</c:v>
                </c:pt>
                <c:pt idx="641">
                  <c:v>16</c:v>
                </c:pt>
                <c:pt idx="642">
                  <c:v>16</c:v>
                </c:pt>
                <c:pt idx="643">
                  <c:v>16</c:v>
                </c:pt>
                <c:pt idx="644">
                  <c:v>16</c:v>
                </c:pt>
                <c:pt idx="645">
                  <c:v>16</c:v>
                </c:pt>
                <c:pt idx="646">
                  <c:v>16</c:v>
                </c:pt>
                <c:pt idx="647">
                  <c:v>16</c:v>
                </c:pt>
                <c:pt idx="648">
                  <c:v>16</c:v>
                </c:pt>
                <c:pt idx="649">
                  <c:v>16</c:v>
                </c:pt>
                <c:pt idx="650">
                  <c:v>16</c:v>
                </c:pt>
                <c:pt idx="651">
                  <c:v>16</c:v>
                </c:pt>
                <c:pt idx="652">
                  <c:v>16</c:v>
                </c:pt>
                <c:pt idx="653">
                  <c:v>16</c:v>
                </c:pt>
                <c:pt idx="654">
                  <c:v>16</c:v>
                </c:pt>
                <c:pt idx="655">
                  <c:v>16</c:v>
                </c:pt>
                <c:pt idx="656">
                  <c:v>16</c:v>
                </c:pt>
                <c:pt idx="657">
                  <c:v>16</c:v>
                </c:pt>
                <c:pt idx="658">
                  <c:v>16</c:v>
                </c:pt>
                <c:pt idx="659">
                  <c:v>16</c:v>
                </c:pt>
                <c:pt idx="660">
                  <c:v>16</c:v>
                </c:pt>
                <c:pt idx="661">
                  <c:v>16</c:v>
                </c:pt>
                <c:pt idx="662">
                  <c:v>16</c:v>
                </c:pt>
                <c:pt idx="663">
                  <c:v>16</c:v>
                </c:pt>
                <c:pt idx="664">
                  <c:v>16</c:v>
                </c:pt>
                <c:pt idx="665">
                  <c:v>16</c:v>
                </c:pt>
                <c:pt idx="666">
                  <c:v>16</c:v>
                </c:pt>
                <c:pt idx="667">
                  <c:v>16</c:v>
                </c:pt>
                <c:pt idx="668">
                  <c:v>16</c:v>
                </c:pt>
                <c:pt idx="669">
                  <c:v>16</c:v>
                </c:pt>
                <c:pt idx="670">
                  <c:v>16</c:v>
                </c:pt>
                <c:pt idx="671">
                  <c:v>16</c:v>
                </c:pt>
                <c:pt idx="672">
                  <c:v>16</c:v>
                </c:pt>
                <c:pt idx="673">
                  <c:v>16</c:v>
                </c:pt>
                <c:pt idx="674">
                  <c:v>16</c:v>
                </c:pt>
                <c:pt idx="675">
                  <c:v>16</c:v>
                </c:pt>
                <c:pt idx="676">
                  <c:v>16</c:v>
                </c:pt>
                <c:pt idx="677">
                  <c:v>16</c:v>
                </c:pt>
                <c:pt idx="678">
                  <c:v>16</c:v>
                </c:pt>
                <c:pt idx="679">
                  <c:v>16</c:v>
                </c:pt>
                <c:pt idx="680">
                  <c:v>16</c:v>
                </c:pt>
                <c:pt idx="681">
                  <c:v>16</c:v>
                </c:pt>
                <c:pt idx="682">
                  <c:v>16</c:v>
                </c:pt>
                <c:pt idx="683">
                  <c:v>16</c:v>
                </c:pt>
                <c:pt idx="684">
                  <c:v>16</c:v>
                </c:pt>
                <c:pt idx="685">
                  <c:v>16</c:v>
                </c:pt>
                <c:pt idx="686">
                  <c:v>16</c:v>
                </c:pt>
                <c:pt idx="687">
                  <c:v>16</c:v>
                </c:pt>
                <c:pt idx="688">
                  <c:v>16</c:v>
                </c:pt>
                <c:pt idx="689">
                  <c:v>16</c:v>
                </c:pt>
                <c:pt idx="690">
                  <c:v>16</c:v>
                </c:pt>
                <c:pt idx="691">
                  <c:v>16</c:v>
                </c:pt>
                <c:pt idx="692">
                  <c:v>16</c:v>
                </c:pt>
                <c:pt idx="693">
                  <c:v>16</c:v>
                </c:pt>
                <c:pt idx="694">
                  <c:v>16</c:v>
                </c:pt>
                <c:pt idx="695">
                  <c:v>16</c:v>
                </c:pt>
                <c:pt idx="696">
                  <c:v>16</c:v>
                </c:pt>
                <c:pt idx="697">
                  <c:v>16</c:v>
                </c:pt>
                <c:pt idx="698">
                  <c:v>16</c:v>
                </c:pt>
                <c:pt idx="699">
                  <c:v>16</c:v>
                </c:pt>
                <c:pt idx="700">
                  <c:v>16</c:v>
                </c:pt>
                <c:pt idx="701">
                  <c:v>16</c:v>
                </c:pt>
                <c:pt idx="702">
                  <c:v>16</c:v>
                </c:pt>
                <c:pt idx="703">
                  <c:v>16</c:v>
                </c:pt>
                <c:pt idx="704">
                  <c:v>16</c:v>
                </c:pt>
                <c:pt idx="705">
                  <c:v>16</c:v>
                </c:pt>
                <c:pt idx="706">
                  <c:v>16</c:v>
                </c:pt>
                <c:pt idx="707">
                  <c:v>16</c:v>
                </c:pt>
                <c:pt idx="708">
                  <c:v>16</c:v>
                </c:pt>
                <c:pt idx="709">
                  <c:v>16</c:v>
                </c:pt>
                <c:pt idx="710">
                  <c:v>16</c:v>
                </c:pt>
                <c:pt idx="711">
                  <c:v>16</c:v>
                </c:pt>
                <c:pt idx="712">
                  <c:v>16</c:v>
                </c:pt>
                <c:pt idx="713">
                  <c:v>16</c:v>
                </c:pt>
                <c:pt idx="714">
                  <c:v>16</c:v>
                </c:pt>
                <c:pt idx="715">
                  <c:v>16</c:v>
                </c:pt>
                <c:pt idx="716">
                  <c:v>16</c:v>
                </c:pt>
                <c:pt idx="717">
                  <c:v>16</c:v>
                </c:pt>
                <c:pt idx="718">
                  <c:v>16</c:v>
                </c:pt>
                <c:pt idx="719">
                  <c:v>16</c:v>
                </c:pt>
                <c:pt idx="720">
                  <c:v>16</c:v>
                </c:pt>
                <c:pt idx="721">
                  <c:v>16</c:v>
                </c:pt>
                <c:pt idx="722">
                  <c:v>16</c:v>
                </c:pt>
                <c:pt idx="723">
                  <c:v>16</c:v>
                </c:pt>
                <c:pt idx="724">
                  <c:v>16</c:v>
                </c:pt>
                <c:pt idx="725">
                  <c:v>16</c:v>
                </c:pt>
                <c:pt idx="726">
                  <c:v>16</c:v>
                </c:pt>
                <c:pt idx="727">
                  <c:v>16</c:v>
                </c:pt>
                <c:pt idx="728">
                  <c:v>16</c:v>
                </c:pt>
                <c:pt idx="729">
                  <c:v>16</c:v>
                </c:pt>
                <c:pt idx="730">
                  <c:v>16</c:v>
                </c:pt>
                <c:pt idx="731">
                  <c:v>16</c:v>
                </c:pt>
                <c:pt idx="732">
                  <c:v>16</c:v>
                </c:pt>
                <c:pt idx="733">
                  <c:v>16</c:v>
                </c:pt>
                <c:pt idx="734">
                  <c:v>16</c:v>
                </c:pt>
                <c:pt idx="735">
                  <c:v>16</c:v>
                </c:pt>
                <c:pt idx="736">
                  <c:v>16</c:v>
                </c:pt>
                <c:pt idx="737">
                  <c:v>16</c:v>
                </c:pt>
                <c:pt idx="738">
                  <c:v>16</c:v>
                </c:pt>
                <c:pt idx="739">
                  <c:v>16</c:v>
                </c:pt>
                <c:pt idx="740">
                  <c:v>16</c:v>
                </c:pt>
                <c:pt idx="741">
                  <c:v>16</c:v>
                </c:pt>
                <c:pt idx="742">
                  <c:v>16</c:v>
                </c:pt>
                <c:pt idx="743">
                  <c:v>16</c:v>
                </c:pt>
                <c:pt idx="744">
                  <c:v>16</c:v>
                </c:pt>
                <c:pt idx="745">
                  <c:v>16</c:v>
                </c:pt>
                <c:pt idx="746">
                  <c:v>16</c:v>
                </c:pt>
                <c:pt idx="747">
                  <c:v>16</c:v>
                </c:pt>
                <c:pt idx="748">
                  <c:v>16</c:v>
                </c:pt>
                <c:pt idx="749">
                  <c:v>16</c:v>
                </c:pt>
                <c:pt idx="750">
                  <c:v>16</c:v>
                </c:pt>
                <c:pt idx="751">
                  <c:v>16</c:v>
                </c:pt>
                <c:pt idx="752">
                  <c:v>16</c:v>
                </c:pt>
                <c:pt idx="753">
                  <c:v>16</c:v>
                </c:pt>
                <c:pt idx="754">
                  <c:v>16</c:v>
                </c:pt>
                <c:pt idx="755">
                  <c:v>16</c:v>
                </c:pt>
                <c:pt idx="756">
                  <c:v>16</c:v>
                </c:pt>
                <c:pt idx="757">
                  <c:v>16</c:v>
                </c:pt>
                <c:pt idx="758">
                  <c:v>16</c:v>
                </c:pt>
                <c:pt idx="759">
                  <c:v>16</c:v>
                </c:pt>
                <c:pt idx="760">
                  <c:v>16</c:v>
                </c:pt>
                <c:pt idx="761">
                  <c:v>16</c:v>
                </c:pt>
                <c:pt idx="762">
                  <c:v>16</c:v>
                </c:pt>
                <c:pt idx="763">
                  <c:v>16</c:v>
                </c:pt>
                <c:pt idx="764">
                  <c:v>16</c:v>
                </c:pt>
                <c:pt idx="765">
                  <c:v>16</c:v>
                </c:pt>
                <c:pt idx="766">
                  <c:v>16</c:v>
                </c:pt>
                <c:pt idx="767">
                  <c:v>16</c:v>
                </c:pt>
                <c:pt idx="768">
                  <c:v>16</c:v>
                </c:pt>
                <c:pt idx="769">
                  <c:v>16</c:v>
                </c:pt>
                <c:pt idx="770">
                  <c:v>16</c:v>
                </c:pt>
                <c:pt idx="771">
                  <c:v>16</c:v>
                </c:pt>
                <c:pt idx="772">
                  <c:v>16</c:v>
                </c:pt>
                <c:pt idx="773">
                  <c:v>16</c:v>
                </c:pt>
                <c:pt idx="774">
                  <c:v>16</c:v>
                </c:pt>
                <c:pt idx="775">
                  <c:v>16</c:v>
                </c:pt>
                <c:pt idx="776">
                  <c:v>16</c:v>
                </c:pt>
                <c:pt idx="777">
                  <c:v>16</c:v>
                </c:pt>
                <c:pt idx="778">
                  <c:v>16</c:v>
                </c:pt>
                <c:pt idx="779">
                  <c:v>16</c:v>
                </c:pt>
                <c:pt idx="780">
                  <c:v>16</c:v>
                </c:pt>
                <c:pt idx="781">
                  <c:v>16</c:v>
                </c:pt>
                <c:pt idx="782">
                  <c:v>16</c:v>
                </c:pt>
                <c:pt idx="783">
                  <c:v>16</c:v>
                </c:pt>
                <c:pt idx="784">
                  <c:v>16</c:v>
                </c:pt>
                <c:pt idx="785">
                  <c:v>16</c:v>
                </c:pt>
                <c:pt idx="786">
                  <c:v>16</c:v>
                </c:pt>
                <c:pt idx="787">
                  <c:v>16</c:v>
                </c:pt>
                <c:pt idx="788">
                  <c:v>16</c:v>
                </c:pt>
                <c:pt idx="789">
                  <c:v>16</c:v>
                </c:pt>
                <c:pt idx="790">
                  <c:v>16</c:v>
                </c:pt>
                <c:pt idx="791">
                  <c:v>16</c:v>
                </c:pt>
                <c:pt idx="792">
                  <c:v>16</c:v>
                </c:pt>
                <c:pt idx="793">
                  <c:v>16</c:v>
                </c:pt>
                <c:pt idx="794">
                  <c:v>16</c:v>
                </c:pt>
                <c:pt idx="795">
                  <c:v>16</c:v>
                </c:pt>
                <c:pt idx="796">
                  <c:v>16</c:v>
                </c:pt>
                <c:pt idx="797">
                  <c:v>16</c:v>
                </c:pt>
                <c:pt idx="798">
                  <c:v>16</c:v>
                </c:pt>
                <c:pt idx="799">
                  <c:v>16</c:v>
                </c:pt>
                <c:pt idx="800">
                  <c:v>16</c:v>
                </c:pt>
                <c:pt idx="801">
                  <c:v>16</c:v>
                </c:pt>
                <c:pt idx="802">
                  <c:v>16</c:v>
                </c:pt>
                <c:pt idx="803">
                  <c:v>16</c:v>
                </c:pt>
                <c:pt idx="804">
                  <c:v>16</c:v>
                </c:pt>
                <c:pt idx="805">
                  <c:v>16</c:v>
                </c:pt>
                <c:pt idx="806">
                  <c:v>16</c:v>
                </c:pt>
                <c:pt idx="807">
                  <c:v>16</c:v>
                </c:pt>
                <c:pt idx="808">
                  <c:v>16</c:v>
                </c:pt>
                <c:pt idx="809">
                  <c:v>16</c:v>
                </c:pt>
                <c:pt idx="810">
                  <c:v>16</c:v>
                </c:pt>
                <c:pt idx="811">
                  <c:v>16</c:v>
                </c:pt>
                <c:pt idx="812">
                  <c:v>16</c:v>
                </c:pt>
                <c:pt idx="813">
                  <c:v>16</c:v>
                </c:pt>
                <c:pt idx="814">
                  <c:v>16</c:v>
                </c:pt>
                <c:pt idx="815">
                  <c:v>16</c:v>
                </c:pt>
                <c:pt idx="816">
                  <c:v>16</c:v>
                </c:pt>
                <c:pt idx="817">
                  <c:v>16</c:v>
                </c:pt>
                <c:pt idx="818">
                  <c:v>16</c:v>
                </c:pt>
                <c:pt idx="819">
                  <c:v>16</c:v>
                </c:pt>
                <c:pt idx="820">
                  <c:v>16</c:v>
                </c:pt>
                <c:pt idx="821">
                  <c:v>16</c:v>
                </c:pt>
                <c:pt idx="822">
                  <c:v>16</c:v>
                </c:pt>
                <c:pt idx="823">
                  <c:v>16</c:v>
                </c:pt>
                <c:pt idx="824">
                  <c:v>16</c:v>
                </c:pt>
                <c:pt idx="825">
                  <c:v>16</c:v>
                </c:pt>
                <c:pt idx="826">
                  <c:v>16</c:v>
                </c:pt>
                <c:pt idx="827">
                  <c:v>16</c:v>
                </c:pt>
                <c:pt idx="828">
                  <c:v>16</c:v>
                </c:pt>
                <c:pt idx="829">
                  <c:v>16</c:v>
                </c:pt>
                <c:pt idx="830">
                  <c:v>16</c:v>
                </c:pt>
                <c:pt idx="831">
                  <c:v>16</c:v>
                </c:pt>
                <c:pt idx="832">
                  <c:v>16</c:v>
                </c:pt>
                <c:pt idx="833">
                  <c:v>16</c:v>
                </c:pt>
                <c:pt idx="834">
                  <c:v>16</c:v>
                </c:pt>
                <c:pt idx="835">
                  <c:v>16</c:v>
                </c:pt>
                <c:pt idx="836">
                  <c:v>16</c:v>
                </c:pt>
                <c:pt idx="837">
                  <c:v>16</c:v>
                </c:pt>
                <c:pt idx="838">
                  <c:v>16</c:v>
                </c:pt>
                <c:pt idx="839">
                  <c:v>16</c:v>
                </c:pt>
                <c:pt idx="840">
                  <c:v>16</c:v>
                </c:pt>
                <c:pt idx="841">
                  <c:v>16</c:v>
                </c:pt>
                <c:pt idx="842">
                  <c:v>16</c:v>
                </c:pt>
                <c:pt idx="843">
                  <c:v>16</c:v>
                </c:pt>
                <c:pt idx="844">
                  <c:v>16</c:v>
                </c:pt>
                <c:pt idx="845">
                  <c:v>16</c:v>
                </c:pt>
                <c:pt idx="846">
                  <c:v>16</c:v>
                </c:pt>
                <c:pt idx="847">
                  <c:v>16</c:v>
                </c:pt>
                <c:pt idx="848">
                  <c:v>16</c:v>
                </c:pt>
                <c:pt idx="849">
                  <c:v>16</c:v>
                </c:pt>
                <c:pt idx="850">
                  <c:v>16</c:v>
                </c:pt>
                <c:pt idx="851">
                  <c:v>16</c:v>
                </c:pt>
                <c:pt idx="852">
                  <c:v>16</c:v>
                </c:pt>
                <c:pt idx="853">
                  <c:v>16</c:v>
                </c:pt>
                <c:pt idx="854">
                  <c:v>16</c:v>
                </c:pt>
                <c:pt idx="855">
                  <c:v>16</c:v>
                </c:pt>
                <c:pt idx="856">
                  <c:v>16</c:v>
                </c:pt>
                <c:pt idx="857">
                  <c:v>16</c:v>
                </c:pt>
                <c:pt idx="858">
                  <c:v>16</c:v>
                </c:pt>
                <c:pt idx="859">
                  <c:v>16</c:v>
                </c:pt>
                <c:pt idx="860">
                  <c:v>16</c:v>
                </c:pt>
                <c:pt idx="861">
                  <c:v>16</c:v>
                </c:pt>
                <c:pt idx="862">
                  <c:v>16</c:v>
                </c:pt>
                <c:pt idx="863">
                  <c:v>16</c:v>
                </c:pt>
                <c:pt idx="864">
                  <c:v>16</c:v>
                </c:pt>
                <c:pt idx="865">
                  <c:v>16</c:v>
                </c:pt>
                <c:pt idx="866">
                  <c:v>16</c:v>
                </c:pt>
                <c:pt idx="867">
                  <c:v>16</c:v>
                </c:pt>
                <c:pt idx="868">
                  <c:v>16</c:v>
                </c:pt>
                <c:pt idx="869">
                  <c:v>16</c:v>
                </c:pt>
                <c:pt idx="870">
                  <c:v>16</c:v>
                </c:pt>
                <c:pt idx="871">
                  <c:v>16</c:v>
                </c:pt>
                <c:pt idx="872">
                  <c:v>16</c:v>
                </c:pt>
                <c:pt idx="873">
                  <c:v>16</c:v>
                </c:pt>
                <c:pt idx="874">
                  <c:v>16</c:v>
                </c:pt>
                <c:pt idx="875">
                  <c:v>16</c:v>
                </c:pt>
                <c:pt idx="876">
                  <c:v>16</c:v>
                </c:pt>
                <c:pt idx="877">
                  <c:v>16</c:v>
                </c:pt>
                <c:pt idx="878">
                  <c:v>16</c:v>
                </c:pt>
                <c:pt idx="879">
                  <c:v>16</c:v>
                </c:pt>
                <c:pt idx="880">
                  <c:v>16</c:v>
                </c:pt>
                <c:pt idx="881">
                  <c:v>16</c:v>
                </c:pt>
                <c:pt idx="882">
                  <c:v>16</c:v>
                </c:pt>
                <c:pt idx="883">
                  <c:v>16</c:v>
                </c:pt>
                <c:pt idx="884">
                  <c:v>16</c:v>
                </c:pt>
                <c:pt idx="885">
                  <c:v>16</c:v>
                </c:pt>
                <c:pt idx="886">
                  <c:v>16</c:v>
                </c:pt>
                <c:pt idx="887">
                  <c:v>16</c:v>
                </c:pt>
                <c:pt idx="888">
                  <c:v>16</c:v>
                </c:pt>
                <c:pt idx="889">
                  <c:v>16</c:v>
                </c:pt>
                <c:pt idx="890">
                  <c:v>16</c:v>
                </c:pt>
                <c:pt idx="891">
                  <c:v>16</c:v>
                </c:pt>
                <c:pt idx="892">
                  <c:v>16</c:v>
                </c:pt>
                <c:pt idx="893">
                  <c:v>16</c:v>
                </c:pt>
                <c:pt idx="894">
                  <c:v>16</c:v>
                </c:pt>
                <c:pt idx="895">
                  <c:v>16</c:v>
                </c:pt>
                <c:pt idx="896">
                  <c:v>16</c:v>
                </c:pt>
                <c:pt idx="897">
                  <c:v>16</c:v>
                </c:pt>
                <c:pt idx="898">
                  <c:v>16</c:v>
                </c:pt>
                <c:pt idx="899">
                  <c:v>16</c:v>
                </c:pt>
                <c:pt idx="900">
                  <c:v>16</c:v>
                </c:pt>
                <c:pt idx="901">
                  <c:v>16</c:v>
                </c:pt>
                <c:pt idx="902">
                  <c:v>16</c:v>
                </c:pt>
                <c:pt idx="903">
                  <c:v>16</c:v>
                </c:pt>
                <c:pt idx="904">
                  <c:v>16</c:v>
                </c:pt>
                <c:pt idx="905">
                  <c:v>16</c:v>
                </c:pt>
                <c:pt idx="906">
                  <c:v>16</c:v>
                </c:pt>
                <c:pt idx="907">
                  <c:v>16</c:v>
                </c:pt>
                <c:pt idx="908">
                  <c:v>16</c:v>
                </c:pt>
                <c:pt idx="909">
                  <c:v>16</c:v>
                </c:pt>
                <c:pt idx="910">
                  <c:v>16</c:v>
                </c:pt>
                <c:pt idx="911">
                  <c:v>16</c:v>
                </c:pt>
                <c:pt idx="912">
                  <c:v>16</c:v>
                </c:pt>
                <c:pt idx="913">
                  <c:v>16</c:v>
                </c:pt>
                <c:pt idx="914">
                  <c:v>16</c:v>
                </c:pt>
                <c:pt idx="915">
                  <c:v>16</c:v>
                </c:pt>
                <c:pt idx="916">
                  <c:v>16</c:v>
                </c:pt>
                <c:pt idx="917">
                  <c:v>16</c:v>
                </c:pt>
                <c:pt idx="918">
                  <c:v>16</c:v>
                </c:pt>
                <c:pt idx="919">
                  <c:v>16</c:v>
                </c:pt>
                <c:pt idx="920">
                  <c:v>16</c:v>
                </c:pt>
                <c:pt idx="921">
                  <c:v>16</c:v>
                </c:pt>
                <c:pt idx="922">
                  <c:v>16</c:v>
                </c:pt>
                <c:pt idx="923">
                  <c:v>16</c:v>
                </c:pt>
                <c:pt idx="924">
                  <c:v>16</c:v>
                </c:pt>
                <c:pt idx="925">
                  <c:v>16</c:v>
                </c:pt>
                <c:pt idx="926">
                  <c:v>16</c:v>
                </c:pt>
                <c:pt idx="927">
                  <c:v>16</c:v>
                </c:pt>
                <c:pt idx="928">
                  <c:v>16</c:v>
                </c:pt>
                <c:pt idx="929">
                  <c:v>16</c:v>
                </c:pt>
                <c:pt idx="930">
                  <c:v>16</c:v>
                </c:pt>
                <c:pt idx="931">
                  <c:v>16</c:v>
                </c:pt>
                <c:pt idx="932">
                  <c:v>16</c:v>
                </c:pt>
                <c:pt idx="933">
                  <c:v>16</c:v>
                </c:pt>
                <c:pt idx="934">
                  <c:v>16</c:v>
                </c:pt>
                <c:pt idx="935">
                  <c:v>16</c:v>
                </c:pt>
                <c:pt idx="936">
                  <c:v>16</c:v>
                </c:pt>
                <c:pt idx="937">
                  <c:v>16</c:v>
                </c:pt>
                <c:pt idx="938">
                  <c:v>16</c:v>
                </c:pt>
                <c:pt idx="939">
                  <c:v>16</c:v>
                </c:pt>
                <c:pt idx="940">
                  <c:v>16</c:v>
                </c:pt>
                <c:pt idx="941">
                  <c:v>16</c:v>
                </c:pt>
                <c:pt idx="942">
                  <c:v>16</c:v>
                </c:pt>
                <c:pt idx="943">
                  <c:v>16</c:v>
                </c:pt>
                <c:pt idx="944">
                  <c:v>16</c:v>
                </c:pt>
                <c:pt idx="945">
                  <c:v>16</c:v>
                </c:pt>
                <c:pt idx="946">
                  <c:v>16</c:v>
                </c:pt>
                <c:pt idx="947">
                  <c:v>16</c:v>
                </c:pt>
                <c:pt idx="948">
                  <c:v>16</c:v>
                </c:pt>
                <c:pt idx="949">
                  <c:v>16</c:v>
                </c:pt>
                <c:pt idx="950">
                  <c:v>16</c:v>
                </c:pt>
                <c:pt idx="951">
                  <c:v>16</c:v>
                </c:pt>
                <c:pt idx="952">
                  <c:v>16</c:v>
                </c:pt>
                <c:pt idx="953">
                  <c:v>16</c:v>
                </c:pt>
                <c:pt idx="954">
                  <c:v>16</c:v>
                </c:pt>
                <c:pt idx="955">
                  <c:v>16</c:v>
                </c:pt>
                <c:pt idx="956">
                  <c:v>16</c:v>
                </c:pt>
                <c:pt idx="957">
                  <c:v>16</c:v>
                </c:pt>
                <c:pt idx="958">
                  <c:v>16</c:v>
                </c:pt>
                <c:pt idx="959">
                  <c:v>16</c:v>
                </c:pt>
                <c:pt idx="960">
                  <c:v>16</c:v>
                </c:pt>
                <c:pt idx="961">
                  <c:v>16</c:v>
                </c:pt>
                <c:pt idx="962">
                  <c:v>16</c:v>
                </c:pt>
                <c:pt idx="963">
                  <c:v>16</c:v>
                </c:pt>
                <c:pt idx="964">
                  <c:v>16</c:v>
                </c:pt>
                <c:pt idx="965">
                  <c:v>16</c:v>
                </c:pt>
                <c:pt idx="966">
                  <c:v>16</c:v>
                </c:pt>
                <c:pt idx="967">
                  <c:v>16</c:v>
                </c:pt>
                <c:pt idx="968">
                  <c:v>16</c:v>
                </c:pt>
                <c:pt idx="969">
                  <c:v>16</c:v>
                </c:pt>
                <c:pt idx="970">
                  <c:v>16</c:v>
                </c:pt>
                <c:pt idx="971">
                  <c:v>16</c:v>
                </c:pt>
                <c:pt idx="972">
                  <c:v>16</c:v>
                </c:pt>
                <c:pt idx="973">
                  <c:v>16</c:v>
                </c:pt>
                <c:pt idx="974">
                  <c:v>16</c:v>
                </c:pt>
                <c:pt idx="975">
                  <c:v>16</c:v>
                </c:pt>
                <c:pt idx="976">
                  <c:v>16</c:v>
                </c:pt>
                <c:pt idx="977">
                  <c:v>16</c:v>
                </c:pt>
                <c:pt idx="978">
                  <c:v>16</c:v>
                </c:pt>
                <c:pt idx="979">
                  <c:v>16</c:v>
                </c:pt>
                <c:pt idx="980">
                  <c:v>16</c:v>
                </c:pt>
                <c:pt idx="981">
                  <c:v>16</c:v>
                </c:pt>
                <c:pt idx="982">
                  <c:v>16</c:v>
                </c:pt>
                <c:pt idx="983">
                  <c:v>16</c:v>
                </c:pt>
                <c:pt idx="984">
                  <c:v>16</c:v>
                </c:pt>
                <c:pt idx="985">
                  <c:v>16</c:v>
                </c:pt>
                <c:pt idx="986">
                  <c:v>16</c:v>
                </c:pt>
                <c:pt idx="987">
                  <c:v>16</c:v>
                </c:pt>
                <c:pt idx="988">
                  <c:v>16</c:v>
                </c:pt>
                <c:pt idx="989">
                  <c:v>16</c:v>
                </c:pt>
                <c:pt idx="990">
                  <c:v>16</c:v>
                </c:pt>
                <c:pt idx="991">
                  <c:v>16</c:v>
                </c:pt>
                <c:pt idx="992">
                  <c:v>16</c:v>
                </c:pt>
                <c:pt idx="993">
                  <c:v>16</c:v>
                </c:pt>
                <c:pt idx="994">
                  <c:v>16</c:v>
                </c:pt>
                <c:pt idx="995">
                  <c:v>16</c:v>
                </c:pt>
                <c:pt idx="996">
                  <c:v>16</c:v>
                </c:pt>
                <c:pt idx="997">
                  <c:v>16</c:v>
                </c:pt>
                <c:pt idx="998">
                  <c:v>16</c:v>
                </c:pt>
                <c:pt idx="999">
                  <c:v>16</c:v>
                </c:pt>
              </c:numCache>
            </c:numRef>
          </c:val>
          <c:smooth val="0"/>
        </c:ser>
        <c:ser>
          <c:idx val="4"/>
          <c:order val="4"/>
          <c:marker>
            <c:symbol val="none"/>
          </c:marker>
          <c:val>
            <c:numRef>
              <c:f>List1!$F$1:$F$1000</c:f>
              <c:numCache>
                <c:formatCode>General</c:formatCode>
                <c:ptCount val="100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6</c:v>
                </c:pt>
                <c:pt idx="74">
                  <c:v>6</c:v>
                </c:pt>
                <c:pt idx="75">
                  <c:v>6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6</c:v>
                </c:pt>
                <c:pt idx="81">
                  <c:v>6</c:v>
                </c:pt>
                <c:pt idx="82">
                  <c:v>6</c:v>
                </c:pt>
                <c:pt idx="83">
                  <c:v>6</c:v>
                </c:pt>
                <c:pt idx="84">
                  <c:v>6</c:v>
                </c:pt>
                <c:pt idx="85">
                  <c:v>6</c:v>
                </c:pt>
                <c:pt idx="86">
                  <c:v>6</c:v>
                </c:pt>
                <c:pt idx="87">
                  <c:v>6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8</c:v>
                </c:pt>
                <c:pt idx="113">
                  <c:v>8</c:v>
                </c:pt>
                <c:pt idx="114">
                  <c:v>8</c:v>
                </c:pt>
                <c:pt idx="115">
                  <c:v>8</c:v>
                </c:pt>
                <c:pt idx="116">
                  <c:v>8</c:v>
                </c:pt>
                <c:pt idx="117">
                  <c:v>8</c:v>
                </c:pt>
                <c:pt idx="118">
                  <c:v>8</c:v>
                </c:pt>
                <c:pt idx="119">
                  <c:v>8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8</c:v>
                </c:pt>
                <c:pt idx="124">
                  <c:v>8</c:v>
                </c:pt>
                <c:pt idx="125">
                  <c:v>8</c:v>
                </c:pt>
                <c:pt idx="126">
                  <c:v>8</c:v>
                </c:pt>
                <c:pt idx="127">
                  <c:v>8</c:v>
                </c:pt>
                <c:pt idx="128">
                  <c:v>8</c:v>
                </c:pt>
                <c:pt idx="129">
                  <c:v>8</c:v>
                </c:pt>
                <c:pt idx="130">
                  <c:v>8</c:v>
                </c:pt>
                <c:pt idx="131">
                  <c:v>9</c:v>
                </c:pt>
                <c:pt idx="132">
                  <c:v>9</c:v>
                </c:pt>
                <c:pt idx="133">
                  <c:v>9</c:v>
                </c:pt>
                <c:pt idx="134">
                  <c:v>9</c:v>
                </c:pt>
                <c:pt idx="135">
                  <c:v>9</c:v>
                </c:pt>
                <c:pt idx="136">
                  <c:v>9</c:v>
                </c:pt>
                <c:pt idx="137">
                  <c:v>9</c:v>
                </c:pt>
                <c:pt idx="138">
                  <c:v>9</c:v>
                </c:pt>
                <c:pt idx="139">
                  <c:v>9</c:v>
                </c:pt>
                <c:pt idx="140">
                  <c:v>9</c:v>
                </c:pt>
                <c:pt idx="141">
                  <c:v>9</c:v>
                </c:pt>
                <c:pt idx="142">
                  <c:v>9</c:v>
                </c:pt>
                <c:pt idx="143">
                  <c:v>9</c:v>
                </c:pt>
                <c:pt idx="144">
                  <c:v>9</c:v>
                </c:pt>
                <c:pt idx="145">
                  <c:v>9</c:v>
                </c:pt>
                <c:pt idx="146">
                  <c:v>9</c:v>
                </c:pt>
                <c:pt idx="147">
                  <c:v>9</c:v>
                </c:pt>
                <c:pt idx="148">
                  <c:v>9</c:v>
                </c:pt>
                <c:pt idx="149">
                  <c:v>9</c:v>
                </c:pt>
                <c:pt idx="150">
                  <c:v>9</c:v>
                </c:pt>
                <c:pt idx="151">
                  <c:v>9</c:v>
                </c:pt>
                <c:pt idx="152">
                  <c:v>9</c:v>
                </c:pt>
                <c:pt idx="153">
                  <c:v>9</c:v>
                </c:pt>
                <c:pt idx="154">
                  <c:v>9</c:v>
                </c:pt>
                <c:pt idx="155">
                  <c:v>9</c:v>
                </c:pt>
                <c:pt idx="156">
                  <c:v>9</c:v>
                </c:pt>
                <c:pt idx="157">
                  <c:v>9</c:v>
                </c:pt>
                <c:pt idx="158">
                  <c:v>9</c:v>
                </c:pt>
                <c:pt idx="159">
                  <c:v>9</c:v>
                </c:pt>
                <c:pt idx="160">
                  <c:v>9</c:v>
                </c:pt>
                <c:pt idx="161">
                  <c:v>9</c:v>
                </c:pt>
                <c:pt idx="162">
                  <c:v>9</c:v>
                </c:pt>
                <c:pt idx="163">
                  <c:v>9</c:v>
                </c:pt>
                <c:pt idx="164">
                  <c:v>9</c:v>
                </c:pt>
                <c:pt idx="165">
                  <c:v>9</c:v>
                </c:pt>
                <c:pt idx="166">
                  <c:v>9</c:v>
                </c:pt>
                <c:pt idx="167">
                  <c:v>9</c:v>
                </c:pt>
                <c:pt idx="168">
                  <c:v>9</c:v>
                </c:pt>
                <c:pt idx="169">
                  <c:v>9</c:v>
                </c:pt>
                <c:pt idx="170">
                  <c:v>9</c:v>
                </c:pt>
                <c:pt idx="171">
                  <c:v>9</c:v>
                </c:pt>
                <c:pt idx="172">
                  <c:v>9</c:v>
                </c:pt>
                <c:pt idx="173">
                  <c:v>9</c:v>
                </c:pt>
                <c:pt idx="174">
                  <c:v>9</c:v>
                </c:pt>
                <c:pt idx="175">
                  <c:v>9</c:v>
                </c:pt>
                <c:pt idx="176">
                  <c:v>9</c:v>
                </c:pt>
                <c:pt idx="177">
                  <c:v>9</c:v>
                </c:pt>
                <c:pt idx="178">
                  <c:v>9</c:v>
                </c:pt>
                <c:pt idx="179">
                  <c:v>9</c:v>
                </c:pt>
                <c:pt idx="180">
                  <c:v>9</c:v>
                </c:pt>
                <c:pt idx="181">
                  <c:v>9</c:v>
                </c:pt>
                <c:pt idx="182">
                  <c:v>9</c:v>
                </c:pt>
                <c:pt idx="183">
                  <c:v>9</c:v>
                </c:pt>
                <c:pt idx="184">
                  <c:v>9</c:v>
                </c:pt>
                <c:pt idx="185">
                  <c:v>9</c:v>
                </c:pt>
                <c:pt idx="186">
                  <c:v>9</c:v>
                </c:pt>
                <c:pt idx="187">
                  <c:v>9</c:v>
                </c:pt>
                <c:pt idx="188">
                  <c:v>9</c:v>
                </c:pt>
                <c:pt idx="189">
                  <c:v>9</c:v>
                </c:pt>
                <c:pt idx="190">
                  <c:v>9</c:v>
                </c:pt>
                <c:pt idx="191">
                  <c:v>9</c:v>
                </c:pt>
                <c:pt idx="192">
                  <c:v>9</c:v>
                </c:pt>
                <c:pt idx="193">
                  <c:v>9</c:v>
                </c:pt>
                <c:pt idx="194">
                  <c:v>9</c:v>
                </c:pt>
                <c:pt idx="195">
                  <c:v>9</c:v>
                </c:pt>
                <c:pt idx="196">
                  <c:v>10</c:v>
                </c:pt>
                <c:pt idx="197">
                  <c:v>10</c:v>
                </c:pt>
                <c:pt idx="198">
                  <c:v>10</c:v>
                </c:pt>
                <c:pt idx="199">
                  <c:v>10</c:v>
                </c:pt>
                <c:pt idx="200">
                  <c:v>10</c:v>
                </c:pt>
                <c:pt idx="201">
                  <c:v>10</c:v>
                </c:pt>
                <c:pt idx="202">
                  <c:v>10</c:v>
                </c:pt>
                <c:pt idx="203">
                  <c:v>10</c:v>
                </c:pt>
                <c:pt idx="204">
                  <c:v>10</c:v>
                </c:pt>
                <c:pt idx="205">
                  <c:v>10</c:v>
                </c:pt>
                <c:pt idx="206">
                  <c:v>10</c:v>
                </c:pt>
                <c:pt idx="207">
                  <c:v>10</c:v>
                </c:pt>
                <c:pt idx="208">
                  <c:v>10</c:v>
                </c:pt>
                <c:pt idx="209">
                  <c:v>10</c:v>
                </c:pt>
                <c:pt idx="210">
                  <c:v>10</c:v>
                </c:pt>
                <c:pt idx="211">
                  <c:v>10</c:v>
                </c:pt>
                <c:pt idx="212">
                  <c:v>10</c:v>
                </c:pt>
                <c:pt idx="213">
                  <c:v>10</c:v>
                </c:pt>
                <c:pt idx="214">
                  <c:v>10</c:v>
                </c:pt>
                <c:pt idx="215">
                  <c:v>10</c:v>
                </c:pt>
                <c:pt idx="216">
                  <c:v>10</c:v>
                </c:pt>
                <c:pt idx="217">
                  <c:v>10</c:v>
                </c:pt>
                <c:pt idx="218">
                  <c:v>10</c:v>
                </c:pt>
                <c:pt idx="219">
                  <c:v>10</c:v>
                </c:pt>
                <c:pt idx="220">
                  <c:v>10</c:v>
                </c:pt>
                <c:pt idx="221">
                  <c:v>10</c:v>
                </c:pt>
                <c:pt idx="222">
                  <c:v>10</c:v>
                </c:pt>
                <c:pt idx="223">
                  <c:v>10</c:v>
                </c:pt>
                <c:pt idx="224">
                  <c:v>10</c:v>
                </c:pt>
                <c:pt idx="225">
                  <c:v>10</c:v>
                </c:pt>
                <c:pt idx="226">
                  <c:v>10</c:v>
                </c:pt>
                <c:pt idx="227">
                  <c:v>10</c:v>
                </c:pt>
                <c:pt idx="228">
                  <c:v>10</c:v>
                </c:pt>
                <c:pt idx="229">
                  <c:v>10</c:v>
                </c:pt>
                <c:pt idx="230">
                  <c:v>10</c:v>
                </c:pt>
                <c:pt idx="231">
                  <c:v>10</c:v>
                </c:pt>
                <c:pt idx="232">
                  <c:v>10</c:v>
                </c:pt>
                <c:pt idx="233">
                  <c:v>10</c:v>
                </c:pt>
                <c:pt idx="234">
                  <c:v>10</c:v>
                </c:pt>
                <c:pt idx="235">
                  <c:v>10</c:v>
                </c:pt>
                <c:pt idx="236">
                  <c:v>10</c:v>
                </c:pt>
                <c:pt idx="237">
                  <c:v>10</c:v>
                </c:pt>
                <c:pt idx="238">
                  <c:v>10</c:v>
                </c:pt>
                <c:pt idx="239">
                  <c:v>10</c:v>
                </c:pt>
                <c:pt idx="240">
                  <c:v>10</c:v>
                </c:pt>
                <c:pt idx="241">
                  <c:v>10</c:v>
                </c:pt>
                <c:pt idx="242">
                  <c:v>10</c:v>
                </c:pt>
                <c:pt idx="243">
                  <c:v>10</c:v>
                </c:pt>
                <c:pt idx="244">
                  <c:v>10</c:v>
                </c:pt>
                <c:pt idx="245">
                  <c:v>10</c:v>
                </c:pt>
                <c:pt idx="246">
                  <c:v>10</c:v>
                </c:pt>
                <c:pt idx="247">
                  <c:v>10</c:v>
                </c:pt>
                <c:pt idx="248">
                  <c:v>10</c:v>
                </c:pt>
                <c:pt idx="249">
                  <c:v>10</c:v>
                </c:pt>
                <c:pt idx="250">
                  <c:v>10</c:v>
                </c:pt>
                <c:pt idx="251">
                  <c:v>10</c:v>
                </c:pt>
                <c:pt idx="252">
                  <c:v>10</c:v>
                </c:pt>
                <c:pt idx="253">
                  <c:v>10</c:v>
                </c:pt>
                <c:pt idx="254">
                  <c:v>10</c:v>
                </c:pt>
                <c:pt idx="255">
                  <c:v>10</c:v>
                </c:pt>
                <c:pt idx="256">
                  <c:v>10</c:v>
                </c:pt>
                <c:pt idx="257">
                  <c:v>10</c:v>
                </c:pt>
                <c:pt idx="258">
                  <c:v>10</c:v>
                </c:pt>
                <c:pt idx="259">
                  <c:v>10</c:v>
                </c:pt>
                <c:pt idx="260">
                  <c:v>10</c:v>
                </c:pt>
                <c:pt idx="261">
                  <c:v>10</c:v>
                </c:pt>
                <c:pt idx="262">
                  <c:v>10</c:v>
                </c:pt>
                <c:pt idx="263">
                  <c:v>10</c:v>
                </c:pt>
                <c:pt idx="264">
                  <c:v>10</c:v>
                </c:pt>
                <c:pt idx="265">
                  <c:v>10</c:v>
                </c:pt>
                <c:pt idx="266">
                  <c:v>10</c:v>
                </c:pt>
                <c:pt idx="267">
                  <c:v>10</c:v>
                </c:pt>
                <c:pt idx="268">
                  <c:v>10</c:v>
                </c:pt>
                <c:pt idx="269">
                  <c:v>10</c:v>
                </c:pt>
                <c:pt idx="270">
                  <c:v>10</c:v>
                </c:pt>
                <c:pt idx="271">
                  <c:v>10</c:v>
                </c:pt>
                <c:pt idx="272">
                  <c:v>10</c:v>
                </c:pt>
                <c:pt idx="273">
                  <c:v>10</c:v>
                </c:pt>
                <c:pt idx="274">
                  <c:v>10</c:v>
                </c:pt>
                <c:pt idx="275">
                  <c:v>10</c:v>
                </c:pt>
                <c:pt idx="276">
                  <c:v>10</c:v>
                </c:pt>
                <c:pt idx="277">
                  <c:v>10</c:v>
                </c:pt>
                <c:pt idx="278">
                  <c:v>10</c:v>
                </c:pt>
                <c:pt idx="279">
                  <c:v>11</c:v>
                </c:pt>
                <c:pt idx="280">
                  <c:v>11</c:v>
                </c:pt>
                <c:pt idx="281">
                  <c:v>11</c:v>
                </c:pt>
                <c:pt idx="282">
                  <c:v>11</c:v>
                </c:pt>
                <c:pt idx="283">
                  <c:v>11</c:v>
                </c:pt>
                <c:pt idx="284">
                  <c:v>11</c:v>
                </c:pt>
                <c:pt idx="285">
                  <c:v>11</c:v>
                </c:pt>
                <c:pt idx="286">
                  <c:v>11</c:v>
                </c:pt>
                <c:pt idx="287">
                  <c:v>11</c:v>
                </c:pt>
                <c:pt idx="288">
                  <c:v>11</c:v>
                </c:pt>
                <c:pt idx="289">
                  <c:v>11</c:v>
                </c:pt>
                <c:pt idx="290">
                  <c:v>11</c:v>
                </c:pt>
                <c:pt idx="291">
                  <c:v>11</c:v>
                </c:pt>
                <c:pt idx="292">
                  <c:v>11</c:v>
                </c:pt>
                <c:pt idx="293">
                  <c:v>12</c:v>
                </c:pt>
                <c:pt idx="294">
                  <c:v>12</c:v>
                </c:pt>
                <c:pt idx="295">
                  <c:v>12</c:v>
                </c:pt>
                <c:pt idx="296">
                  <c:v>12</c:v>
                </c:pt>
                <c:pt idx="297">
                  <c:v>12</c:v>
                </c:pt>
                <c:pt idx="298">
                  <c:v>12</c:v>
                </c:pt>
                <c:pt idx="299">
                  <c:v>12</c:v>
                </c:pt>
                <c:pt idx="300">
                  <c:v>12</c:v>
                </c:pt>
                <c:pt idx="301">
                  <c:v>12</c:v>
                </c:pt>
                <c:pt idx="302">
                  <c:v>12</c:v>
                </c:pt>
                <c:pt idx="303">
                  <c:v>12</c:v>
                </c:pt>
                <c:pt idx="304">
                  <c:v>12</c:v>
                </c:pt>
                <c:pt idx="305">
                  <c:v>12</c:v>
                </c:pt>
                <c:pt idx="306">
                  <c:v>12</c:v>
                </c:pt>
                <c:pt idx="307">
                  <c:v>12</c:v>
                </c:pt>
                <c:pt idx="308">
                  <c:v>12</c:v>
                </c:pt>
                <c:pt idx="309">
                  <c:v>12</c:v>
                </c:pt>
                <c:pt idx="310">
                  <c:v>12</c:v>
                </c:pt>
                <c:pt idx="311">
                  <c:v>12</c:v>
                </c:pt>
                <c:pt idx="312">
                  <c:v>13</c:v>
                </c:pt>
                <c:pt idx="313">
                  <c:v>13</c:v>
                </c:pt>
                <c:pt idx="314">
                  <c:v>13</c:v>
                </c:pt>
                <c:pt idx="315">
                  <c:v>13</c:v>
                </c:pt>
                <c:pt idx="316">
                  <c:v>13</c:v>
                </c:pt>
                <c:pt idx="317">
                  <c:v>13</c:v>
                </c:pt>
                <c:pt idx="318">
                  <c:v>13</c:v>
                </c:pt>
                <c:pt idx="319">
                  <c:v>13</c:v>
                </c:pt>
                <c:pt idx="320">
                  <c:v>13</c:v>
                </c:pt>
                <c:pt idx="321">
                  <c:v>13</c:v>
                </c:pt>
                <c:pt idx="322">
                  <c:v>13</c:v>
                </c:pt>
                <c:pt idx="323">
                  <c:v>13</c:v>
                </c:pt>
                <c:pt idx="324">
                  <c:v>14</c:v>
                </c:pt>
                <c:pt idx="325">
                  <c:v>14</c:v>
                </c:pt>
                <c:pt idx="326">
                  <c:v>14</c:v>
                </c:pt>
                <c:pt idx="327">
                  <c:v>14</c:v>
                </c:pt>
                <c:pt idx="328">
                  <c:v>14</c:v>
                </c:pt>
                <c:pt idx="329">
                  <c:v>14</c:v>
                </c:pt>
                <c:pt idx="330">
                  <c:v>14</c:v>
                </c:pt>
                <c:pt idx="331">
                  <c:v>14</c:v>
                </c:pt>
                <c:pt idx="332">
                  <c:v>14</c:v>
                </c:pt>
                <c:pt idx="333">
                  <c:v>14</c:v>
                </c:pt>
                <c:pt idx="334">
                  <c:v>14</c:v>
                </c:pt>
                <c:pt idx="335">
                  <c:v>14</c:v>
                </c:pt>
                <c:pt idx="336">
                  <c:v>14</c:v>
                </c:pt>
                <c:pt idx="337">
                  <c:v>14</c:v>
                </c:pt>
                <c:pt idx="338">
                  <c:v>14</c:v>
                </c:pt>
                <c:pt idx="339">
                  <c:v>14</c:v>
                </c:pt>
                <c:pt idx="340">
                  <c:v>14</c:v>
                </c:pt>
                <c:pt idx="341">
                  <c:v>14</c:v>
                </c:pt>
                <c:pt idx="342">
                  <c:v>14</c:v>
                </c:pt>
                <c:pt idx="343">
                  <c:v>14</c:v>
                </c:pt>
                <c:pt idx="344">
                  <c:v>14</c:v>
                </c:pt>
                <c:pt idx="345">
                  <c:v>14</c:v>
                </c:pt>
                <c:pt idx="346">
                  <c:v>14</c:v>
                </c:pt>
                <c:pt idx="347">
                  <c:v>14</c:v>
                </c:pt>
                <c:pt idx="348">
                  <c:v>14</c:v>
                </c:pt>
                <c:pt idx="349">
                  <c:v>14</c:v>
                </c:pt>
                <c:pt idx="350">
                  <c:v>14</c:v>
                </c:pt>
                <c:pt idx="351">
                  <c:v>14</c:v>
                </c:pt>
                <c:pt idx="352">
                  <c:v>14</c:v>
                </c:pt>
                <c:pt idx="353">
                  <c:v>14</c:v>
                </c:pt>
                <c:pt idx="354">
                  <c:v>14</c:v>
                </c:pt>
                <c:pt idx="355">
                  <c:v>14</c:v>
                </c:pt>
                <c:pt idx="356">
                  <c:v>14</c:v>
                </c:pt>
                <c:pt idx="357">
                  <c:v>14</c:v>
                </c:pt>
                <c:pt idx="358">
                  <c:v>14</c:v>
                </c:pt>
                <c:pt idx="359">
                  <c:v>14</c:v>
                </c:pt>
                <c:pt idx="360">
                  <c:v>14</c:v>
                </c:pt>
                <c:pt idx="361">
                  <c:v>14</c:v>
                </c:pt>
                <c:pt idx="362">
                  <c:v>14</c:v>
                </c:pt>
                <c:pt idx="363">
                  <c:v>14</c:v>
                </c:pt>
                <c:pt idx="364">
                  <c:v>14</c:v>
                </c:pt>
                <c:pt idx="365">
                  <c:v>14</c:v>
                </c:pt>
                <c:pt idx="366">
                  <c:v>14</c:v>
                </c:pt>
                <c:pt idx="367">
                  <c:v>14</c:v>
                </c:pt>
                <c:pt idx="368">
                  <c:v>14</c:v>
                </c:pt>
                <c:pt idx="369">
                  <c:v>14</c:v>
                </c:pt>
                <c:pt idx="370">
                  <c:v>14</c:v>
                </c:pt>
                <c:pt idx="371">
                  <c:v>14</c:v>
                </c:pt>
                <c:pt idx="372">
                  <c:v>14</c:v>
                </c:pt>
                <c:pt idx="373">
                  <c:v>14</c:v>
                </c:pt>
                <c:pt idx="374">
                  <c:v>14</c:v>
                </c:pt>
                <c:pt idx="375">
                  <c:v>14</c:v>
                </c:pt>
                <c:pt idx="376">
                  <c:v>14</c:v>
                </c:pt>
                <c:pt idx="377">
                  <c:v>14</c:v>
                </c:pt>
                <c:pt idx="378">
                  <c:v>14</c:v>
                </c:pt>
                <c:pt idx="379">
                  <c:v>14</c:v>
                </c:pt>
                <c:pt idx="380">
                  <c:v>14</c:v>
                </c:pt>
                <c:pt idx="381">
                  <c:v>14</c:v>
                </c:pt>
                <c:pt idx="382">
                  <c:v>14</c:v>
                </c:pt>
                <c:pt idx="383">
                  <c:v>14</c:v>
                </c:pt>
                <c:pt idx="384">
                  <c:v>14</c:v>
                </c:pt>
                <c:pt idx="385">
                  <c:v>14</c:v>
                </c:pt>
                <c:pt idx="386">
                  <c:v>14</c:v>
                </c:pt>
                <c:pt idx="387">
                  <c:v>14</c:v>
                </c:pt>
                <c:pt idx="388">
                  <c:v>14</c:v>
                </c:pt>
                <c:pt idx="389">
                  <c:v>14</c:v>
                </c:pt>
                <c:pt idx="390">
                  <c:v>14</c:v>
                </c:pt>
                <c:pt idx="391">
                  <c:v>14</c:v>
                </c:pt>
                <c:pt idx="392">
                  <c:v>14</c:v>
                </c:pt>
                <c:pt idx="393">
                  <c:v>14</c:v>
                </c:pt>
                <c:pt idx="394">
                  <c:v>14</c:v>
                </c:pt>
                <c:pt idx="395">
                  <c:v>14</c:v>
                </c:pt>
                <c:pt idx="396">
                  <c:v>14</c:v>
                </c:pt>
                <c:pt idx="397">
                  <c:v>14</c:v>
                </c:pt>
                <c:pt idx="398">
                  <c:v>14</c:v>
                </c:pt>
                <c:pt idx="399">
                  <c:v>14</c:v>
                </c:pt>
                <c:pt idx="400">
                  <c:v>14</c:v>
                </c:pt>
                <c:pt idx="401">
                  <c:v>14</c:v>
                </c:pt>
                <c:pt idx="402">
                  <c:v>14</c:v>
                </c:pt>
                <c:pt idx="403">
                  <c:v>14</c:v>
                </c:pt>
                <c:pt idx="404">
                  <c:v>14</c:v>
                </c:pt>
                <c:pt idx="405">
                  <c:v>14</c:v>
                </c:pt>
                <c:pt idx="406">
                  <c:v>14</c:v>
                </c:pt>
                <c:pt idx="407">
                  <c:v>14</c:v>
                </c:pt>
                <c:pt idx="408">
                  <c:v>14</c:v>
                </c:pt>
                <c:pt idx="409">
                  <c:v>14</c:v>
                </c:pt>
                <c:pt idx="410">
                  <c:v>14</c:v>
                </c:pt>
                <c:pt idx="411">
                  <c:v>14</c:v>
                </c:pt>
                <c:pt idx="412">
                  <c:v>14</c:v>
                </c:pt>
                <c:pt idx="413">
                  <c:v>14</c:v>
                </c:pt>
                <c:pt idx="414">
                  <c:v>14</c:v>
                </c:pt>
                <c:pt idx="415">
                  <c:v>14</c:v>
                </c:pt>
                <c:pt idx="416">
                  <c:v>14</c:v>
                </c:pt>
                <c:pt idx="417">
                  <c:v>14</c:v>
                </c:pt>
                <c:pt idx="418">
                  <c:v>14</c:v>
                </c:pt>
                <c:pt idx="419">
                  <c:v>14</c:v>
                </c:pt>
                <c:pt idx="420">
                  <c:v>14</c:v>
                </c:pt>
                <c:pt idx="421">
                  <c:v>14</c:v>
                </c:pt>
                <c:pt idx="422">
                  <c:v>14</c:v>
                </c:pt>
                <c:pt idx="423">
                  <c:v>14</c:v>
                </c:pt>
                <c:pt idx="424">
                  <c:v>14</c:v>
                </c:pt>
                <c:pt idx="425">
                  <c:v>14</c:v>
                </c:pt>
                <c:pt idx="426">
                  <c:v>14</c:v>
                </c:pt>
                <c:pt idx="427">
                  <c:v>14</c:v>
                </c:pt>
                <c:pt idx="428">
                  <c:v>14</c:v>
                </c:pt>
                <c:pt idx="429">
                  <c:v>14</c:v>
                </c:pt>
                <c:pt idx="430">
                  <c:v>14</c:v>
                </c:pt>
                <c:pt idx="431">
                  <c:v>14</c:v>
                </c:pt>
                <c:pt idx="432">
                  <c:v>14</c:v>
                </c:pt>
                <c:pt idx="433">
                  <c:v>14</c:v>
                </c:pt>
                <c:pt idx="434">
                  <c:v>14</c:v>
                </c:pt>
                <c:pt idx="435">
                  <c:v>14</c:v>
                </c:pt>
                <c:pt idx="436">
                  <c:v>14</c:v>
                </c:pt>
                <c:pt idx="437">
                  <c:v>14</c:v>
                </c:pt>
                <c:pt idx="438">
                  <c:v>14</c:v>
                </c:pt>
                <c:pt idx="439">
                  <c:v>14</c:v>
                </c:pt>
                <c:pt idx="440">
                  <c:v>14</c:v>
                </c:pt>
                <c:pt idx="441">
                  <c:v>14</c:v>
                </c:pt>
                <c:pt idx="442">
                  <c:v>14</c:v>
                </c:pt>
                <c:pt idx="443">
                  <c:v>14</c:v>
                </c:pt>
                <c:pt idx="444">
                  <c:v>14</c:v>
                </c:pt>
                <c:pt idx="445">
                  <c:v>14</c:v>
                </c:pt>
                <c:pt idx="446">
                  <c:v>14</c:v>
                </c:pt>
                <c:pt idx="447">
                  <c:v>14</c:v>
                </c:pt>
                <c:pt idx="448">
                  <c:v>14</c:v>
                </c:pt>
                <c:pt idx="449">
                  <c:v>14</c:v>
                </c:pt>
                <c:pt idx="450">
                  <c:v>14</c:v>
                </c:pt>
                <c:pt idx="451">
                  <c:v>14</c:v>
                </c:pt>
                <c:pt idx="452">
                  <c:v>14</c:v>
                </c:pt>
                <c:pt idx="453">
                  <c:v>14</c:v>
                </c:pt>
                <c:pt idx="454">
                  <c:v>14</c:v>
                </c:pt>
                <c:pt idx="455">
                  <c:v>14</c:v>
                </c:pt>
                <c:pt idx="456">
                  <c:v>14</c:v>
                </c:pt>
                <c:pt idx="457">
                  <c:v>14</c:v>
                </c:pt>
                <c:pt idx="458">
                  <c:v>14</c:v>
                </c:pt>
                <c:pt idx="459">
                  <c:v>14</c:v>
                </c:pt>
                <c:pt idx="460">
                  <c:v>14</c:v>
                </c:pt>
                <c:pt idx="461">
                  <c:v>14</c:v>
                </c:pt>
                <c:pt idx="462">
                  <c:v>14</c:v>
                </c:pt>
                <c:pt idx="463">
                  <c:v>14</c:v>
                </c:pt>
                <c:pt idx="464">
                  <c:v>14</c:v>
                </c:pt>
                <c:pt idx="465">
                  <c:v>14</c:v>
                </c:pt>
                <c:pt idx="466">
                  <c:v>14</c:v>
                </c:pt>
                <c:pt idx="467">
                  <c:v>14</c:v>
                </c:pt>
                <c:pt idx="468">
                  <c:v>14</c:v>
                </c:pt>
                <c:pt idx="469">
                  <c:v>14</c:v>
                </c:pt>
                <c:pt idx="470">
                  <c:v>14</c:v>
                </c:pt>
                <c:pt idx="471">
                  <c:v>14</c:v>
                </c:pt>
                <c:pt idx="472">
                  <c:v>14</c:v>
                </c:pt>
                <c:pt idx="473">
                  <c:v>14</c:v>
                </c:pt>
                <c:pt idx="474">
                  <c:v>14</c:v>
                </c:pt>
                <c:pt idx="475">
                  <c:v>14</c:v>
                </c:pt>
                <c:pt idx="476">
                  <c:v>14</c:v>
                </c:pt>
                <c:pt idx="477">
                  <c:v>14</c:v>
                </c:pt>
                <c:pt idx="478">
                  <c:v>14</c:v>
                </c:pt>
                <c:pt idx="479">
                  <c:v>14</c:v>
                </c:pt>
                <c:pt idx="480">
                  <c:v>14</c:v>
                </c:pt>
                <c:pt idx="481">
                  <c:v>14</c:v>
                </c:pt>
                <c:pt idx="482">
                  <c:v>14</c:v>
                </c:pt>
                <c:pt idx="483">
                  <c:v>14</c:v>
                </c:pt>
                <c:pt idx="484">
                  <c:v>14</c:v>
                </c:pt>
                <c:pt idx="485">
                  <c:v>14</c:v>
                </c:pt>
                <c:pt idx="486">
                  <c:v>14</c:v>
                </c:pt>
                <c:pt idx="487">
                  <c:v>14</c:v>
                </c:pt>
                <c:pt idx="488">
                  <c:v>14</c:v>
                </c:pt>
                <c:pt idx="489">
                  <c:v>14</c:v>
                </c:pt>
                <c:pt idx="490">
                  <c:v>14</c:v>
                </c:pt>
                <c:pt idx="491">
                  <c:v>14</c:v>
                </c:pt>
                <c:pt idx="492">
                  <c:v>14</c:v>
                </c:pt>
                <c:pt idx="493">
                  <c:v>14</c:v>
                </c:pt>
                <c:pt idx="494">
                  <c:v>14</c:v>
                </c:pt>
                <c:pt idx="495">
                  <c:v>14</c:v>
                </c:pt>
                <c:pt idx="496">
                  <c:v>14</c:v>
                </c:pt>
                <c:pt idx="497">
                  <c:v>14</c:v>
                </c:pt>
                <c:pt idx="498">
                  <c:v>14</c:v>
                </c:pt>
                <c:pt idx="499">
                  <c:v>14</c:v>
                </c:pt>
                <c:pt idx="500">
                  <c:v>14</c:v>
                </c:pt>
                <c:pt idx="501">
                  <c:v>14</c:v>
                </c:pt>
                <c:pt idx="502">
                  <c:v>14</c:v>
                </c:pt>
                <c:pt idx="503">
                  <c:v>14</c:v>
                </c:pt>
                <c:pt idx="504">
                  <c:v>14</c:v>
                </c:pt>
                <c:pt idx="505">
                  <c:v>14</c:v>
                </c:pt>
                <c:pt idx="506">
                  <c:v>14</c:v>
                </c:pt>
                <c:pt idx="507">
                  <c:v>14</c:v>
                </c:pt>
                <c:pt idx="508">
                  <c:v>14</c:v>
                </c:pt>
                <c:pt idx="509">
                  <c:v>14</c:v>
                </c:pt>
                <c:pt idx="510">
                  <c:v>14</c:v>
                </c:pt>
                <c:pt idx="511">
                  <c:v>14</c:v>
                </c:pt>
                <c:pt idx="512">
                  <c:v>14</c:v>
                </c:pt>
                <c:pt idx="513">
                  <c:v>14</c:v>
                </c:pt>
                <c:pt idx="514">
                  <c:v>14</c:v>
                </c:pt>
                <c:pt idx="515">
                  <c:v>14</c:v>
                </c:pt>
                <c:pt idx="516">
                  <c:v>14</c:v>
                </c:pt>
                <c:pt idx="517">
                  <c:v>14</c:v>
                </c:pt>
                <c:pt idx="518">
                  <c:v>14</c:v>
                </c:pt>
                <c:pt idx="519">
                  <c:v>14</c:v>
                </c:pt>
                <c:pt idx="520">
                  <c:v>14</c:v>
                </c:pt>
                <c:pt idx="521">
                  <c:v>14</c:v>
                </c:pt>
                <c:pt idx="522">
                  <c:v>14</c:v>
                </c:pt>
                <c:pt idx="523">
                  <c:v>14</c:v>
                </c:pt>
                <c:pt idx="524">
                  <c:v>14</c:v>
                </c:pt>
                <c:pt idx="525">
                  <c:v>14</c:v>
                </c:pt>
                <c:pt idx="526">
                  <c:v>14</c:v>
                </c:pt>
                <c:pt idx="527">
                  <c:v>14</c:v>
                </c:pt>
                <c:pt idx="528">
                  <c:v>14</c:v>
                </c:pt>
                <c:pt idx="529">
                  <c:v>14</c:v>
                </c:pt>
                <c:pt idx="530">
                  <c:v>14</c:v>
                </c:pt>
                <c:pt idx="531">
                  <c:v>14</c:v>
                </c:pt>
                <c:pt idx="532">
                  <c:v>14</c:v>
                </c:pt>
                <c:pt idx="533">
                  <c:v>14</c:v>
                </c:pt>
                <c:pt idx="534">
                  <c:v>14</c:v>
                </c:pt>
                <c:pt idx="535">
                  <c:v>14</c:v>
                </c:pt>
                <c:pt idx="536">
                  <c:v>14</c:v>
                </c:pt>
                <c:pt idx="537">
                  <c:v>14</c:v>
                </c:pt>
                <c:pt idx="538">
                  <c:v>14</c:v>
                </c:pt>
                <c:pt idx="539">
                  <c:v>14</c:v>
                </c:pt>
                <c:pt idx="540">
                  <c:v>14</c:v>
                </c:pt>
                <c:pt idx="541">
                  <c:v>14</c:v>
                </c:pt>
                <c:pt idx="542">
                  <c:v>14</c:v>
                </c:pt>
                <c:pt idx="543">
                  <c:v>14</c:v>
                </c:pt>
                <c:pt idx="544">
                  <c:v>14</c:v>
                </c:pt>
                <c:pt idx="545">
                  <c:v>14</c:v>
                </c:pt>
                <c:pt idx="546">
                  <c:v>14</c:v>
                </c:pt>
                <c:pt idx="547">
                  <c:v>14</c:v>
                </c:pt>
                <c:pt idx="548">
                  <c:v>14</c:v>
                </c:pt>
                <c:pt idx="549">
                  <c:v>14</c:v>
                </c:pt>
                <c:pt idx="550">
                  <c:v>14</c:v>
                </c:pt>
                <c:pt idx="551">
                  <c:v>14</c:v>
                </c:pt>
                <c:pt idx="552">
                  <c:v>14</c:v>
                </c:pt>
                <c:pt idx="553">
                  <c:v>14</c:v>
                </c:pt>
                <c:pt idx="554">
                  <c:v>15</c:v>
                </c:pt>
                <c:pt idx="555">
                  <c:v>15</c:v>
                </c:pt>
                <c:pt idx="556">
                  <c:v>15</c:v>
                </c:pt>
                <c:pt idx="557">
                  <c:v>15</c:v>
                </c:pt>
                <c:pt idx="558">
                  <c:v>15</c:v>
                </c:pt>
                <c:pt idx="559">
                  <c:v>15</c:v>
                </c:pt>
                <c:pt idx="560">
                  <c:v>15</c:v>
                </c:pt>
                <c:pt idx="561">
                  <c:v>15</c:v>
                </c:pt>
                <c:pt idx="562">
                  <c:v>15</c:v>
                </c:pt>
                <c:pt idx="563">
                  <c:v>15</c:v>
                </c:pt>
                <c:pt idx="564">
                  <c:v>15</c:v>
                </c:pt>
                <c:pt idx="565">
                  <c:v>15</c:v>
                </c:pt>
                <c:pt idx="566">
                  <c:v>15</c:v>
                </c:pt>
                <c:pt idx="567">
                  <c:v>15</c:v>
                </c:pt>
                <c:pt idx="568">
                  <c:v>15</c:v>
                </c:pt>
                <c:pt idx="569">
                  <c:v>15</c:v>
                </c:pt>
                <c:pt idx="570">
                  <c:v>15</c:v>
                </c:pt>
                <c:pt idx="571">
                  <c:v>15</c:v>
                </c:pt>
                <c:pt idx="572">
                  <c:v>15</c:v>
                </c:pt>
                <c:pt idx="573">
                  <c:v>15</c:v>
                </c:pt>
                <c:pt idx="574">
                  <c:v>16</c:v>
                </c:pt>
                <c:pt idx="575">
                  <c:v>16</c:v>
                </c:pt>
                <c:pt idx="576">
                  <c:v>16</c:v>
                </c:pt>
                <c:pt idx="577">
                  <c:v>16</c:v>
                </c:pt>
                <c:pt idx="578">
                  <c:v>16</c:v>
                </c:pt>
                <c:pt idx="579">
                  <c:v>16</c:v>
                </c:pt>
                <c:pt idx="580">
                  <c:v>16</c:v>
                </c:pt>
                <c:pt idx="581">
                  <c:v>16</c:v>
                </c:pt>
                <c:pt idx="582">
                  <c:v>16</c:v>
                </c:pt>
                <c:pt idx="583">
                  <c:v>16</c:v>
                </c:pt>
                <c:pt idx="584">
                  <c:v>16</c:v>
                </c:pt>
                <c:pt idx="585">
                  <c:v>16</c:v>
                </c:pt>
                <c:pt idx="586">
                  <c:v>16</c:v>
                </c:pt>
                <c:pt idx="587">
                  <c:v>16</c:v>
                </c:pt>
                <c:pt idx="588">
                  <c:v>16</c:v>
                </c:pt>
                <c:pt idx="589">
                  <c:v>16</c:v>
                </c:pt>
                <c:pt idx="590">
                  <c:v>16</c:v>
                </c:pt>
                <c:pt idx="591">
                  <c:v>16</c:v>
                </c:pt>
                <c:pt idx="592">
                  <c:v>16</c:v>
                </c:pt>
                <c:pt idx="593">
                  <c:v>16</c:v>
                </c:pt>
                <c:pt idx="594">
                  <c:v>16</c:v>
                </c:pt>
                <c:pt idx="595">
                  <c:v>16</c:v>
                </c:pt>
                <c:pt idx="596">
                  <c:v>16</c:v>
                </c:pt>
                <c:pt idx="597">
                  <c:v>16</c:v>
                </c:pt>
                <c:pt idx="598">
                  <c:v>16</c:v>
                </c:pt>
                <c:pt idx="599">
                  <c:v>16</c:v>
                </c:pt>
                <c:pt idx="600">
                  <c:v>16</c:v>
                </c:pt>
                <c:pt idx="601">
                  <c:v>16</c:v>
                </c:pt>
                <c:pt idx="602">
                  <c:v>16</c:v>
                </c:pt>
                <c:pt idx="603">
                  <c:v>16</c:v>
                </c:pt>
                <c:pt idx="604">
                  <c:v>16</c:v>
                </c:pt>
                <c:pt idx="605">
                  <c:v>16</c:v>
                </c:pt>
                <c:pt idx="606">
                  <c:v>16</c:v>
                </c:pt>
                <c:pt idx="607">
                  <c:v>16</c:v>
                </c:pt>
                <c:pt idx="608">
                  <c:v>16</c:v>
                </c:pt>
                <c:pt idx="609">
                  <c:v>16</c:v>
                </c:pt>
                <c:pt idx="610">
                  <c:v>16</c:v>
                </c:pt>
                <c:pt idx="611">
                  <c:v>16</c:v>
                </c:pt>
                <c:pt idx="612">
                  <c:v>16</c:v>
                </c:pt>
                <c:pt idx="613">
                  <c:v>16</c:v>
                </c:pt>
                <c:pt idx="614">
                  <c:v>16</c:v>
                </c:pt>
                <c:pt idx="615">
                  <c:v>16</c:v>
                </c:pt>
                <c:pt idx="616">
                  <c:v>16</c:v>
                </c:pt>
                <c:pt idx="617">
                  <c:v>16</c:v>
                </c:pt>
                <c:pt idx="618">
                  <c:v>16</c:v>
                </c:pt>
                <c:pt idx="619">
                  <c:v>16</c:v>
                </c:pt>
                <c:pt idx="620">
                  <c:v>16</c:v>
                </c:pt>
                <c:pt idx="621">
                  <c:v>16</c:v>
                </c:pt>
                <c:pt idx="622">
                  <c:v>16</c:v>
                </c:pt>
                <c:pt idx="623">
                  <c:v>16</c:v>
                </c:pt>
                <c:pt idx="624">
                  <c:v>16</c:v>
                </c:pt>
                <c:pt idx="625">
                  <c:v>16</c:v>
                </c:pt>
                <c:pt idx="626">
                  <c:v>16</c:v>
                </c:pt>
                <c:pt idx="627">
                  <c:v>16</c:v>
                </c:pt>
                <c:pt idx="628">
                  <c:v>16</c:v>
                </c:pt>
                <c:pt idx="629">
                  <c:v>16</c:v>
                </c:pt>
                <c:pt idx="630">
                  <c:v>16</c:v>
                </c:pt>
                <c:pt idx="631">
                  <c:v>16</c:v>
                </c:pt>
                <c:pt idx="632">
                  <c:v>16</c:v>
                </c:pt>
                <c:pt idx="633">
                  <c:v>16</c:v>
                </c:pt>
                <c:pt idx="634">
                  <c:v>16</c:v>
                </c:pt>
                <c:pt idx="635">
                  <c:v>16</c:v>
                </c:pt>
                <c:pt idx="636">
                  <c:v>16</c:v>
                </c:pt>
                <c:pt idx="637">
                  <c:v>16</c:v>
                </c:pt>
                <c:pt idx="638">
                  <c:v>16</c:v>
                </c:pt>
                <c:pt idx="639">
                  <c:v>16</c:v>
                </c:pt>
                <c:pt idx="640">
                  <c:v>16</c:v>
                </c:pt>
                <c:pt idx="641">
                  <c:v>16</c:v>
                </c:pt>
                <c:pt idx="642">
                  <c:v>16</c:v>
                </c:pt>
                <c:pt idx="643">
                  <c:v>16</c:v>
                </c:pt>
                <c:pt idx="644">
                  <c:v>16</c:v>
                </c:pt>
                <c:pt idx="645">
                  <c:v>16</c:v>
                </c:pt>
                <c:pt idx="646">
                  <c:v>16</c:v>
                </c:pt>
                <c:pt idx="647">
                  <c:v>16</c:v>
                </c:pt>
                <c:pt idx="648">
                  <c:v>16</c:v>
                </c:pt>
                <c:pt idx="649">
                  <c:v>16</c:v>
                </c:pt>
                <c:pt idx="650">
                  <c:v>16</c:v>
                </c:pt>
                <c:pt idx="651">
                  <c:v>16</c:v>
                </c:pt>
                <c:pt idx="652">
                  <c:v>16</c:v>
                </c:pt>
                <c:pt idx="653">
                  <c:v>16</c:v>
                </c:pt>
                <c:pt idx="654">
                  <c:v>16</c:v>
                </c:pt>
                <c:pt idx="655">
                  <c:v>16</c:v>
                </c:pt>
                <c:pt idx="656">
                  <c:v>16</c:v>
                </c:pt>
                <c:pt idx="657">
                  <c:v>16</c:v>
                </c:pt>
                <c:pt idx="658">
                  <c:v>16</c:v>
                </c:pt>
                <c:pt idx="659">
                  <c:v>16</c:v>
                </c:pt>
                <c:pt idx="660">
                  <c:v>16</c:v>
                </c:pt>
                <c:pt idx="661">
                  <c:v>16</c:v>
                </c:pt>
                <c:pt idx="662">
                  <c:v>16</c:v>
                </c:pt>
                <c:pt idx="663">
                  <c:v>16</c:v>
                </c:pt>
                <c:pt idx="664">
                  <c:v>16</c:v>
                </c:pt>
                <c:pt idx="665">
                  <c:v>16</c:v>
                </c:pt>
                <c:pt idx="666">
                  <c:v>16</c:v>
                </c:pt>
                <c:pt idx="667">
                  <c:v>16</c:v>
                </c:pt>
                <c:pt idx="668">
                  <c:v>16</c:v>
                </c:pt>
                <c:pt idx="669">
                  <c:v>16</c:v>
                </c:pt>
                <c:pt idx="670">
                  <c:v>16</c:v>
                </c:pt>
                <c:pt idx="671">
                  <c:v>16</c:v>
                </c:pt>
                <c:pt idx="672">
                  <c:v>16</c:v>
                </c:pt>
                <c:pt idx="673">
                  <c:v>16</c:v>
                </c:pt>
                <c:pt idx="674">
                  <c:v>16</c:v>
                </c:pt>
                <c:pt idx="675">
                  <c:v>16</c:v>
                </c:pt>
                <c:pt idx="676">
                  <c:v>16</c:v>
                </c:pt>
                <c:pt idx="677">
                  <c:v>16</c:v>
                </c:pt>
                <c:pt idx="678">
                  <c:v>16</c:v>
                </c:pt>
                <c:pt idx="679">
                  <c:v>16</c:v>
                </c:pt>
                <c:pt idx="680">
                  <c:v>16</c:v>
                </c:pt>
                <c:pt idx="681">
                  <c:v>16</c:v>
                </c:pt>
                <c:pt idx="682">
                  <c:v>16</c:v>
                </c:pt>
                <c:pt idx="683">
                  <c:v>16</c:v>
                </c:pt>
                <c:pt idx="684">
                  <c:v>16</c:v>
                </c:pt>
                <c:pt idx="685">
                  <c:v>16</c:v>
                </c:pt>
                <c:pt idx="686">
                  <c:v>16</c:v>
                </c:pt>
                <c:pt idx="687">
                  <c:v>16</c:v>
                </c:pt>
                <c:pt idx="688">
                  <c:v>16</c:v>
                </c:pt>
                <c:pt idx="689">
                  <c:v>16</c:v>
                </c:pt>
                <c:pt idx="690">
                  <c:v>16</c:v>
                </c:pt>
                <c:pt idx="691">
                  <c:v>16</c:v>
                </c:pt>
                <c:pt idx="692">
                  <c:v>16</c:v>
                </c:pt>
                <c:pt idx="693">
                  <c:v>16</c:v>
                </c:pt>
                <c:pt idx="694">
                  <c:v>16</c:v>
                </c:pt>
                <c:pt idx="695">
                  <c:v>16</c:v>
                </c:pt>
                <c:pt idx="696">
                  <c:v>16</c:v>
                </c:pt>
                <c:pt idx="697">
                  <c:v>16</c:v>
                </c:pt>
                <c:pt idx="698">
                  <c:v>16</c:v>
                </c:pt>
                <c:pt idx="699">
                  <c:v>16</c:v>
                </c:pt>
                <c:pt idx="700">
                  <c:v>16</c:v>
                </c:pt>
                <c:pt idx="701">
                  <c:v>16</c:v>
                </c:pt>
                <c:pt idx="702">
                  <c:v>16</c:v>
                </c:pt>
                <c:pt idx="703">
                  <c:v>16</c:v>
                </c:pt>
                <c:pt idx="704">
                  <c:v>16</c:v>
                </c:pt>
                <c:pt idx="705">
                  <c:v>16</c:v>
                </c:pt>
                <c:pt idx="706">
                  <c:v>16</c:v>
                </c:pt>
                <c:pt idx="707">
                  <c:v>16</c:v>
                </c:pt>
                <c:pt idx="708">
                  <c:v>16</c:v>
                </c:pt>
                <c:pt idx="709">
                  <c:v>16</c:v>
                </c:pt>
                <c:pt idx="710">
                  <c:v>16</c:v>
                </c:pt>
                <c:pt idx="711">
                  <c:v>16</c:v>
                </c:pt>
                <c:pt idx="712">
                  <c:v>16</c:v>
                </c:pt>
                <c:pt idx="713">
                  <c:v>16</c:v>
                </c:pt>
                <c:pt idx="714">
                  <c:v>16</c:v>
                </c:pt>
                <c:pt idx="715">
                  <c:v>16</c:v>
                </c:pt>
                <c:pt idx="716">
                  <c:v>16</c:v>
                </c:pt>
                <c:pt idx="717">
                  <c:v>16</c:v>
                </c:pt>
                <c:pt idx="718">
                  <c:v>16</c:v>
                </c:pt>
                <c:pt idx="719">
                  <c:v>16</c:v>
                </c:pt>
                <c:pt idx="720">
                  <c:v>16</c:v>
                </c:pt>
                <c:pt idx="721">
                  <c:v>16</c:v>
                </c:pt>
                <c:pt idx="722">
                  <c:v>16</c:v>
                </c:pt>
                <c:pt idx="723">
                  <c:v>16</c:v>
                </c:pt>
                <c:pt idx="724">
                  <c:v>16</c:v>
                </c:pt>
                <c:pt idx="725">
                  <c:v>16</c:v>
                </c:pt>
                <c:pt idx="726">
                  <c:v>16</c:v>
                </c:pt>
                <c:pt idx="727">
                  <c:v>16</c:v>
                </c:pt>
                <c:pt idx="728">
                  <c:v>16</c:v>
                </c:pt>
                <c:pt idx="729">
                  <c:v>16</c:v>
                </c:pt>
                <c:pt idx="730">
                  <c:v>16</c:v>
                </c:pt>
                <c:pt idx="731">
                  <c:v>16</c:v>
                </c:pt>
                <c:pt idx="732">
                  <c:v>16</c:v>
                </c:pt>
                <c:pt idx="733">
                  <c:v>16</c:v>
                </c:pt>
                <c:pt idx="734">
                  <c:v>16</c:v>
                </c:pt>
                <c:pt idx="735">
                  <c:v>16</c:v>
                </c:pt>
                <c:pt idx="736">
                  <c:v>16</c:v>
                </c:pt>
                <c:pt idx="737">
                  <c:v>16</c:v>
                </c:pt>
                <c:pt idx="738">
                  <c:v>16</c:v>
                </c:pt>
                <c:pt idx="739">
                  <c:v>16</c:v>
                </c:pt>
                <c:pt idx="740">
                  <c:v>16</c:v>
                </c:pt>
                <c:pt idx="741">
                  <c:v>16</c:v>
                </c:pt>
                <c:pt idx="742">
                  <c:v>16</c:v>
                </c:pt>
                <c:pt idx="743">
                  <c:v>16</c:v>
                </c:pt>
                <c:pt idx="744">
                  <c:v>16</c:v>
                </c:pt>
                <c:pt idx="745">
                  <c:v>16</c:v>
                </c:pt>
                <c:pt idx="746">
                  <c:v>16</c:v>
                </c:pt>
                <c:pt idx="747">
                  <c:v>16</c:v>
                </c:pt>
                <c:pt idx="748">
                  <c:v>16</c:v>
                </c:pt>
                <c:pt idx="749">
                  <c:v>16</c:v>
                </c:pt>
                <c:pt idx="750">
                  <c:v>16</c:v>
                </c:pt>
                <c:pt idx="751">
                  <c:v>16</c:v>
                </c:pt>
                <c:pt idx="752">
                  <c:v>16</c:v>
                </c:pt>
                <c:pt idx="753">
                  <c:v>16</c:v>
                </c:pt>
                <c:pt idx="754">
                  <c:v>16</c:v>
                </c:pt>
                <c:pt idx="755">
                  <c:v>16</c:v>
                </c:pt>
                <c:pt idx="756">
                  <c:v>16</c:v>
                </c:pt>
                <c:pt idx="757">
                  <c:v>16</c:v>
                </c:pt>
                <c:pt idx="758">
                  <c:v>16</c:v>
                </c:pt>
                <c:pt idx="759">
                  <c:v>16</c:v>
                </c:pt>
                <c:pt idx="760">
                  <c:v>16</c:v>
                </c:pt>
                <c:pt idx="761">
                  <c:v>16</c:v>
                </c:pt>
                <c:pt idx="762">
                  <c:v>16</c:v>
                </c:pt>
                <c:pt idx="763">
                  <c:v>16</c:v>
                </c:pt>
                <c:pt idx="764">
                  <c:v>16</c:v>
                </c:pt>
                <c:pt idx="765">
                  <c:v>16</c:v>
                </c:pt>
                <c:pt idx="766">
                  <c:v>16</c:v>
                </c:pt>
                <c:pt idx="767">
                  <c:v>16</c:v>
                </c:pt>
                <c:pt idx="768">
                  <c:v>16</c:v>
                </c:pt>
                <c:pt idx="769">
                  <c:v>16</c:v>
                </c:pt>
                <c:pt idx="770">
                  <c:v>16</c:v>
                </c:pt>
                <c:pt idx="771">
                  <c:v>16</c:v>
                </c:pt>
                <c:pt idx="772">
                  <c:v>16</c:v>
                </c:pt>
                <c:pt idx="773">
                  <c:v>16</c:v>
                </c:pt>
                <c:pt idx="774">
                  <c:v>16</c:v>
                </c:pt>
                <c:pt idx="775">
                  <c:v>16</c:v>
                </c:pt>
                <c:pt idx="776">
                  <c:v>16</c:v>
                </c:pt>
                <c:pt idx="777">
                  <c:v>16</c:v>
                </c:pt>
                <c:pt idx="778">
                  <c:v>16</c:v>
                </c:pt>
                <c:pt idx="779">
                  <c:v>16</c:v>
                </c:pt>
                <c:pt idx="780">
                  <c:v>16</c:v>
                </c:pt>
                <c:pt idx="781">
                  <c:v>16</c:v>
                </c:pt>
                <c:pt idx="782">
                  <c:v>16</c:v>
                </c:pt>
                <c:pt idx="783">
                  <c:v>16</c:v>
                </c:pt>
                <c:pt idx="784">
                  <c:v>16</c:v>
                </c:pt>
                <c:pt idx="785">
                  <c:v>16</c:v>
                </c:pt>
                <c:pt idx="786">
                  <c:v>16</c:v>
                </c:pt>
                <c:pt idx="787">
                  <c:v>16</c:v>
                </c:pt>
                <c:pt idx="788">
                  <c:v>16</c:v>
                </c:pt>
                <c:pt idx="789">
                  <c:v>16</c:v>
                </c:pt>
                <c:pt idx="790">
                  <c:v>16</c:v>
                </c:pt>
                <c:pt idx="791">
                  <c:v>16</c:v>
                </c:pt>
                <c:pt idx="792">
                  <c:v>16</c:v>
                </c:pt>
                <c:pt idx="793">
                  <c:v>16</c:v>
                </c:pt>
                <c:pt idx="794">
                  <c:v>16</c:v>
                </c:pt>
                <c:pt idx="795">
                  <c:v>16</c:v>
                </c:pt>
                <c:pt idx="796">
                  <c:v>16</c:v>
                </c:pt>
                <c:pt idx="797">
                  <c:v>16</c:v>
                </c:pt>
                <c:pt idx="798">
                  <c:v>16</c:v>
                </c:pt>
                <c:pt idx="799">
                  <c:v>16</c:v>
                </c:pt>
                <c:pt idx="800">
                  <c:v>16</c:v>
                </c:pt>
                <c:pt idx="801">
                  <c:v>16</c:v>
                </c:pt>
                <c:pt idx="802">
                  <c:v>16</c:v>
                </c:pt>
                <c:pt idx="803">
                  <c:v>16</c:v>
                </c:pt>
                <c:pt idx="804">
                  <c:v>16</c:v>
                </c:pt>
                <c:pt idx="805">
                  <c:v>16</c:v>
                </c:pt>
                <c:pt idx="806">
                  <c:v>16</c:v>
                </c:pt>
                <c:pt idx="807">
                  <c:v>16</c:v>
                </c:pt>
                <c:pt idx="808">
                  <c:v>16</c:v>
                </c:pt>
                <c:pt idx="809">
                  <c:v>16</c:v>
                </c:pt>
                <c:pt idx="810">
                  <c:v>16</c:v>
                </c:pt>
                <c:pt idx="811">
                  <c:v>16</c:v>
                </c:pt>
                <c:pt idx="812">
                  <c:v>16</c:v>
                </c:pt>
                <c:pt idx="813">
                  <c:v>16</c:v>
                </c:pt>
                <c:pt idx="814">
                  <c:v>16</c:v>
                </c:pt>
                <c:pt idx="815">
                  <c:v>16</c:v>
                </c:pt>
                <c:pt idx="816">
                  <c:v>16</c:v>
                </c:pt>
                <c:pt idx="817">
                  <c:v>16</c:v>
                </c:pt>
                <c:pt idx="818">
                  <c:v>16</c:v>
                </c:pt>
                <c:pt idx="819">
                  <c:v>16</c:v>
                </c:pt>
                <c:pt idx="820">
                  <c:v>16</c:v>
                </c:pt>
                <c:pt idx="821">
                  <c:v>16</c:v>
                </c:pt>
                <c:pt idx="822">
                  <c:v>16</c:v>
                </c:pt>
                <c:pt idx="823">
                  <c:v>16</c:v>
                </c:pt>
                <c:pt idx="824">
                  <c:v>16</c:v>
                </c:pt>
                <c:pt idx="825">
                  <c:v>16</c:v>
                </c:pt>
                <c:pt idx="826">
                  <c:v>16</c:v>
                </c:pt>
                <c:pt idx="827">
                  <c:v>16</c:v>
                </c:pt>
                <c:pt idx="828">
                  <c:v>16</c:v>
                </c:pt>
                <c:pt idx="829">
                  <c:v>16</c:v>
                </c:pt>
                <c:pt idx="830">
                  <c:v>16</c:v>
                </c:pt>
                <c:pt idx="831">
                  <c:v>16</c:v>
                </c:pt>
                <c:pt idx="832">
                  <c:v>16</c:v>
                </c:pt>
                <c:pt idx="833">
                  <c:v>16</c:v>
                </c:pt>
                <c:pt idx="834">
                  <c:v>16</c:v>
                </c:pt>
                <c:pt idx="835">
                  <c:v>16</c:v>
                </c:pt>
                <c:pt idx="836">
                  <c:v>16</c:v>
                </c:pt>
                <c:pt idx="837">
                  <c:v>16</c:v>
                </c:pt>
                <c:pt idx="838">
                  <c:v>16</c:v>
                </c:pt>
                <c:pt idx="839">
                  <c:v>16</c:v>
                </c:pt>
                <c:pt idx="840">
                  <c:v>16</c:v>
                </c:pt>
                <c:pt idx="841">
                  <c:v>16</c:v>
                </c:pt>
                <c:pt idx="842">
                  <c:v>16</c:v>
                </c:pt>
                <c:pt idx="843">
                  <c:v>16</c:v>
                </c:pt>
                <c:pt idx="844">
                  <c:v>16</c:v>
                </c:pt>
                <c:pt idx="845">
                  <c:v>16</c:v>
                </c:pt>
                <c:pt idx="846">
                  <c:v>16</c:v>
                </c:pt>
                <c:pt idx="847">
                  <c:v>16</c:v>
                </c:pt>
                <c:pt idx="848">
                  <c:v>16</c:v>
                </c:pt>
                <c:pt idx="849">
                  <c:v>16</c:v>
                </c:pt>
                <c:pt idx="850">
                  <c:v>16</c:v>
                </c:pt>
                <c:pt idx="851">
                  <c:v>17</c:v>
                </c:pt>
                <c:pt idx="852">
                  <c:v>17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</c:v>
                </c:pt>
                <c:pt idx="859">
                  <c:v>17</c:v>
                </c:pt>
                <c:pt idx="860">
                  <c:v>17</c:v>
                </c:pt>
                <c:pt idx="861">
                  <c:v>17</c:v>
                </c:pt>
                <c:pt idx="862">
                  <c:v>17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17</c:v>
                </c:pt>
                <c:pt idx="882">
                  <c:v>17</c:v>
                </c:pt>
                <c:pt idx="883">
                  <c:v>17</c:v>
                </c:pt>
                <c:pt idx="884">
                  <c:v>17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17</c:v>
                </c:pt>
                <c:pt idx="889">
                  <c:v>17</c:v>
                </c:pt>
                <c:pt idx="890">
                  <c:v>17</c:v>
                </c:pt>
                <c:pt idx="891">
                  <c:v>17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17</c:v>
                </c:pt>
                <c:pt idx="896">
                  <c:v>17</c:v>
                </c:pt>
                <c:pt idx="897">
                  <c:v>17</c:v>
                </c:pt>
                <c:pt idx="898">
                  <c:v>17</c:v>
                </c:pt>
                <c:pt idx="899">
                  <c:v>17</c:v>
                </c:pt>
                <c:pt idx="900">
                  <c:v>17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17</c:v>
                </c:pt>
                <c:pt idx="915">
                  <c:v>17</c:v>
                </c:pt>
                <c:pt idx="916">
                  <c:v>17</c:v>
                </c:pt>
                <c:pt idx="917">
                  <c:v>17</c:v>
                </c:pt>
                <c:pt idx="918">
                  <c:v>17</c:v>
                </c:pt>
                <c:pt idx="919">
                  <c:v>17</c:v>
                </c:pt>
                <c:pt idx="920">
                  <c:v>17</c:v>
                </c:pt>
                <c:pt idx="921">
                  <c:v>17</c:v>
                </c:pt>
                <c:pt idx="922">
                  <c:v>17</c:v>
                </c:pt>
                <c:pt idx="923">
                  <c:v>17</c:v>
                </c:pt>
                <c:pt idx="924">
                  <c:v>17</c:v>
                </c:pt>
                <c:pt idx="925">
                  <c:v>17</c:v>
                </c:pt>
                <c:pt idx="926">
                  <c:v>17</c:v>
                </c:pt>
                <c:pt idx="927">
                  <c:v>17</c:v>
                </c:pt>
                <c:pt idx="928">
                  <c:v>17</c:v>
                </c:pt>
                <c:pt idx="929">
                  <c:v>17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17</c:v>
                </c:pt>
                <c:pt idx="940">
                  <c:v>17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17</c:v>
                </c:pt>
                <c:pt idx="963">
                  <c:v>17</c:v>
                </c:pt>
                <c:pt idx="964">
                  <c:v>17</c:v>
                </c:pt>
                <c:pt idx="965">
                  <c:v>17</c:v>
                </c:pt>
                <c:pt idx="966">
                  <c:v>17</c:v>
                </c:pt>
                <c:pt idx="967">
                  <c:v>17</c:v>
                </c:pt>
                <c:pt idx="968">
                  <c:v>17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17</c:v>
                </c:pt>
                <c:pt idx="988">
                  <c:v>17</c:v>
                </c:pt>
                <c:pt idx="989">
                  <c:v>17</c:v>
                </c:pt>
                <c:pt idx="990">
                  <c:v>17</c:v>
                </c:pt>
                <c:pt idx="991">
                  <c:v>17</c:v>
                </c:pt>
                <c:pt idx="992">
                  <c:v>17</c:v>
                </c:pt>
                <c:pt idx="993">
                  <c:v>17</c:v>
                </c:pt>
                <c:pt idx="994">
                  <c:v>17</c:v>
                </c:pt>
                <c:pt idx="995">
                  <c:v>17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9514576"/>
        <c:axId val="407457872"/>
      </c:lineChart>
      <c:catAx>
        <c:axId val="30951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07457872"/>
        <c:crosses val="autoZero"/>
        <c:auto val="1"/>
        <c:lblAlgn val="ctr"/>
        <c:lblOffset val="100"/>
        <c:noMultiLvlLbl val="0"/>
      </c:catAx>
      <c:valAx>
        <c:axId val="40745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3095145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sk-SK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325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872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3593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7960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482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129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0616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3373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015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255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612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561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90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971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384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441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859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8A4D84-9354-4F22-829F-55ED811A3CD2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24A81F-1718-458D-B766-73BEB89D1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35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enetics.io/" TargetMode="External"/><Relationship Id="rId2" Type="http://schemas.openxmlformats.org/officeDocument/2006/relationships/hyperlink" Target="http://jaga.sourceforg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eaframework.org/" TargetMode="External"/><Relationship Id="rId5" Type="http://schemas.openxmlformats.org/officeDocument/2006/relationships/hyperlink" Target="http://www.micropraxis.com/gajit/" TargetMode="External"/><Relationship Id="rId4" Type="http://schemas.openxmlformats.org/officeDocument/2006/relationships/hyperlink" Target="http://jgap.sourceforge.ne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noProof="0" dirty="0" smtClean="0"/>
              <a:t>[EA] </a:t>
            </a:r>
            <a:r>
              <a:rPr lang="sk-SK" noProof="0" dirty="0" smtClean="0"/>
              <a:t>Vývojár reťazcov</a:t>
            </a:r>
            <a:endParaRPr lang="sk-SK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noProof="0" dirty="0" err="1" smtClean="0"/>
              <a:t>Lukas</a:t>
            </a:r>
            <a:r>
              <a:rPr lang="sk-SK" noProof="0" dirty="0" smtClean="0"/>
              <a:t> </a:t>
            </a:r>
            <a:r>
              <a:rPr lang="sk-SK" noProof="0" dirty="0" err="1" smtClean="0"/>
              <a:t>Sekerak</a:t>
            </a:r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6764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noProof="0" dirty="0" smtClean="0"/>
              <a:t>Záver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03300"/>
            <a:ext cx="10018713" cy="49402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k-SK" dirty="0"/>
          </a:p>
          <a:p>
            <a:r>
              <a:rPr lang="sk-SK" dirty="0"/>
              <a:t>Pre </a:t>
            </a:r>
            <a:r>
              <a:rPr lang="sk-SK" dirty="0" smtClean="0"/>
              <a:t>problém, </a:t>
            </a:r>
            <a:r>
              <a:rPr lang="sk-SK" dirty="0"/>
              <a:t>aký je najlepší počet jedincov v skupinke? </a:t>
            </a:r>
            <a:endParaRPr lang="sk-SK" dirty="0" smtClean="0"/>
          </a:p>
          <a:p>
            <a:pPr lvl="1"/>
            <a:r>
              <a:rPr lang="sk-SK" dirty="0"/>
              <a:t>vzhľadom na počet nahradení </a:t>
            </a:r>
            <a:r>
              <a:rPr lang="sk-SK" dirty="0" smtClean="0"/>
              <a:t>reťazcov </a:t>
            </a:r>
            <a:r>
              <a:rPr lang="en-US" dirty="0" smtClean="0"/>
              <a:t>~ </a:t>
            </a:r>
            <a:r>
              <a:rPr lang="sk-SK" dirty="0" smtClean="0"/>
              <a:t>tzv. počet skupín v generácii</a:t>
            </a:r>
          </a:p>
          <a:p>
            <a:pPr lvl="1"/>
            <a:r>
              <a:rPr lang="sk-SK" dirty="0"/>
              <a:t>vzhľadom na celkový počet ohodnotení </a:t>
            </a:r>
            <a:r>
              <a:rPr lang="sk-SK" dirty="0" smtClean="0"/>
              <a:t>reťazcov </a:t>
            </a:r>
            <a:r>
              <a:rPr lang="en-US" dirty="0" smtClean="0"/>
              <a:t>~ </a:t>
            </a:r>
            <a:r>
              <a:rPr lang="en-US" dirty="0" err="1" smtClean="0"/>
              <a:t>tzv</a:t>
            </a:r>
            <a:r>
              <a:rPr lang="en-US" dirty="0" smtClean="0"/>
              <a:t>. </a:t>
            </a:r>
            <a:r>
              <a:rPr lang="en-US" dirty="0" err="1" smtClean="0"/>
              <a:t>po</a:t>
            </a:r>
            <a:r>
              <a:rPr lang="sk-SK" dirty="0" err="1" smtClean="0"/>
              <a:t>čet</a:t>
            </a:r>
            <a:r>
              <a:rPr lang="sk-SK" dirty="0" smtClean="0"/>
              <a:t> jedincov</a:t>
            </a:r>
          </a:p>
          <a:p>
            <a:pPr lvl="1"/>
            <a:endParaRPr lang="sk-SK" dirty="0" smtClean="0"/>
          </a:p>
          <a:p>
            <a:r>
              <a:rPr lang="sk-SK" dirty="0" smtClean="0"/>
              <a:t>Odpoveď: </a:t>
            </a:r>
            <a:r>
              <a:rPr lang="sk-SK" b="1" dirty="0" smtClean="0"/>
              <a:t>3</a:t>
            </a:r>
            <a:endParaRPr lang="sk-SK" b="1" dirty="0"/>
          </a:p>
          <a:p>
            <a:endParaRPr lang="sk-SK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349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133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noProof="0" dirty="0" smtClean="0"/>
              <a:t>Popis problému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84299"/>
            <a:ext cx="10018713" cy="5473701"/>
          </a:xfrm>
        </p:spPr>
        <p:txBody>
          <a:bodyPr>
            <a:normAutofit/>
          </a:bodyPr>
          <a:lstStyle/>
          <a:p>
            <a:r>
              <a:rPr lang="sk-SK" noProof="0" dirty="0" smtClean="0"/>
              <a:t>dostať cieľový reťazec zo štartovnej populácie náhodných reťazcov</a:t>
            </a:r>
          </a:p>
          <a:p>
            <a:r>
              <a:rPr lang="sk-SK" noProof="0" dirty="0" smtClean="0"/>
              <a:t>Cieľový reťazec</a:t>
            </a:r>
            <a:r>
              <a:rPr lang="sk-SK" noProof="0" dirty="0" smtClean="0"/>
              <a:t>: „Ahoj, ako sa </a:t>
            </a:r>
            <a:r>
              <a:rPr lang="sk-SK" noProof="0" dirty="0" err="1" smtClean="0"/>
              <a:t>mas</a:t>
            </a:r>
            <a:r>
              <a:rPr lang="sk-SK" noProof="0" dirty="0" smtClean="0"/>
              <a:t>?“</a:t>
            </a:r>
            <a:endParaRPr lang="sk-SK" noProof="0" dirty="0" smtClean="0"/>
          </a:p>
          <a:p>
            <a:r>
              <a:rPr lang="sk-SK" noProof="0" dirty="0" smtClean="0"/>
              <a:t>Príklad</a:t>
            </a:r>
            <a:r>
              <a:rPr lang="sk-SK" noProof="0" dirty="0" smtClean="0"/>
              <a:t> jedinca: „</a:t>
            </a:r>
            <a:r>
              <a:rPr lang="sk-SK" noProof="0" dirty="0" err="1" smtClean="0"/>
              <a:t>fjkghlk</a:t>
            </a:r>
            <a:r>
              <a:rPr lang="sk-SK" noProof="0" dirty="0" smtClean="0"/>
              <a:t> </a:t>
            </a:r>
            <a:r>
              <a:rPr lang="sk-SK" noProof="0" dirty="0" err="1" smtClean="0"/>
              <a:t>ghig</a:t>
            </a:r>
            <a:r>
              <a:rPr lang="sk-SK" noProof="0" dirty="0" smtClean="0"/>
              <a:t> </a:t>
            </a:r>
            <a:r>
              <a:rPr lang="sk-SK" noProof="0" dirty="0" err="1" smtClean="0"/>
              <a:t>gfy</a:t>
            </a:r>
            <a:r>
              <a:rPr lang="sk-SK" noProof="0" dirty="0" smtClean="0"/>
              <a:t> i“</a:t>
            </a:r>
          </a:p>
          <a:p>
            <a:r>
              <a:rPr lang="sk-SK" dirty="0" smtClean="0"/>
              <a:t>Množina možných génov</a:t>
            </a:r>
            <a:r>
              <a:rPr lang="sk-SK" dirty="0"/>
              <a:t>: "</a:t>
            </a:r>
            <a:r>
              <a:rPr lang="sk-SK" dirty="0" err="1"/>
              <a:t>abcdefghijklmnopqrstuvxyzABCDEFGHIJKLMNOPQRSTUVWXYZ</a:t>
            </a:r>
            <a:r>
              <a:rPr lang="sk-SK" dirty="0"/>
              <a:t> </a:t>
            </a:r>
            <a:r>
              <a:rPr lang="sk-SK" dirty="0" smtClean="0"/>
              <a:t>.,?!„</a:t>
            </a:r>
          </a:p>
          <a:p>
            <a:pPr lvl="1"/>
            <a:r>
              <a:rPr lang="sk-SK" dirty="0" smtClean="0"/>
              <a:t>Stavový priestor sme si tak zmenšili</a:t>
            </a:r>
          </a:p>
          <a:p>
            <a:pPr lvl="1"/>
            <a:endParaRPr lang="sk-SK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802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noProof="0" dirty="0" smtClean="0"/>
              <a:t>Fitness funkcia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460413"/>
            <a:ext cx="10018713" cy="3162387"/>
          </a:xfrm>
        </p:spPr>
        <p:txBody>
          <a:bodyPr>
            <a:normAutofit/>
          </a:bodyPr>
          <a:lstStyle/>
          <a:p>
            <a:r>
              <a:rPr lang="sk-SK" noProof="0" dirty="0" smtClean="0"/>
              <a:t>Fitnes je počet pozícií, v ktorých má rovnaké písmeno</a:t>
            </a:r>
          </a:p>
          <a:p>
            <a:endParaRPr lang="sk-SK" dirty="0"/>
          </a:p>
          <a:p>
            <a:endParaRPr lang="sk-SK" noProof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50903" y="3213012"/>
            <a:ext cx="7981406" cy="304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void </a:t>
            </a:r>
            <a:r>
              <a:rPr lang="en-US" sz="2400" dirty="0" err="1"/>
              <a:t>eval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  fitness = 0;</a:t>
            </a:r>
          </a:p>
          <a:p>
            <a:r>
              <a:rPr lang="en-US" sz="2400" dirty="0"/>
              <a:t>        for (</a:t>
            </a:r>
            <a:r>
              <a:rPr lang="en-US" sz="2400" dirty="0" err="1"/>
              <a:t>int</a:t>
            </a:r>
            <a:r>
              <a:rPr lang="en-US" sz="2400" dirty="0"/>
              <a:t> a = 0; a &lt; </a:t>
            </a:r>
            <a:r>
              <a:rPr lang="en-US" sz="2400" dirty="0" err="1"/>
              <a:t>TARGET.length</a:t>
            </a:r>
            <a:r>
              <a:rPr lang="en-US" sz="2400" dirty="0"/>
              <a:t>(); a++) {</a:t>
            </a:r>
          </a:p>
          <a:p>
            <a:r>
              <a:rPr lang="en-US" sz="2400" dirty="0"/>
              <a:t>            if (</a:t>
            </a:r>
            <a:r>
              <a:rPr lang="en-US" sz="2400" dirty="0" err="1"/>
              <a:t>chromozon.charAt</a:t>
            </a:r>
            <a:r>
              <a:rPr lang="en-US" sz="2400" dirty="0"/>
              <a:t>(a) == </a:t>
            </a:r>
            <a:r>
              <a:rPr lang="en-US" sz="2400" dirty="0" err="1"/>
              <a:t>TARGET.charAt</a:t>
            </a:r>
            <a:r>
              <a:rPr lang="en-US" sz="2400" dirty="0"/>
              <a:t>(a)) {</a:t>
            </a:r>
          </a:p>
          <a:p>
            <a:r>
              <a:rPr lang="en-US" sz="2400" dirty="0"/>
              <a:t>                fitness++;</a:t>
            </a:r>
          </a:p>
          <a:p>
            <a:r>
              <a:rPr lang="en-US" sz="2400" dirty="0"/>
              <a:t>            }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 smtClean="0"/>
              <a:t>}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7245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noProof="0" dirty="0" smtClean="0"/>
              <a:t>Ďalšie požiadavky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17700"/>
            <a:ext cx="10018713" cy="4940299"/>
          </a:xfrm>
        </p:spPr>
        <p:txBody>
          <a:bodyPr>
            <a:normAutofit/>
          </a:bodyPr>
          <a:lstStyle/>
          <a:p>
            <a:r>
              <a:rPr lang="sk-SK" noProof="0" dirty="0" smtClean="0"/>
              <a:t>Genetický algoritmus</a:t>
            </a:r>
          </a:p>
          <a:p>
            <a:r>
              <a:rPr lang="sk-SK" dirty="0"/>
              <a:t>V populácii 60 jedincov, ,max. počet generácii </a:t>
            </a:r>
            <a:r>
              <a:rPr lang="sk-SK" dirty="0" smtClean="0"/>
              <a:t>10 000</a:t>
            </a:r>
            <a:endParaRPr lang="sk-SK" noProof="0" dirty="0" smtClean="0"/>
          </a:p>
          <a:p>
            <a:r>
              <a:rPr lang="sk-SK" noProof="0" dirty="0" smtClean="0"/>
              <a:t>Použiť </a:t>
            </a:r>
            <a:r>
              <a:rPr lang="pl-PL" noProof="0" dirty="0" smtClean="0"/>
              <a:t>t</a:t>
            </a:r>
            <a:r>
              <a:rPr lang="pl-PL" dirty="0" smtClean="0"/>
              <a:t>urnaje</a:t>
            </a:r>
          </a:p>
          <a:p>
            <a:r>
              <a:rPr lang="pl-PL" dirty="0"/>
              <a:t>P</a:t>
            </a:r>
            <a:r>
              <a:rPr lang="sk-SK" dirty="0" err="1" smtClean="0"/>
              <a:t>okus</a:t>
            </a:r>
            <a:r>
              <a:rPr lang="sk-SK" dirty="0" smtClean="0"/>
              <a:t> </a:t>
            </a:r>
            <a:r>
              <a:rPr lang="sk-SK" dirty="0"/>
              <a:t>opakovaný </a:t>
            </a:r>
            <a:r>
              <a:rPr lang="sk-SK" dirty="0" smtClean="0"/>
              <a:t>100x</a:t>
            </a:r>
          </a:p>
          <a:p>
            <a:endParaRPr lang="sk-SK" dirty="0"/>
          </a:p>
          <a:p>
            <a:r>
              <a:rPr lang="sk-SK" dirty="0"/>
              <a:t>Pre </a:t>
            </a:r>
            <a:r>
              <a:rPr lang="sk-SK" dirty="0" smtClean="0"/>
              <a:t>problém, </a:t>
            </a:r>
            <a:r>
              <a:rPr lang="sk-SK" dirty="0"/>
              <a:t>aký je najlepší počet jedincov v skupinke? </a:t>
            </a:r>
            <a:endParaRPr lang="sk-SK" dirty="0" smtClean="0"/>
          </a:p>
          <a:p>
            <a:pPr lvl="1"/>
            <a:r>
              <a:rPr lang="sk-SK" dirty="0"/>
              <a:t>vzhľadom na počet nahradení </a:t>
            </a:r>
            <a:r>
              <a:rPr lang="sk-SK" dirty="0" smtClean="0"/>
              <a:t>reťazcov</a:t>
            </a:r>
          </a:p>
          <a:p>
            <a:pPr lvl="1"/>
            <a:r>
              <a:rPr lang="sk-SK" dirty="0"/>
              <a:t>vzhľadom na celkový počet ohodnotení </a:t>
            </a:r>
            <a:r>
              <a:rPr lang="sk-SK" dirty="0" smtClean="0"/>
              <a:t>reťazcov</a:t>
            </a:r>
          </a:p>
          <a:p>
            <a:pPr lvl="1"/>
            <a:r>
              <a:rPr lang="fi-FI" dirty="0"/>
              <a:t>veľkosti skupiny 2, 3, 5, </a:t>
            </a:r>
            <a:r>
              <a:rPr lang="fi-FI" dirty="0" smtClean="0"/>
              <a:t>10</a:t>
            </a:r>
            <a:endParaRPr lang="sk-SK" dirty="0"/>
          </a:p>
          <a:p>
            <a:endParaRPr lang="sk-SK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603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noProof="0" dirty="0" smtClean="0"/>
              <a:t>Knižnice na evolučný algoritmus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noProof="0" dirty="0" err="1" smtClean="0"/>
              <a:t>Jaga</a:t>
            </a:r>
            <a:r>
              <a:rPr lang="sk-SK" noProof="0" dirty="0" smtClean="0"/>
              <a:t> - </a:t>
            </a:r>
            <a:r>
              <a:rPr lang="sk-SK" noProof="0" dirty="0" smtClean="0">
                <a:hlinkClick r:id="rId2"/>
              </a:rPr>
              <a:t>http://jaga.sourceforge.net/</a:t>
            </a:r>
            <a:endParaRPr lang="sk-SK" noProof="0" dirty="0" smtClean="0"/>
          </a:p>
          <a:p>
            <a:r>
              <a:rPr lang="sk-SK" noProof="0" dirty="0" err="1" smtClean="0"/>
              <a:t>Jenetics</a:t>
            </a:r>
            <a:r>
              <a:rPr lang="sk-SK" noProof="0" dirty="0" smtClean="0"/>
              <a:t> - </a:t>
            </a:r>
            <a:r>
              <a:rPr lang="sk-SK" noProof="0" dirty="0" smtClean="0">
                <a:hlinkClick r:id="rId3"/>
              </a:rPr>
              <a:t>http://jenetics.io/</a:t>
            </a:r>
            <a:endParaRPr lang="sk-SK" noProof="0" dirty="0" smtClean="0"/>
          </a:p>
          <a:p>
            <a:r>
              <a:rPr lang="sk-SK" noProof="0" dirty="0" err="1" smtClean="0"/>
              <a:t>Jgap</a:t>
            </a:r>
            <a:r>
              <a:rPr lang="sk-SK" noProof="0" dirty="0" smtClean="0"/>
              <a:t> - </a:t>
            </a:r>
            <a:r>
              <a:rPr lang="sk-SK" noProof="0" dirty="0" smtClean="0">
                <a:hlinkClick r:id="rId4"/>
              </a:rPr>
              <a:t>http://jgap.sourceforge.net/</a:t>
            </a:r>
            <a:endParaRPr lang="sk-SK" noProof="0" dirty="0" smtClean="0"/>
          </a:p>
          <a:p>
            <a:r>
              <a:rPr lang="sk-SK" noProof="0" dirty="0" err="1" smtClean="0"/>
              <a:t>Gajit</a:t>
            </a:r>
            <a:r>
              <a:rPr lang="sk-SK" noProof="0" dirty="0" smtClean="0"/>
              <a:t> - </a:t>
            </a:r>
            <a:r>
              <a:rPr lang="sk-SK" noProof="0" dirty="0" smtClean="0">
                <a:hlinkClick r:id="rId5"/>
              </a:rPr>
              <a:t>http://www.micropraxis.com/gajit/</a:t>
            </a:r>
            <a:endParaRPr lang="sk-SK" noProof="0" dirty="0" smtClean="0"/>
          </a:p>
          <a:p>
            <a:r>
              <a:rPr lang="sk-SK" noProof="0" dirty="0" err="1" smtClean="0"/>
              <a:t>Moea</a:t>
            </a:r>
            <a:r>
              <a:rPr lang="sk-SK" noProof="0" dirty="0" smtClean="0"/>
              <a:t> - </a:t>
            </a:r>
            <a:r>
              <a:rPr lang="sk-SK" noProof="0" dirty="0" smtClean="0">
                <a:hlinkClick r:id="rId6"/>
              </a:rPr>
              <a:t>http://www.moeaframework.org/</a:t>
            </a:r>
            <a:endParaRPr lang="sk-SK" noProof="0" dirty="0" smtClean="0"/>
          </a:p>
          <a:p>
            <a:endParaRPr lang="sk-SK" noProof="0" dirty="0" smtClean="0"/>
          </a:p>
          <a:p>
            <a:endParaRPr lang="sk-SK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6966066" y="5278582"/>
            <a:ext cx="7298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&lt;</a:t>
            </a:r>
            <a:r>
              <a:rPr lang="sk-SK" dirty="0" err="1" smtClean="0"/>
              <a:t>dependency</a:t>
            </a:r>
            <a:r>
              <a:rPr lang="sk-SK" dirty="0" smtClean="0"/>
              <a:t>&gt;</a:t>
            </a:r>
          </a:p>
          <a:p>
            <a:r>
              <a:rPr lang="sk-SK" dirty="0" smtClean="0"/>
              <a:t>	&lt;</a:t>
            </a:r>
            <a:r>
              <a:rPr lang="sk-SK" dirty="0" err="1" smtClean="0"/>
              <a:t>groupId</a:t>
            </a:r>
            <a:r>
              <a:rPr lang="sk-SK" dirty="0" smtClean="0"/>
              <a:t>&gt;</a:t>
            </a:r>
            <a:r>
              <a:rPr lang="sk-SK" dirty="0" err="1" smtClean="0"/>
              <a:t>org.bitbucket.fwilhelm</a:t>
            </a:r>
            <a:r>
              <a:rPr lang="sk-SK" dirty="0" smtClean="0"/>
              <a:t>&lt;/</a:t>
            </a:r>
            <a:r>
              <a:rPr lang="sk-SK" dirty="0" err="1" smtClean="0"/>
              <a:t>groupId</a:t>
            </a:r>
            <a:r>
              <a:rPr lang="sk-SK" dirty="0" smtClean="0"/>
              <a:t>&gt;</a:t>
            </a:r>
          </a:p>
          <a:p>
            <a:r>
              <a:rPr lang="sk-SK" dirty="0" smtClean="0"/>
              <a:t>	&lt;</a:t>
            </a:r>
            <a:r>
              <a:rPr lang="sk-SK" dirty="0" err="1" smtClean="0"/>
              <a:t>artifactId</a:t>
            </a:r>
            <a:r>
              <a:rPr lang="sk-SK" dirty="0" smtClean="0"/>
              <a:t>&gt;</a:t>
            </a:r>
            <a:r>
              <a:rPr lang="sk-SK" dirty="0" err="1" smtClean="0"/>
              <a:t>org.jenetics</a:t>
            </a:r>
            <a:r>
              <a:rPr lang="sk-SK" dirty="0" smtClean="0"/>
              <a:t>&lt;/</a:t>
            </a:r>
            <a:r>
              <a:rPr lang="sk-SK" dirty="0" err="1" smtClean="0"/>
              <a:t>artifactId</a:t>
            </a:r>
            <a:r>
              <a:rPr lang="sk-SK" dirty="0" smtClean="0"/>
              <a:t>&gt;</a:t>
            </a:r>
          </a:p>
          <a:p>
            <a:r>
              <a:rPr lang="sk-SK" dirty="0" smtClean="0"/>
              <a:t>	&lt;</a:t>
            </a:r>
            <a:r>
              <a:rPr lang="sk-SK" dirty="0" err="1" smtClean="0"/>
              <a:t>version</a:t>
            </a:r>
            <a:r>
              <a:rPr lang="sk-SK" dirty="0" smtClean="0"/>
              <a:t>&gt;3.0.0&lt;/</a:t>
            </a:r>
            <a:r>
              <a:rPr lang="sk-SK" dirty="0" err="1" smtClean="0"/>
              <a:t>version</a:t>
            </a:r>
            <a:r>
              <a:rPr lang="sk-SK" dirty="0" smtClean="0"/>
              <a:t>&gt;</a:t>
            </a:r>
          </a:p>
          <a:p>
            <a:r>
              <a:rPr lang="sk-SK" dirty="0" smtClean="0"/>
              <a:t>&lt;/</a:t>
            </a:r>
            <a:r>
              <a:rPr lang="sk-SK" dirty="0" err="1" smtClean="0"/>
              <a:t>dependency</a:t>
            </a:r>
            <a:r>
              <a:rPr lang="sk-SK" dirty="0" smtClean="0"/>
              <a:t>&gt;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7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287" y="2711547"/>
            <a:ext cx="10018713" cy="1752599"/>
          </a:xfrm>
        </p:spPr>
        <p:txBody>
          <a:bodyPr/>
          <a:lstStyle/>
          <a:p>
            <a:pPr algn="l"/>
            <a:r>
              <a:rPr lang="sk-SK" noProof="0" dirty="0" smtClean="0"/>
              <a:t>Vývoj fitness funkcie</a:t>
            </a:r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713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641563"/>
              </p:ext>
            </p:extLst>
          </p:nvPr>
        </p:nvGraphicFramePr>
        <p:xfrm>
          <a:off x="155575" y="115887"/>
          <a:ext cx="11601450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819026"/>
              </p:ext>
            </p:extLst>
          </p:nvPr>
        </p:nvGraphicFramePr>
        <p:xfrm>
          <a:off x="180975" y="3455987"/>
          <a:ext cx="11601450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267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505343"/>
              </p:ext>
            </p:extLst>
          </p:nvPr>
        </p:nvGraphicFramePr>
        <p:xfrm>
          <a:off x="180975" y="242887"/>
          <a:ext cx="11601450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53061"/>
              </p:ext>
            </p:extLst>
          </p:nvPr>
        </p:nvGraphicFramePr>
        <p:xfrm>
          <a:off x="210869" y="3513040"/>
          <a:ext cx="11601450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35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579" y="277836"/>
            <a:ext cx="10018713" cy="1752599"/>
          </a:xfrm>
        </p:spPr>
        <p:txBody>
          <a:bodyPr/>
          <a:lstStyle/>
          <a:p>
            <a:pPr algn="l"/>
            <a:r>
              <a:rPr lang="sk-SK" noProof="0" dirty="0" smtClean="0"/>
              <a:t>Namerané </a:t>
            </a:r>
            <a:r>
              <a:rPr lang="sk-SK" noProof="0" dirty="0" err="1" smtClean="0"/>
              <a:t>hodn</a:t>
            </a:r>
            <a:r>
              <a:rPr lang="sk-SK" dirty="0" err="1" smtClean="0"/>
              <a:t>oty</a:t>
            </a:r>
            <a:endParaRPr lang="sk-SK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206871"/>
              </p:ext>
            </p:extLst>
          </p:nvPr>
        </p:nvGraphicFramePr>
        <p:xfrm>
          <a:off x="1422400" y="2171112"/>
          <a:ext cx="10647680" cy="380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536"/>
                <a:gridCol w="2129536"/>
                <a:gridCol w="2129536"/>
                <a:gridCol w="2129536"/>
                <a:gridCol w="2129536"/>
              </a:tblGrid>
              <a:tr h="6226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</a:t>
                      </a:r>
                      <a:r>
                        <a:rPr lang="sk-SK" dirty="0" err="1" smtClean="0"/>
                        <a:t>ľkosť</a:t>
                      </a:r>
                      <a:r>
                        <a:rPr lang="sk-SK" baseline="0" dirty="0" smtClean="0"/>
                        <a:t> skupiny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MAX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MIN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AVG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STDEV</a:t>
                      </a:r>
                      <a:endParaRPr lang="sk-SK" dirty="0"/>
                    </a:p>
                  </a:txBody>
                  <a:tcPr/>
                </a:tc>
              </a:tr>
              <a:tr h="796242">
                <a:tc>
                  <a:txBody>
                    <a:bodyPr/>
                    <a:lstStyle/>
                    <a:p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169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377,4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132,91</a:t>
                      </a:r>
                      <a:endParaRPr lang="sk-SK" dirty="0"/>
                    </a:p>
                  </a:txBody>
                  <a:tcPr/>
                </a:tc>
              </a:tr>
              <a:tr h="796242">
                <a:tc>
                  <a:txBody>
                    <a:bodyPr/>
                    <a:lstStyle/>
                    <a:p>
                      <a:r>
                        <a:rPr lang="sk-SK" dirty="0" smtClean="0"/>
                        <a:t>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179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320,14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87,77</a:t>
                      </a:r>
                      <a:endParaRPr lang="sk-SK" dirty="0"/>
                    </a:p>
                  </a:txBody>
                  <a:tcPr/>
                </a:tc>
              </a:tr>
              <a:tr h="796242">
                <a:tc>
                  <a:txBody>
                    <a:bodyPr/>
                    <a:lstStyle/>
                    <a:p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639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392,74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91,33</a:t>
                      </a:r>
                      <a:endParaRPr lang="sk-SK" dirty="0"/>
                    </a:p>
                  </a:txBody>
                  <a:tcPr/>
                </a:tc>
              </a:tr>
              <a:tr h="796242">
                <a:tc>
                  <a:txBody>
                    <a:bodyPr/>
                    <a:lstStyle/>
                    <a:p>
                      <a:r>
                        <a:rPr lang="sk-SK" dirty="0" smtClean="0"/>
                        <a:t>10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1502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266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931,21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236,88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8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167</TotalTime>
  <Words>314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[EA] Vývojár reťazcov</vt:lpstr>
      <vt:lpstr>Popis problému</vt:lpstr>
      <vt:lpstr>Fitness funkcia</vt:lpstr>
      <vt:lpstr>Ďalšie požiadavky</vt:lpstr>
      <vt:lpstr>Knižnice na evolučný algoritmus</vt:lpstr>
      <vt:lpstr>Vývoj fitness funkcie</vt:lpstr>
      <vt:lpstr>PowerPoint Presentation</vt:lpstr>
      <vt:lpstr>PowerPoint Presentation</vt:lpstr>
      <vt:lpstr>Namerané hodnoty</vt:lpstr>
      <vt:lpstr>Záver</vt:lpstr>
      <vt:lpstr>Ďakujem za pozornosť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[EA] Pohyb po mape</dc:title>
  <dc:creator>Seky</dc:creator>
  <cp:lastModifiedBy>Seky</cp:lastModifiedBy>
  <cp:revision>17</cp:revision>
  <dcterms:created xsi:type="dcterms:W3CDTF">2015-02-25T17:16:49Z</dcterms:created>
  <dcterms:modified xsi:type="dcterms:W3CDTF">2015-03-05T14:19:12Z</dcterms:modified>
</cp:coreProperties>
</file>