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2" r:id="rId7"/>
    <p:sldId id="263" r:id="rId8"/>
    <p:sldId id="273" r:id="rId9"/>
    <p:sldId id="266" r:id="rId10"/>
    <p:sldId id="269" r:id="rId11"/>
    <p:sldId id="261" r:id="rId12"/>
    <p:sldId id="268" r:id="rId13"/>
    <p:sldId id="270" r:id="rId14"/>
    <p:sldId id="271" r:id="rId1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25.6.2013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25.6.2013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25.6.2013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25.6.2013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25.6.2013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25.6.2013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25.6.2013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25.6.2013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25.6.2013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25.6.2013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25.6.2013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25.6.2013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eky\Desktop\1557_circle_ppt\template_ma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2910" y="571480"/>
            <a:ext cx="7772400" cy="1470025"/>
          </a:xfrm>
        </p:spPr>
        <p:txBody>
          <a:bodyPr>
            <a:normAutofit/>
          </a:bodyPr>
          <a:lstStyle/>
          <a:p>
            <a:r>
              <a:rPr lang="sk-SK" dirty="0" smtClean="0"/>
              <a:t>Interaktívna vizualizácia informačnej </a:t>
            </a:r>
            <a:r>
              <a:rPr lang="sk-SK" dirty="0" err="1" smtClean="0"/>
              <a:t>siet</a:t>
            </a:r>
            <a:r>
              <a:rPr lang="en-US" smtClean="0"/>
              <a:t>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715140" y="6500810"/>
            <a:ext cx="2214578" cy="357190"/>
          </a:xfrm>
        </p:spPr>
        <p:txBody>
          <a:bodyPr>
            <a:normAutofit lnSpcReduction="10000"/>
          </a:bodyPr>
          <a:lstStyle/>
          <a:p>
            <a:r>
              <a:rPr lang="sk-SK" sz="1800" dirty="0" smtClean="0"/>
              <a:t>Lukáš </a:t>
            </a:r>
            <a:r>
              <a:rPr lang="sk-SK" sz="1800" dirty="0" err="1" smtClean="0"/>
              <a:t>Sekerák</a:t>
            </a:r>
            <a:endParaRPr lang="sk-SK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85728"/>
            <a:ext cx="6686568" cy="1143000"/>
          </a:xfrm>
        </p:spPr>
        <p:txBody>
          <a:bodyPr>
            <a:normAutofit/>
          </a:bodyPr>
          <a:lstStyle/>
          <a:p>
            <a:pPr algn="l"/>
            <a:r>
              <a:rPr lang="sk-SK" dirty="0" smtClean="0">
                <a:solidFill>
                  <a:srgbClr val="FF0000"/>
                </a:solidFill>
              </a:rPr>
              <a:t>Interaktívne nástroje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Pohyb a priblíženie - samozrejmosť</a:t>
            </a:r>
          </a:p>
          <a:p>
            <a:r>
              <a:rPr lang="sk-SK" dirty="0" smtClean="0"/>
              <a:t>Vyhľadávanie a farebné rozlíšenie prvkov</a:t>
            </a:r>
          </a:p>
          <a:p>
            <a:r>
              <a:rPr lang="sk-SK" dirty="0" smtClean="0"/>
              <a:t>Filtrovanie podľa mena, kategórie, atď.</a:t>
            </a:r>
          </a:p>
          <a:p>
            <a:r>
              <a:rPr lang="sk-SK" dirty="0" smtClean="0"/>
              <a:t>Metóda zabaľovania a rozbaľovania</a:t>
            </a:r>
          </a:p>
          <a:p>
            <a:endParaRPr lang="sk-SK" dirty="0" smtClean="0"/>
          </a:p>
          <a:p>
            <a:r>
              <a:rPr lang="sk-SK" dirty="0" smtClean="0"/>
              <a:t>A hromada ďalších !!!</a:t>
            </a:r>
          </a:p>
          <a:p>
            <a:endParaRPr lang="sk-SK" dirty="0" smtClean="0"/>
          </a:p>
          <a:p>
            <a:endParaRPr lang="sk-SK" dirty="0" smtClean="0"/>
          </a:p>
          <a:p>
            <a:pPr lvl="1">
              <a:buNone/>
            </a:pPr>
            <a:endParaRPr lang="sk-SK" dirty="0" smtClean="0"/>
          </a:p>
          <a:p>
            <a:pPr lvl="1">
              <a:buNone/>
            </a:pPr>
            <a:endParaRPr lang="sk-SK" dirty="0" smtClean="0"/>
          </a:p>
          <a:p>
            <a:pPr lvl="1">
              <a:buNone/>
            </a:pPr>
            <a:endParaRPr lang="sk-SK" dirty="0" smtClean="0"/>
          </a:p>
        </p:txBody>
      </p:sp>
      <p:cxnSp>
        <p:nvCxnSpPr>
          <p:cNvPr id="5" name="Přímá spojovací čára 4"/>
          <p:cNvCxnSpPr/>
          <p:nvPr/>
        </p:nvCxnSpPr>
        <p:spPr>
          <a:xfrm>
            <a:off x="0" y="1428736"/>
            <a:ext cx="50006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ovéPole 5"/>
          <p:cNvSpPr txBox="1"/>
          <p:nvPr/>
        </p:nvSpPr>
        <p:spPr>
          <a:xfrm>
            <a:off x="5072066" y="6215082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... Ďalšie sú vymenované v práci.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Seky\Desktop\1557_circle_ppt\template_intern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357298"/>
            <a:ext cx="7081832" cy="531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ovéPole 7"/>
          <p:cNvSpPr txBox="1"/>
          <p:nvPr/>
        </p:nvSpPr>
        <p:spPr>
          <a:xfrm>
            <a:off x="7715272" y="1714488"/>
            <a:ext cx="1428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k-SK" dirty="0" smtClean="0"/>
              <a:t>......</a:t>
            </a:r>
          </a:p>
          <a:p>
            <a:pPr marL="342900" indent="-342900">
              <a:buAutoNum type="arabicPeriod"/>
            </a:pPr>
            <a:r>
              <a:rPr lang="sk-SK" dirty="0" smtClean="0"/>
              <a:t>.....</a:t>
            </a:r>
          </a:p>
          <a:p>
            <a:pPr marL="342900" indent="-342900">
              <a:buAutoNum type="arabicPeriod"/>
            </a:pPr>
            <a:r>
              <a:rPr lang="sk-SK" dirty="0" smtClean="0"/>
              <a:t>....</a:t>
            </a:r>
          </a:p>
          <a:p>
            <a:pPr marL="342900" indent="-342900">
              <a:buAutoNum type="arabicPeriod"/>
            </a:pPr>
            <a:r>
              <a:rPr lang="sk-SK" dirty="0" smtClean="0"/>
              <a:t>...</a:t>
            </a:r>
          </a:p>
          <a:p>
            <a:pPr marL="342900" indent="-342900">
              <a:buAutoNum type="arabicPeriod"/>
            </a:pPr>
            <a:r>
              <a:rPr lang="sk-SK" dirty="0" smtClean="0"/>
              <a:t>..</a:t>
            </a:r>
          </a:p>
          <a:p>
            <a:pPr marL="342900" indent="-342900"/>
            <a:endParaRPr lang="sk-SK" dirty="0" smtClean="0"/>
          </a:p>
          <a:p>
            <a:pPr marL="342900" indent="-342900"/>
            <a:endParaRPr lang="sk-SK" dirty="0" smtClean="0"/>
          </a:p>
          <a:p>
            <a:pPr marL="342900" indent="-342900"/>
            <a:r>
              <a:rPr lang="sk-SK" dirty="0" smtClean="0"/>
              <a:t>To všetko </a:t>
            </a:r>
          </a:p>
          <a:p>
            <a:pPr marL="342900" indent="-342900"/>
            <a:r>
              <a:rPr lang="sk-SK" dirty="0" smtClean="0"/>
              <a:t>je v</a:t>
            </a:r>
          </a:p>
          <a:p>
            <a:pPr marL="342900" indent="-342900"/>
            <a:r>
              <a:rPr lang="sk-SK" dirty="0" err="1" smtClean="0"/>
              <a:t>uživaťeľskej</a:t>
            </a:r>
            <a:endParaRPr lang="sk-SK" dirty="0" smtClean="0"/>
          </a:p>
          <a:p>
            <a:pPr marL="342900" indent="-342900"/>
            <a:r>
              <a:rPr lang="sk-SK" dirty="0" smtClean="0"/>
              <a:t>príručke.</a:t>
            </a:r>
          </a:p>
          <a:p>
            <a:pPr marL="342900" indent="-342900"/>
            <a:endParaRPr lang="sk-SK" dirty="0"/>
          </a:p>
        </p:txBody>
      </p:sp>
      <p:sp>
        <p:nvSpPr>
          <p:cNvPr id="10" name="Nadpis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sk-SK" sz="4400" dirty="0" smtClean="0">
                <a:latin typeface="+mj-lt"/>
                <a:ea typeface="+mj-ea"/>
                <a:cs typeface="+mj-cs"/>
              </a:rPr>
              <a:t>Čo som teda vytvoril ?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85728"/>
            <a:ext cx="6686568" cy="1143000"/>
          </a:xfrm>
        </p:spPr>
        <p:txBody>
          <a:bodyPr>
            <a:normAutofit/>
          </a:bodyPr>
          <a:lstStyle/>
          <a:p>
            <a:pPr algn="l"/>
            <a:r>
              <a:rPr lang="sk-SK" dirty="0" smtClean="0">
                <a:solidFill>
                  <a:srgbClr val="FF0000"/>
                </a:solidFill>
              </a:rPr>
              <a:t>Zaujímavosti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Grafové databáz</a:t>
            </a:r>
            <a:r>
              <a:rPr lang="en-US" dirty="0" smtClean="0"/>
              <a:t>y</a:t>
            </a:r>
            <a:r>
              <a:rPr lang="sk-SK" dirty="0" smtClean="0"/>
              <a:t> pre a proti</a:t>
            </a:r>
          </a:p>
          <a:p>
            <a:r>
              <a:rPr lang="sk-SK" dirty="0" err="1" smtClean="0"/>
              <a:t>Quad</a:t>
            </a:r>
            <a:r>
              <a:rPr lang="sk-SK" dirty="0" smtClean="0"/>
              <a:t> strom – skvelá dát. štruktúra</a:t>
            </a:r>
          </a:p>
          <a:p>
            <a:r>
              <a:rPr lang="sk-SK" dirty="0" smtClean="0"/>
              <a:t>Podrobná analýza vstupov a ich využitie</a:t>
            </a:r>
          </a:p>
          <a:p>
            <a:r>
              <a:rPr lang="sk-SK" dirty="0" smtClean="0"/>
              <a:t>Pamäťovo mapované súbory</a:t>
            </a:r>
          </a:p>
          <a:p>
            <a:r>
              <a:rPr lang="sk-SK" dirty="0" smtClean="0"/>
              <a:t>Problémy zobrazenia veľkého počtu entít</a:t>
            </a:r>
          </a:p>
          <a:p>
            <a:endParaRPr lang="sk-SK" dirty="0" smtClean="0"/>
          </a:p>
          <a:p>
            <a:pPr lvl="1"/>
            <a:endParaRPr lang="sk-SK" dirty="0" smtClean="0"/>
          </a:p>
          <a:p>
            <a:r>
              <a:rPr lang="sk-SK" dirty="0" smtClean="0"/>
              <a:t>Implementácia ďalej obsahuje paralelne spracovanie vstupov, prvky </a:t>
            </a:r>
            <a:r>
              <a:rPr lang="sk-SK" dirty="0" err="1" smtClean="0"/>
              <a:t>k-means</a:t>
            </a:r>
            <a:endParaRPr lang="sk-SK" dirty="0" smtClean="0"/>
          </a:p>
          <a:p>
            <a:pPr lvl="1">
              <a:buNone/>
            </a:pPr>
            <a:endParaRPr lang="sk-SK" dirty="0" smtClean="0"/>
          </a:p>
          <a:p>
            <a:pPr lvl="1">
              <a:buNone/>
            </a:pPr>
            <a:endParaRPr lang="sk-SK" dirty="0" smtClean="0"/>
          </a:p>
          <a:p>
            <a:pPr lvl="1">
              <a:buNone/>
            </a:pPr>
            <a:endParaRPr lang="sk-SK" dirty="0" smtClean="0"/>
          </a:p>
        </p:txBody>
      </p:sp>
      <p:cxnSp>
        <p:nvCxnSpPr>
          <p:cNvPr id="5" name="Přímá spojovací čára 4"/>
          <p:cNvCxnSpPr/>
          <p:nvPr/>
        </p:nvCxnSpPr>
        <p:spPr>
          <a:xfrm>
            <a:off x="0" y="1428736"/>
            <a:ext cx="50006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ovéPole 5"/>
          <p:cNvSpPr txBox="1"/>
          <p:nvPr/>
        </p:nvSpPr>
        <p:spPr>
          <a:xfrm>
            <a:off x="5072066" y="6215082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... Ďalšie sú v</a:t>
            </a:r>
            <a:r>
              <a:rPr lang="en-US" dirty="0" smtClean="0"/>
              <a:t>y</a:t>
            </a:r>
            <a:r>
              <a:rPr lang="sk-SK" dirty="0" smtClean="0"/>
              <a:t>menované v práci.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85728"/>
            <a:ext cx="6686568" cy="1143000"/>
          </a:xfrm>
        </p:spPr>
        <p:txBody>
          <a:bodyPr>
            <a:normAutofit/>
          </a:bodyPr>
          <a:lstStyle/>
          <a:p>
            <a:pPr algn="l"/>
            <a:r>
              <a:rPr lang="sk-SK" dirty="0" smtClean="0">
                <a:solidFill>
                  <a:srgbClr val="FF0000"/>
                </a:solidFill>
              </a:rPr>
              <a:t>Overenie riešenia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Aplikované </a:t>
            </a:r>
            <a:r>
              <a:rPr lang="sk-SK" dirty="0" err="1" smtClean="0"/>
              <a:t>Jakobsonové</a:t>
            </a:r>
            <a:r>
              <a:rPr lang="sk-SK" dirty="0" smtClean="0"/>
              <a:t> pravidlá</a:t>
            </a:r>
          </a:p>
          <a:p>
            <a:r>
              <a:rPr lang="sk-SK" dirty="0" smtClean="0"/>
              <a:t>Pomocné </a:t>
            </a:r>
            <a:r>
              <a:rPr lang="sk-SK" dirty="0" err="1" smtClean="0"/>
              <a:t>use</a:t>
            </a:r>
            <a:r>
              <a:rPr lang="sk-SK" dirty="0" smtClean="0"/>
              <a:t> </a:t>
            </a:r>
            <a:r>
              <a:rPr lang="sk-SK" dirty="0" err="1" smtClean="0"/>
              <a:t>cases</a:t>
            </a:r>
            <a:r>
              <a:rPr lang="sk-SK" dirty="0" smtClean="0"/>
              <a:t> a test </a:t>
            </a:r>
            <a:r>
              <a:rPr lang="sk-SK" dirty="0" err="1" smtClean="0"/>
              <a:t>cases</a:t>
            </a:r>
            <a:endParaRPr lang="sk-SK" dirty="0" smtClean="0"/>
          </a:p>
          <a:p>
            <a:r>
              <a:rPr lang="sk-SK" dirty="0" smtClean="0"/>
              <a:t>Anketa cez Google </a:t>
            </a:r>
            <a:r>
              <a:rPr lang="sk-SK" dirty="0" err="1" smtClean="0"/>
              <a:t>Docs</a:t>
            </a:r>
            <a:endParaRPr lang="sk-SK" dirty="0" smtClean="0"/>
          </a:p>
          <a:p>
            <a:r>
              <a:rPr lang="sk-SK" dirty="0" smtClean="0"/>
              <a:t>Výsledkom experimentu </a:t>
            </a:r>
            <a:r>
              <a:rPr lang="en-US" dirty="0" smtClean="0"/>
              <a:t>(</a:t>
            </a:r>
            <a:r>
              <a:rPr lang="en-US" dirty="0" err="1" smtClean="0"/>
              <a:t>kapitola</a:t>
            </a:r>
            <a:r>
              <a:rPr lang="en-US" dirty="0" smtClean="0"/>
              <a:t> 7) </a:t>
            </a:r>
            <a:r>
              <a:rPr lang="sk-SK" dirty="0" smtClean="0"/>
              <a:t>je, že používatelia nemali problém</a:t>
            </a:r>
            <a:r>
              <a:rPr lang="en-US" dirty="0" smtClean="0"/>
              <a:t> ale …</a:t>
            </a:r>
            <a:endParaRPr lang="sk-SK" dirty="0" smtClean="0"/>
          </a:p>
          <a:p>
            <a:pPr lvl="1">
              <a:buNone/>
            </a:pPr>
            <a:endParaRPr lang="sk-SK" dirty="0" smtClean="0"/>
          </a:p>
          <a:p>
            <a:pPr lvl="1">
              <a:buNone/>
            </a:pPr>
            <a:endParaRPr lang="sk-SK" dirty="0" smtClean="0"/>
          </a:p>
        </p:txBody>
      </p:sp>
      <p:cxnSp>
        <p:nvCxnSpPr>
          <p:cNvPr id="5" name="Přímá spojovací čára 4"/>
          <p:cNvCxnSpPr/>
          <p:nvPr/>
        </p:nvCxnSpPr>
        <p:spPr>
          <a:xfrm>
            <a:off x="0" y="1428736"/>
            <a:ext cx="50006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:\Users\Seky\Desktop\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875" y="4783138"/>
            <a:ext cx="2867025" cy="2028825"/>
          </a:xfrm>
          <a:prstGeom prst="rect">
            <a:avLst/>
          </a:prstGeom>
          <a:noFill/>
        </p:spPr>
      </p:pic>
      <p:pic>
        <p:nvPicPr>
          <p:cNvPr id="1027" name="Picture 3" descr="C:\Users\Seky\Desktop\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4848225"/>
            <a:ext cx="3019425" cy="2009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eky\Desktop\1557_circle_ppt\template_intern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1428736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eky\Desktop\1557_circle_ppt\template_intern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Úvod do problematiky</a:t>
            </a:r>
          </a:p>
          <a:p>
            <a:r>
              <a:rPr lang="sk-SK" dirty="0" smtClean="0"/>
              <a:t>Analýza problému a existujúcich riešení</a:t>
            </a:r>
          </a:p>
          <a:p>
            <a:r>
              <a:rPr lang="sk-SK" dirty="0" smtClean="0"/>
              <a:t>Návrh</a:t>
            </a:r>
          </a:p>
          <a:p>
            <a:r>
              <a:rPr lang="sk-SK" dirty="0" smtClean="0"/>
              <a:t>Čo som </a:t>
            </a:r>
            <a:r>
              <a:rPr lang="sk-SK" smtClean="0"/>
              <a:t>teda vytvoril ?</a:t>
            </a:r>
            <a:endParaRPr lang="sk-SK" dirty="0" smtClean="0"/>
          </a:p>
          <a:p>
            <a:r>
              <a:rPr lang="sk-SK" dirty="0" smtClean="0"/>
              <a:t>Zaujímavosti </a:t>
            </a:r>
            <a:r>
              <a:rPr lang="en-US" dirty="0" smtClean="0"/>
              <a:t>a o</a:t>
            </a:r>
            <a:r>
              <a:rPr lang="sk-SK" dirty="0" smtClean="0"/>
              <a:t>verenie riešenia</a:t>
            </a:r>
            <a:br>
              <a:rPr lang="sk-SK" dirty="0" smtClean="0"/>
            </a:b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85728"/>
            <a:ext cx="6686568" cy="1143000"/>
          </a:xfrm>
        </p:spPr>
        <p:txBody>
          <a:bodyPr/>
          <a:lstStyle/>
          <a:p>
            <a:pPr algn="l"/>
            <a:r>
              <a:rPr lang="sk-SK" dirty="0" smtClean="0">
                <a:solidFill>
                  <a:srgbClr val="FF0000"/>
                </a:solidFill>
              </a:rPr>
              <a:t>Úvod do problematiky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/>
          <a:lstStyle/>
          <a:p>
            <a:r>
              <a:rPr lang="sk-SK" dirty="0" smtClean="0"/>
              <a:t>Informačná sieť reprezentovaná vo forme grafu</a:t>
            </a:r>
          </a:p>
          <a:p>
            <a:pPr lvl="8"/>
            <a:r>
              <a:rPr lang="sk-SK" dirty="0" err="1" smtClean="0"/>
              <a:t>Wikipedia</a:t>
            </a:r>
            <a:r>
              <a:rPr lang="sk-SK" dirty="0" smtClean="0"/>
              <a:t>, Sociálne Siete, Emaily, atď.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Vizualizácia často neprehľadná</a:t>
            </a:r>
          </a:p>
          <a:p>
            <a:r>
              <a:rPr lang="sk-SK" dirty="0" smtClean="0"/>
              <a:t>Vizualizácia často neschopná zobraziť veľa  dát</a:t>
            </a:r>
          </a:p>
          <a:p>
            <a:r>
              <a:rPr lang="sk-SK" dirty="0" smtClean="0"/>
              <a:t>Interakcia a ovládanie slabé</a:t>
            </a:r>
            <a:endParaRPr lang="sk-SK" dirty="0"/>
          </a:p>
        </p:txBody>
      </p:sp>
      <p:cxnSp>
        <p:nvCxnSpPr>
          <p:cNvPr id="5" name="Přímá spojovací čára 4"/>
          <p:cNvCxnSpPr/>
          <p:nvPr/>
        </p:nvCxnSpPr>
        <p:spPr>
          <a:xfrm>
            <a:off x="0" y="1428736"/>
            <a:ext cx="50006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Obrázek 5" descr="240px-Visualization_of_wiki_structure_using_prefuse_visualization_packag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214554"/>
            <a:ext cx="20097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 descr="C:\Users\Seky\Desktop\wikipedi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571744"/>
            <a:ext cx="1333496" cy="1506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eky\Desktop\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9144000" cy="5857892"/>
          </a:xfrm>
          <a:prstGeom prst="rect">
            <a:avLst/>
          </a:prstGeom>
          <a:noFill/>
        </p:spPr>
      </p:pic>
      <p:sp>
        <p:nvSpPr>
          <p:cNvPr id="5" name="TextovéPole 4"/>
          <p:cNvSpPr txBox="1"/>
          <p:nvPr/>
        </p:nvSpPr>
        <p:spPr>
          <a:xfrm>
            <a:off x="357158" y="285728"/>
            <a:ext cx="8786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>
                <a:latin typeface="+mj-lt"/>
              </a:rPr>
              <a:t>Viac ako slová povie obrázok vizualizácie ...</a:t>
            </a:r>
            <a:endParaRPr lang="sk-SK" sz="36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eky\Desktop\1557_circle_ppt\template_intern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Analýza problému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Interakcia človeka s vizualizáciou</a:t>
            </a:r>
          </a:p>
          <a:p>
            <a:r>
              <a:rPr lang="sk-SK" dirty="0" smtClean="0"/>
              <a:t>Algoritmy rozmiestnenia</a:t>
            </a:r>
          </a:p>
          <a:p>
            <a:r>
              <a:rPr lang="sk-SK" dirty="0" smtClean="0"/>
              <a:t>Interaktívne nástroje</a:t>
            </a:r>
          </a:p>
          <a:p>
            <a:pPr>
              <a:buNone/>
            </a:pP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 descr="circl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85992"/>
            <a:ext cx="2209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Obrázek 4" descr="spri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2285992"/>
            <a:ext cx="2210400" cy="22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Obrázek 6" descr="isom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1" y="2285991"/>
            <a:ext cx="2210400" cy="22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Nadpis 1"/>
          <p:cNvSpPr>
            <a:spLocks noGrp="1"/>
          </p:cNvSpPr>
          <p:nvPr>
            <p:ph type="title"/>
          </p:nvPr>
        </p:nvSpPr>
        <p:spPr>
          <a:xfrm>
            <a:off x="0" y="285728"/>
            <a:ext cx="6686568" cy="1143000"/>
          </a:xfrm>
        </p:spPr>
        <p:txBody>
          <a:bodyPr/>
          <a:lstStyle/>
          <a:p>
            <a:pPr algn="l"/>
            <a:r>
              <a:rPr lang="sk-SK" dirty="0" smtClean="0">
                <a:solidFill>
                  <a:srgbClr val="FF0000"/>
                </a:solidFill>
              </a:rPr>
              <a:t>Algoritmy rozmiestnenia</a:t>
            </a:r>
            <a:endParaRPr lang="sk-SK" dirty="0">
              <a:solidFill>
                <a:srgbClr val="FF0000"/>
              </a:solidFill>
            </a:endParaRPr>
          </a:p>
        </p:txBody>
      </p:sp>
      <p:cxnSp>
        <p:nvCxnSpPr>
          <p:cNvPr id="9" name="Přímá spojovací čára 8"/>
          <p:cNvCxnSpPr/>
          <p:nvPr/>
        </p:nvCxnSpPr>
        <p:spPr>
          <a:xfrm>
            <a:off x="0" y="1428736"/>
            <a:ext cx="50006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ovéPole 9"/>
          <p:cNvSpPr txBox="1"/>
          <p:nvPr/>
        </p:nvSpPr>
        <p:spPr>
          <a:xfrm>
            <a:off x="785786" y="485776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Circle</a:t>
            </a:r>
            <a:r>
              <a:rPr lang="sk-SK" dirty="0" smtClean="0"/>
              <a:t> </a:t>
            </a:r>
            <a:r>
              <a:rPr lang="sk-SK" dirty="0" err="1" smtClean="0"/>
              <a:t>layout</a:t>
            </a:r>
            <a:endParaRPr lang="sk-SK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3714744" y="485776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Spring</a:t>
            </a:r>
            <a:r>
              <a:rPr lang="sk-SK" dirty="0" smtClean="0"/>
              <a:t> </a:t>
            </a:r>
            <a:r>
              <a:rPr lang="sk-SK" dirty="0" err="1" smtClean="0"/>
              <a:t>layout</a:t>
            </a:r>
            <a:endParaRPr lang="sk-SK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6786578" y="485776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ISOM </a:t>
            </a:r>
            <a:r>
              <a:rPr lang="sk-SK" dirty="0" err="1" smtClean="0"/>
              <a:t>layout</a:t>
            </a:r>
            <a:endParaRPr lang="sk-SK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5072066" y="6215082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... Ďalšie sú vymenované v práci.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 descr="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3698349" cy="2451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Obrázek 4" descr="USA road graph from DIMACS Challenge 2009 (2,758,119 nodes and 6,885,658 edges)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928802"/>
            <a:ext cx="3697200" cy="2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ovéPole 7"/>
          <p:cNvSpPr txBox="1"/>
          <p:nvPr/>
        </p:nvSpPr>
        <p:spPr>
          <a:xfrm>
            <a:off x="5072066" y="6215082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... Ďalšie sú vymenované v práci.</a:t>
            </a:r>
            <a:endParaRPr lang="sk-SK" dirty="0"/>
          </a:p>
        </p:txBody>
      </p:sp>
      <p:sp>
        <p:nvSpPr>
          <p:cNvPr id="9" name="Nadpis 1"/>
          <p:cNvSpPr>
            <a:spLocks noGrp="1"/>
          </p:cNvSpPr>
          <p:nvPr>
            <p:ph type="title"/>
          </p:nvPr>
        </p:nvSpPr>
        <p:spPr>
          <a:xfrm>
            <a:off x="0" y="285728"/>
            <a:ext cx="6686568" cy="1143000"/>
          </a:xfrm>
        </p:spPr>
        <p:txBody>
          <a:bodyPr/>
          <a:lstStyle/>
          <a:p>
            <a:pPr algn="l"/>
            <a:r>
              <a:rPr lang="sk-SK" dirty="0" smtClean="0">
                <a:solidFill>
                  <a:srgbClr val="FF0000"/>
                </a:solidFill>
              </a:rPr>
              <a:t>Existujúce riešenia</a:t>
            </a:r>
            <a:endParaRPr lang="sk-SK" dirty="0">
              <a:solidFill>
                <a:srgbClr val="FF0000"/>
              </a:solidFill>
            </a:endParaRPr>
          </a:p>
        </p:txBody>
      </p:sp>
      <p:cxnSp>
        <p:nvCxnSpPr>
          <p:cNvPr id="10" name="Přímá spojovací čára 9"/>
          <p:cNvCxnSpPr/>
          <p:nvPr/>
        </p:nvCxnSpPr>
        <p:spPr>
          <a:xfrm>
            <a:off x="0" y="1428736"/>
            <a:ext cx="50006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Zástupný symbol pro obsah 2"/>
          <p:cNvSpPr>
            <a:spLocks noGrp="1"/>
          </p:cNvSpPr>
          <p:nvPr>
            <p:ph idx="1"/>
          </p:nvPr>
        </p:nvSpPr>
        <p:spPr>
          <a:xfrm>
            <a:off x="285720" y="4429132"/>
            <a:ext cx="8229600" cy="2428867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Jung, Tulip, </a:t>
            </a:r>
            <a:r>
              <a:rPr lang="sk-SK" dirty="0" err="1" smtClean="0"/>
              <a:t>Prefuse</a:t>
            </a:r>
            <a:r>
              <a:rPr lang="sk-SK" dirty="0" smtClean="0"/>
              <a:t>, Osprey, Pajek</a:t>
            </a:r>
          </a:p>
          <a:p>
            <a:r>
              <a:rPr lang="sk-SK" dirty="0" smtClean="0"/>
              <a:t>Každé riešenia sa zameriava na iné požiadavky !</a:t>
            </a:r>
          </a:p>
          <a:p>
            <a:r>
              <a:rPr lang="sk-SK" dirty="0" smtClean="0"/>
              <a:t>Sú medzi </a:t>
            </a:r>
            <a:r>
              <a:rPr lang="sk-SK" dirty="0" err="1" smtClean="0"/>
              <a:t>nimy</a:t>
            </a:r>
            <a:r>
              <a:rPr lang="sk-SK" dirty="0" smtClean="0"/>
              <a:t> veľké rozdiely.</a:t>
            </a:r>
          </a:p>
          <a:p>
            <a:pPr>
              <a:buNone/>
            </a:pP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eky\Desktop\1557_circle_ppt\template_intern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Návrh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Použiť </a:t>
            </a:r>
            <a:r>
              <a:rPr lang="sk-SK" b="1" dirty="0" smtClean="0">
                <a:solidFill>
                  <a:srgbClr val="FF0000"/>
                </a:solidFill>
              </a:rPr>
              <a:t>JUNG</a:t>
            </a:r>
          </a:p>
          <a:p>
            <a:r>
              <a:rPr lang="sk-SK" dirty="0" smtClean="0"/>
              <a:t>Zlepšiť jeho interakciu</a:t>
            </a:r>
          </a:p>
          <a:p>
            <a:r>
              <a:rPr lang="sk-SK" dirty="0" smtClean="0"/>
              <a:t>Zlepšiť jeho vizualizáciu</a:t>
            </a:r>
          </a:p>
          <a:p>
            <a:r>
              <a:rPr lang="sk-SK" dirty="0" smtClean="0"/>
              <a:t>Zlepšiť jeho výkonnosť</a:t>
            </a:r>
            <a:br>
              <a:rPr lang="sk-SK" dirty="0" smtClean="0"/>
            </a:b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85728"/>
            <a:ext cx="6686568" cy="1143000"/>
          </a:xfrm>
        </p:spPr>
        <p:txBody>
          <a:bodyPr/>
          <a:lstStyle/>
          <a:p>
            <a:pPr algn="l"/>
            <a:r>
              <a:rPr lang="sk-SK" dirty="0" smtClean="0">
                <a:solidFill>
                  <a:srgbClr val="FF0000"/>
                </a:solidFill>
              </a:rPr>
              <a:t>Súborové formáty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3180"/>
          </a:xfrm>
        </p:spPr>
        <p:txBody>
          <a:bodyPr>
            <a:normAutofit fontScale="92500" lnSpcReduction="20000"/>
          </a:bodyPr>
          <a:lstStyle/>
          <a:p>
            <a:r>
              <a:rPr lang="sk-SK" dirty="0" err="1" smtClean="0"/>
              <a:t>GrapML</a:t>
            </a:r>
            <a:endParaRPr lang="sk-SK" dirty="0" smtClean="0"/>
          </a:p>
          <a:p>
            <a:pPr lvl="1"/>
            <a:r>
              <a:rPr lang="sk-SK" dirty="0" smtClean="0"/>
              <a:t>Vychádza z XML</a:t>
            </a:r>
          </a:p>
          <a:p>
            <a:pPr lvl="1"/>
            <a:r>
              <a:rPr lang="sk-SK" dirty="0" smtClean="0"/>
              <a:t>Akýsi štandard pre uchovávanie </a:t>
            </a:r>
            <a:r>
              <a:rPr lang="sk-SK" dirty="0" smtClean="0"/>
              <a:t>g</a:t>
            </a:r>
            <a:r>
              <a:rPr lang="en-US" smtClean="0"/>
              <a:t>r</a:t>
            </a:r>
            <a:r>
              <a:rPr lang="sk-SK" smtClean="0"/>
              <a:t>afu</a:t>
            </a:r>
            <a:endParaRPr lang="sk-SK" dirty="0" smtClean="0"/>
          </a:p>
          <a:p>
            <a:pPr lvl="1"/>
            <a:endParaRPr lang="sk-SK" dirty="0" smtClean="0"/>
          </a:p>
          <a:p>
            <a:r>
              <a:rPr lang="sk-SK" dirty="0" err="1" smtClean="0"/>
              <a:t>gSemSearch</a:t>
            </a:r>
            <a:r>
              <a:rPr lang="sk-SK" dirty="0" smtClean="0"/>
              <a:t> formát</a:t>
            </a:r>
          </a:p>
          <a:p>
            <a:pPr lvl="1"/>
            <a:r>
              <a:rPr lang="sk-SK" dirty="0" smtClean="0"/>
              <a:t>Priorita pre SAV</a:t>
            </a:r>
          </a:p>
          <a:p>
            <a:pPr lvl="1">
              <a:buNone/>
            </a:pPr>
            <a:endParaRPr lang="sk-SK" dirty="0" smtClean="0"/>
          </a:p>
          <a:p>
            <a:pPr lvl="1"/>
            <a:endParaRPr lang="sk-SK" dirty="0" smtClean="0"/>
          </a:p>
          <a:p>
            <a:pPr lvl="1">
              <a:buNone/>
            </a:pPr>
            <a:endParaRPr lang="sk-SK" dirty="0" smtClean="0"/>
          </a:p>
          <a:p>
            <a:pPr lvl="1"/>
            <a:endParaRPr lang="sk-SK" dirty="0" smtClean="0"/>
          </a:p>
          <a:p>
            <a:pPr lvl="1">
              <a:buNone/>
            </a:pPr>
            <a:endParaRPr lang="sk-SK" dirty="0" smtClean="0"/>
          </a:p>
          <a:p>
            <a:pPr lvl="1">
              <a:buNone/>
            </a:pPr>
            <a:endParaRPr lang="sk-SK" dirty="0" smtClean="0"/>
          </a:p>
        </p:txBody>
      </p:sp>
      <p:cxnSp>
        <p:nvCxnSpPr>
          <p:cNvPr id="5" name="Přímá spojovací čára 4"/>
          <p:cNvCxnSpPr/>
          <p:nvPr/>
        </p:nvCxnSpPr>
        <p:spPr>
          <a:xfrm>
            <a:off x="0" y="1428736"/>
            <a:ext cx="50006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ovéPole 5"/>
          <p:cNvSpPr txBox="1"/>
          <p:nvPr/>
        </p:nvSpPr>
        <p:spPr>
          <a:xfrm>
            <a:off x="5072066" y="6215082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... Ďalšie sú vymenované v práci.</a:t>
            </a:r>
            <a:endParaRPr lang="sk-SK" dirty="0"/>
          </a:p>
        </p:txBody>
      </p:sp>
      <p:sp>
        <p:nvSpPr>
          <p:cNvPr id="7" name="TextovéPole 6"/>
          <p:cNvSpPr txBox="1"/>
          <p:nvPr/>
        </p:nvSpPr>
        <p:spPr>
          <a:xfrm>
            <a:off x="0" y="457200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 smtClean="0">
                <a:solidFill>
                  <a:srgbClr val="FF0000"/>
                </a:solidFill>
              </a:rPr>
              <a:t>Gorila</a:t>
            </a:r>
            <a:r>
              <a:rPr lang="sk-SK" sz="2800" dirty="0" smtClean="0"/>
              <a:t> </a:t>
            </a:r>
            <a:r>
              <a:rPr lang="sk-SK" sz="2800" dirty="0" err="1" smtClean="0"/>
              <a:t>vz</a:t>
            </a:r>
            <a:r>
              <a:rPr lang="sk-SK" sz="2800" dirty="0" smtClean="0"/>
              <a:t> </a:t>
            </a:r>
            <a:r>
              <a:rPr lang="sk-SK" sz="2800" dirty="0" err="1" smtClean="0">
                <a:solidFill>
                  <a:srgbClr val="FF0000"/>
                </a:solidFill>
              </a:rPr>
              <a:t>Enron</a:t>
            </a:r>
            <a:r>
              <a:rPr lang="sk-SK" sz="2800" dirty="0" smtClean="0">
                <a:solidFill>
                  <a:srgbClr val="FF0000"/>
                </a:solidFill>
              </a:rPr>
              <a:t> </a:t>
            </a:r>
            <a:r>
              <a:rPr lang="sk-SK" sz="2800" dirty="0" err="1" smtClean="0">
                <a:solidFill>
                  <a:srgbClr val="FF0000"/>
                </a:solidFill>
              </a:rPr>
              <a:t>graph</a:t>
            </a:r>
            <a:r>
              <a:rPr lang="sk-SK" sz="2800" dirty="0" smtClean="0">
                <a:solidFill>
                  <a:srgbClr val="FF0000"/>
                </a:solidFill>
              </a:rPr>
              <a:t> corpus</a:t>
            </a:r>
          </a:p>
          <a:p>
            <a:pPr algn="ctr"/>
            <a:r>
              <a:rPr lang="sk-SK" sz="2800" dirty="0" smtClean="0"/>
              <a:t>... skutočné informačné siete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299</Words>
  <PresentationFormat>Předvádění na obrazovce (4:3)</PresentationFormat>
  <Paragraphs>93</Paragraphs>
  <Slides>14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5" baseType="lpstr">
      <vt:lpstr>Motiv sady Office</vt:lpstr>
      <vt:lpstr>Interaktívna vizualizácia informačnej siete</vt:lpstr>
      <vt:lpstr>Obsah</vt:lpstr>
      <vt:lpstr>Úvod do problematiky</vt:lpstr>
      <vt:lpstr>Snímek 4</vt:lpstr>
      <vt:lpstr>Analýza problému</vt:lpstr>
      <vt:lpstr>Algoritmy rozmiestnenia</vt:lpstr>
      <vt:lpstr>Existujúce riešenia</vt:lpstr>
      <vt:lpstr>Návrh</vt:lpstr>
      <vt:lpstr>Súborové formáty</vt:lpstr>
      <vt:lpstr>Interaktívne nástroje</vt:lpstr>
      <vt:lpstr>Snímek 11</vt:lpstr>
      <vt:lpstr>Zaujímavosti</vt:lpstr>
      <vt:lpstr>Overenie riešenia</vt:lpstr>
      <vt:lpstr>Ďakujem za pozornosť.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Interaktívna vizualizácia informačnej sieti</dc:title>
  <dc:creator>Seky</dc:creator>
  <cp:lastModifiedBy>Seky</cp:lastModifiedBy>
  <cp:revision>26</cp:revision>
  <dcterms:created xsi:type="dcterms:W3CDTF">2013-06-23T09:32:27Z</dcterms:created>
  <dcterms:modified xsi:type="dcterms:W3CDTF">2013-06-25T21:27:17Z</dcterms:modified>
</cp:coreProperties>
</file>