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20440" y="2474280"/>
            <a:ext cx="139680" cy="139680"/>
          </a:xfrm>
          <a:custGeom>
            <a:avLst/>
            <a:gdLst/>
            <a:ahLst/>
            <a:rect l="0" t="0" r="r" b="b"/>
            <a:pathLst>
              <a:path w="388" h="388">
                <a:moveTo>
                  <a:pt x="11" y="329"/>
                </a:moveTo>
                <a:cubicBezTo>
                  <a:pt x="-3" y="342"/>
                  <a:pt x="-3" y="364"/>
                  <a:pt x="11" y="378"/>
                </a:cubicBezTo>
                <a:cubicBezTo>
                  <a:pt x="24" y="391"/>
                  <a:pt x="46" y="391"/>
                  <a:pt x="60" y="378"/>
                </a:cubicBezTo>
                <a:lnTo>
                  <a:pt x="378" y="59"/>
                </a:lnTo>
                <a:cubicBezTo>
                  <a:pt x="392" y="46"/>
                  <a:pt x="392" y="24"/>
                  <a:pt x="378" y="10"/>
                </a:cubicBezTo>
                <a:cubicBezTo>
                  <a:pt x="365" y="-3"/>
                  <a:pt x="343" y="-3"/>
                  <a:pt x="329" y="10"/>
                </a:cubicBezTo>
                <a:lnTo>
                  <a:pt x="11" y="329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90560" y="2562480"/>
            <a:ext cx="447840" cy="323640"/>
          </a:xfrm>
          <a:custGeom>
            <a:avLst/>
            <a:gdLst/>
            <a:ahLst/>
            <a:rect l="0" t="0" r="r" b="b"/>
            <a:pathLst>
              <a:path w="1244" h="899">
                <a:moveTo>
                  <a:pt x="1244" y="761"/>
                </a:moveTo>
                <a:cubicBezTo>
                  <a:pt x="1244" y="899"/>
                  <a:pt x="1106" y="899"/>
                  <a:pt x="1106" y="899"/>
                </a:cubicBezTo>
                <a:lnTo>
                  <a:pt x="138" y="899"/>
                </a:lnTo>
                <a:cubicBezTo>
                  <a:pt x="138" y="899"/>
                  <a:pt x="0" y="899"/>
                  <a:pt x="0" y="761"/>
                </a:cubicBezTo>
                <a:lnTo>
                  <a:pt x="0" y="138"/>
                </a:lnTo>
                <a:cubicBezTo>
                  <a:pt x="0" y="138"/>
                  <a:pt x="0" y="0"/>
                  <a:pt x="138" y="0"/>
                </a:cubicBezTo>
                <a:lnTo>
                  <a:pt x="1106" y="0"/>
                </a:lnTo>
                <a:cubicBezTo>
                  <a:pt x="1244" y="0"/>
                  <a:pt x="1244" y="138"/>
                  <a:pt x="1244" y="138"/>
                </a:cubicBezTo>
                <a:lnTo>
                  <a:pt x="1244" y="76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54000" y="2446200"/>
            <a:ext cx="34560" cy="34200"/>
          </a:xfrm>
          <a:custGeom>
            <a:avLst/>
            <a:gdLst/>
            <a:ahLst/>
            <a:rect l="0" t="0" r="r" b="b"/>
            <a:pathLst>
              <a:path w="96" h="95">
                <a:moveTo>
                  <a:pt x="84" y="85"/>
                </a:moveTo>
                <a:cubicBezTo>
                  <a:pt x="71" y="98"/>
                  <a:pt x="49" y="98"/>
                  <a:pt x="35" y="85"/>
                </a:cubicBezTo>
                <a:lnTo>
                  <a:pt x="11" y="60"/>
                </a:lnTo>
                <a:cubicBezTo>
                  <a:pt x="-4" y="47"/>
                  <a:pt x="-4" y="24"/>
                  <a:pt x="11" y="10"/>
                </a:cubicBezTo>
                <a:cubicBezTo>
                  <a:pt x="24" y="-3"/>
                  <a:pt x="46" y="-3"/>
                  <a:pt x="60" y="10"/>
                </a:cubicBezTo>
                <a:lnTo>
                  <a:pt x="84" y="35"/>
                </a:lnTo>
                <a:cubicBezTo>
                  <a:pt x="99" y="49"/>
                  <a:pt x="99" y="71"/>
                  <a:pt x="84" y="8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63800" y="259992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381" y="191"/>
                </a:moveTo>
                <a:cubicBezTo>
                  <a:pt x="381" y="203"/>
                  <a:pt x="380" y="216"/>
                  <a:pt x="378" y="228"/>
                </a:cubicBezTo>
                <a:cubicBezTo>
                  <a:pt x="375" y="240"/>
                  <a:pt x="372" y="252"/>
                  <a:pt x="367" y="264"/>
                </a:cubicBezTo>
                <a:cubicBezTo>
                  <a:pt x="362" y="275"/>
                  <a:pt x="356" y="286"/>
                  <a:pt x="349" y="296"/>
                </a:cubicBezTo>
                <a:cubicBezTo>
                  <a:pt x="343" y="307"/>
                  <a:pt x="335" y="316"/>
                  <a:pt x="326" y="325"/>
                </a:cubicBezTo>
                <a:cubicBezTo>
                  <a:pt x="317" y="334"/>
                  <a:pt x="307" y="342"/>
                  <a:pt x="297" y="349"/>
                </a:cubicBezTo>
                <a:cubicBezTo>
                  <a:pt x="287" y="356"/>
                  <a:pt x="276" y="362"/>
                  <a:pt x="263" y="366"/>
                </a:cubicBezTo>
                <a:cubicBezTo>
                  <a:pt x="252" y="371"/>
                  <a:pt x="240" y="375"/>
                  <a:pt x="228" y="377"/>
                </a:cubicBezTo>
                <a:cubicBezTo>
                  <a:pt x="215" y="380"/>
                  <a:pt x="203" y="381"/>
                  <a:pt x="190" y="381"/>
                </a:cubicBezTo>
                <a:cubicBezTo>
                  <a:pt x="178" y="381"/>
                  <a:pt x="166" y="380"/>
                  <a:pt x="153" y="377"/>
                </a:cubicBezTo>
                <a:cubicBezTo>
                  <a:pt x="141" y="375"/>
                  <a:pt x="129" y="371"/>
                  <a:pt x="118" y="366"/>
                </a:cubicBezTo>
                <a:cubicBezTo>
                  <a:pt x="106" y="362"/>
                  <a:pt x="95" y="356"/>
                  <a:pt x="85" y="349"/>
                </a:cubicBezTo>
                <a:cubicBezTo>
                  <a:pt x="75" y="342"/>
                  <a:pt x="65" y="334"/>
                  <a:pt x="56" y="325"/>
                </a:cubicBezTo>
                <a:cubicBezTo>
                  <a:pt x="47" y="316"/>
                  <a:pt x="39" y="307"/>
                  <a:pt x="33" y="296"/>
                </a:cubicBezTo>
                <a:cubicBezTo>
                  <a:pt x="26" y="286"/>
                  <a:pt x="20" y="275"/>
                  <a:pt x="15" y="264"/>
                </a:cubicBezTo>
                <a:cubicBezTo>
                  <a:pt x="10" y="252"/>
                  <a:pt x="7" y="240"/>
                  <a:pt x="4" y="228"/>
                </a:cubicBezTo>
                <a:cubicBezTo>
                  <a:pt x="2" y="216"/>
                  <a:pt x="0" y="203"/>
                  <a:pt x="0" y="191"/>
                </a:cubicBezTo>
                <a:cubicBezTo>
                  <a:pt x="0" y="178"/>
                  <a:pt x="2" y="165"/>
                  <a:pt x="4" y="153"/>
                </a:cubicBezTo>
                <a:cubicBezTo>
                  <a:pt x="7" y="141"/>
                  <a:pt x="10" y="129"/>
                  <a:pt x="15" y="117"/>
                </a:cubicBezTo>
                <a:cubicBezTo>
                  <a:pt x="20" y="106"/>
                  <a:pt x="26" y="95"/>
                  <a:pt x="33" y="84"/>
                </a:cubicBezTo>
                <a:cubicBezTo>
                  <a:pt x="39" y="74"/>
                  <a:pt x="47" y="64"/>
                  <a:pt x="56" y="56"/>
                </a:cubicBezTo>
                <a:cubicBezTo>
                  <a:pt x="65" y="47"/>
                  <a:pt x="75" y="39"/>
                  <a:pt x="85" y="32"/>
                </a:cubicBezTo>
                <a:cubicBezTo>
                  <a:pt x="95" y="25"/>
                  <a:pt x="106" y="19"/>
                  <a:pt x="118" y="14"/>
                </a:cubicBezTo>
                <a:cubicBezTo>
                  <a:pt x="129" y="10"/>
                  <a:pt x="141" y="6"/>
                  <a:pt x="153" y="4"/>
                </a:cubicBezTo>
                <a:cubicBezTo>
                  <a:pt x="166" y="1"/>
                  <a:pt x="178" y="0"/>
                  <a:pt x="190" y="0"/>
                </a:cubicBezTo>
                <a:cubicBezTo>
                  <a:pt x="203" y="0"/>
                  <a:pt x="215" y="1"/>
                  <a:pt x="228" y="4"/>
                </a:cubicBezTo>
                <a:cubicBezTo>
                  <a:pt x="240" y="6"/>
                  <a:pt x="252" y="10"/>
                  <a:pt x="263" y="14"/>
                </a:cubicBezTo>
                <a:cubicBezTo>
                  <a:pt x="276" y="19"/>
                  <a:pt x="287" y="25"/>
                  <a:pt x="297" y="32"/>
                </a:cubicBezTo>
                <a:cubicBezTo>
                  <a:pt x="307" y="39"/>
                  <a:pt x="317" y="47"/>
                  <a:pt x="326" y="56"/>
                </a:cubicBezTo>
                <a:cubicBezTo>
                  <a:pt x="335" y="64"/>
                  <a:pt x="343" y="74"/>
                  <a:pt x="349" y="84"/>
                </a:cubicBezTo>
                <a:cubicBezTo>
                  <a:pt x="356" y="95"/>
                  <a:pt x="362" y="106"/>
                  <a:pt x="367" y="117"/>
                </a:cubicBezTo>
                <a:cubicBezTo>
                  <a:pt x="372" y="129"/>
                  <a:pt x="375" y="141"/>
                  <a:pt x="378" y="153"/>
                </a:cubicBezTo>
                <a:cubicBezTo>
                  <a:pt x="380" y="165"/>
                  <a:pt x="381" y="178"/>
                  <a:pt x="381" y="19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89000" y="2761560"/>
            <a:ext cx="87120" cy="87480"/>
          </a:xfrm>
          <a:custGeom>
            <a:avLst/>
            <a:gdLst/>
            <a:ahLst/>
            <a:rect l="0" t="0" r="r" b="b"/>
            <a:pathLst>
              <a:path w="242" h="243">
                <a:moveTo>
                  <a:pt x="242" y="121"/>
                </a:moveTo>
                <a:cubicBezTo>
                  <a:pt x="242" y="137"/>
                  <a:pt x="239" y="152"/>
                  <a:pt x="233" y="168"/>
                </a:cubicBezTo>
                <a:cubicBezTo>
                  <a:pt x="226" y="183"/>
                  <a:pt x="217" y="196"/>
                  <a:pt x="206" y="207"/>
                </a:cubicBezTo>
                <a:cubicBezTo>
                  <a:pt x="195" y="219"/>
                  <a:pt x="182" y="227"/>
                  <a:pt x="167" y="234"/>
                </a:cubicBezTo>
                <a:cubicBezTo>
                  <a:pt x="152" y="240"/>
                  <a:pt x="137" y="243"/>
                  <a:pt x="120" y="243"/>
                </a:cubicBezTo>
                <a:cubicBezTo>
                  <a:pt x="104" y="243"/>
                  <a:pt x="89" y="240"/>
                  <a:pt x="74" y="234"/>
                </a:cubicBezTo>
                <a:cubicBezTo>
                  <a:pt x="59" y="227"/>
                  <a:pt x="46" y="219"/>
                  <a:pt x="35" y="207"/>
                </a:cubicBezTo>
                <a:cubicBezTo>
                  <a:pt x="24" y="196"/>
                  <a:pt x="15" y="183"/>
                  <a:pt x="9" y="168"/>
                </a:cubicBezTo>
                <a:cubicBezTo>
                  <a:pt x="3" y="152"/>
                  <a:pt x="0" y="137"/>
                  <a:pt x="0" y="121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7" y="0"/>
                  <a:pt x="152" y="3"/>
                  <a:pt x="167" y="9"/>
                </a:cubicBezTo>
                <a:cubicBezTo>
                  <a:pt x="182" y="15"/>
                  <a:pt x="195" y="24"/>
                  <a:pt x="206" y="35"/>
                </a:cubicBezTo>
                <a:cubicBezTo>
                  <a:pt x="217" y="47"/>
                  <a:pt x="226" y="60"/>
                  <a:pt x="233" y="75"/>
                </a:cubicBezTo>
                <a:cubicBezTo>
                  <a:pt x="239" y="89"/>
                  <a:pt x="242" y="105"/>
                  <a:pt x="242" y="12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89000" y="2624760"/>
            <a:ext cx="87120" cy="87480"/>
          </a:xfrm>
          <a:custGeom>
            <a:avLst/>
            <a:gdLst/>
            <a:ahLst/>
            <a:rect l="0" t="0" r="r" b="b"/>
            <a:pathLst>
              <a:path w="242" h="243">
                <a:moveTo>
                  <a:pt x="242" y="122"/>
                </a:moveTo>
                <a:cubicBezTo>
                  <a:pt x="242" y="138"/>
                  <a:pt x="239" y="153"/>
                  <a:pt x="233" y="168"/>
                </a:cubicBezTo>
                <a:cubicBezTo>
                  <a:pt x="226" y="183"/>
                  <a:pt x="217" y="196"/>
                  <a:pt x="206" y="207"/>
                </a:cubicBezTo>
                <a:cubicBezTo>
                  <a:pt x="195" y="219"/>
                  <a:pt x="182" y="227"/>
                  <a:pt x="167" y="234"/>
                </a:cubicBezTo>
                <a:cubicBezTo>
                  <a:pt x="152" y="240"/>
                  <a:pt x="137" y="243"/>
                  <a:pt x="120" y="243"/>
                </a:cubicBezTo>
                <a:cubicBezTo>
                  <a:pt x="104" y="243"/>
                  <a:pt x="89" y="240"/>
                  <a:pt x="74" y="234"/>
                </a:cubicBezTo>
                <a:cubicBezTo>
                  <a:pt x="59" y="227"/>
                  <a:pt x="46" y="219"/>
                  <a:pt x="35" y="207"/>
                </a:cubicBezTo>
                <a:cubicBezTo>
                  <a:pt x="24" y="196"/>
                  <a:pt x="15" y="183"/>
                  <a:pt x="9" y="168"/>
                </a:cubicBezTo>
                <a:cubicBezTo>
                  <a:pt x="3" y="153"/>
                  <a:pt x="0" y="138"/>
                  <a:pt x="0" y="122"/>
                </a:cubicBezTo>
                <a:cubicBezTo>
                  <a:pt x="0" y="106"/>
                  <a:pt x="3" y="90"/>
                  <a:pt x="9" y="76"/>
                </a:cubicBezTo>
                <a:cubicBezTo>
                  <a:pt x="15" y="61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7" y="0"/>
                  <a:pt x="152" y="3"/>
                  <a:pt x="167" y="9"/>
                </a:cubicBezTo>
                <a:cubicBezTo>
                  <a:pt x="182" y="15"/>
                  <a:pt x="195" y="24"/>
                  <a:pt x="206" y="35"/>
                </a:cubicBezTo>
                <a:cubicBezTo>
                  <a:pt x="217" y="47"/>
                  <a:pt x="226" y="61"/>
                  <a:pt x="233" y="76"/>
                </a:cubicBezTo>
                <a:cubicBezTo>
                  <a:pt x="239" y="90"/>
                  <a:pt x="242" y="106"/>
                  <a:pt x="242" y="122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113840" y="2786400"/>
            <a:ext cx="37440" cy="37800"/>
          </a:xfrm>
          <a:custGeom>
            <a:avLst/>
            <a:gdLst/>
            <a:ahLst/>
            <a:rect l="0" t="0" r="r" b="b"/>
            <a:pathLst>
              <a:path w="104" h="105">
                <a:moveTo>
                  <a:pt x="104" y="53"/>
                </a:moveTo>
                <a:cubicBezTo>
                  <a:pt x="104" y="60"/>
                  <a:pt x="103" y="66"/>
                  <a:pt x="100" y="73"/>
                </a:cubicBezTo>
                <a:cubicBezTo>
                  <a:pt x="98" y="79"/>
                  <a:pt x="94" y="85"/>
                  <a:pt x="89" y="89"/>
                </a:cubicBezTo>
                <a:cubicBezTo>
                  <a:pt x="84" y="94"/>
                  <a:pt x="79" y="98"/>
                  <a:pt x="72" y="101"/>
                </a:cubicBezTo>
                <a:cubicBezTo>
                  <a:pt x="66" y="103"/>
                  <a:pt x="59" y="105"/>
                  <a:pt x="52" y="105"/>
                </a:cubicBezTo>
                <a:cubicBezTo>
                  <a:pt x="45" y="105"/>
                  <a:pt x="38" y="103"/>
                  <a:pt x="32" y="101"/>
                </a:cubicBezTo>
                <a:cubicBezTo>
                  <a:pt x="25" y="98"/>
                  <a:pt x="20" y="94"/>
                  <a:pt x="15" y="89"/>
                </a:cubicBezTo>
                <a:cubicBezTo>
                  <a:pt x="10" y="85"/>
                  <a:pt x="6" y="79"/>
                  <a:pt x="4" y="73"/>
                </a:cubicBezTo>
                <a:cubicBezTo>
                  <a:pt x="1" y="66"/>
                  <a:pt x="0" y="60"/>
                  <a:pt x="0" y="53"/>
                </a:cubicBezTo>
                <a:cubicBezTo>
                  <a:pt x="0" y="46"/>
                  <a:pt x="1" y="39"/>
                  <a:pt x="4" y="32"/>
                </a:cubicBezTo>
                <a:cubicBezTo>
                  <a:pt x="6" y="26"/>
                  <a:pt x="10" y="20"/>
                  <a:pt x="15" y="15"/>
                </a:cubicBezTo>
                <a:cubicBezTo>
                  <a:pt x="20" y="10"/>
                  <a:pt x="25" y="7"/>
                  <a:pt x="32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59" y="0"/>
                  <a:pt x="66" y="1"/>
                  <a:pt x="72" y="4"/>
                </a:cubicBezTo>
                <a:cubicBezTo>
                  <a:pt x="79" y="7"/>
                  <a:pt x="84" y="10"/>
                  <a:pt x="89" y="15"/>
                </a:cubicBezTo>
                <a:cubicBezTo>
                  <a:pt x="94" y="20"/>
                  <a:pt x="98" y="26"/>
                  <a:pt x="100" y="32"/>
                </a:cubicBezTo>
                <a:cubicBezTo>
                  <a:pt x="103" y="39"/>
                  <a:pt x="104" y="46"/>
                  <a:pt x="104" y="53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02160" y="2736720"/>
            <a:ext cx="37800" cy="37440"/>
          </a:xfrm>
          <a:custGeom>
            <a:avLst/>
            <a:gdLst/>
            <a:ahLst/>
            <a:rect l="0" t="0" r="r" b="b"/>
            <a:pathLst>
              <a:path w="105" h="104">
                <a:moveTo>
                  <a:pt x="105" y="52"/>
                </a:moveTo>
                <a:cubicBezTo>
                  <a:pt x="105" y="59"/>
                  <a:pt x="104" y="65"/>
                  <a:pt x="101" y="73"/>
                </a:cubicBezTo>
                <a:cubicBezTo>
                  <a:pt x="98" y="79"/>
                  <a:pt x="95" y="84"/>
                  <a:pt x="90" y="89"/>
                </a:cubicBezTo>
                <a:cubicBezTo>
                  <a:pt x="85" y="94"/>
                  <a:pt x="79" y="98"/>
                  <a:pt x="73" y="101"/>
                </a:cubicBezTo>
                <a:cubicBezTo>
                  <a:pt x="67" y="103"/>
                  <a:pt x="60" y="104"/>
                  <a:pt x="53" y="104"/>
                </a:cubicBezTo>
                <a:cubicBezTo>
                  <a:pt x="46" y="104"/>
                  <a:pt x="40" y="103"/>
                  <a:pt x="33" y="101"/>
                </a:cubicBezTo>
                <a:cubicBezTo>
                  <a:pt x="27" y="98"/>
                  <a:pt x="21" y="94"/>
                  <a:pt x="16" y="89"/>
                </a:cubicBezTo>
                <a:cubicBezTo>
                  <a:pt x="11" y="84"/>
                  <a:pt x="7" y="79"/>
                  <a:pt x="4" y="73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4" y="32"/>
                </a:cubicBezTo>
                <a:cubicBezTo>
                  <a:pt x="7" y="25"/>
                  <a:pt x="11" y="20"/>
                  <a:pt x="16" y="15"/>
                </a:cubicBezTo>
                <a:cubicBezTo>
                  <a:pt x="21" y="10"/>
                  <a:pt x="27" y="6"/>
                  <a:pt x="33" y="4"/>
                </a:cubicBezTo>
                <a:cubicBezTo>
                  <a:pt x="40" y="1"/>
                  <a:pt x="46" y="0"/>
                  <a:pt x="53" y="0"/>
                </a:cubicBezTo>
                <a:cubicBezTo>
                  <a:pt x="60" y="0"/>
                  <a:pt x="67" y="1"/>
                  <a:pt x="73" y="4"/>
                </a:cubicBezTo>
                <a:cubicBezTo>
                  <a:pt x="79" y="6"/>
                  <a:pt x="85" y="10"/>
                  <a:pt x="90" y="15"/>
                </a:cubicBezTo>
                <a:cubicBezTo>
                  <a:pt x="95" y="20"/>
                  <a:pt x="98" y="25"/>
                  <a:pt x="101" y="32"/>
                </a:cubicBezTo>
                <a:cubicBezTo>
                  <a:pt x="104" y="38"/>
                  <a:pt x="105" y="45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40240" y="2736720"/>
            <a:ext cx="37440" cy="37440"/>
          </a:xfrm>
          <a:custGeom>
            <a:avLst/>
            <a:gdLst/>
            <a:ahLst/>
            <a:rect l="0" t="0" r="r" b="b"/>
            <a:pathLst>
              <a:path w="104" h="104">
                <a:moveTo>
                  <a:pt x="104" y="52"/>
                </a:moveTo>
                <a:cubicBezTo>
                  <a:pt x="104" y="59"/>
                  <a:pt x="103" y="65"/>
                  <a:pt x="100" y="73"/>
                </a:cubicBezTo>
                <a:cubicBezTo>
                  <a:pt x="98" y="79"/>
                  <a:pt x="94" y="84"/>
                  <a:pt x="89" y="89"/>
                </a:cubicBezTo>
                <a:cubicBezTo>
                  <a:pt x="83" y="94"/>
                  <a:pt x="78" y="98"/>
                  <a:pt x="71" y="101"/>
                </a:cubicBezTo>
                <a:cubicBezTo>
                  <a:pt x="65" y="103"/>
                  <a:pt x="58" y="104"/>
                  <a:pt x="52" y="104"/>
                </a:cubicBezTo>
                <a:cubicBezTo>
                  <a:pt x="45" y="104"/>
                  <a:pt x="38" y="103"/>
                  <a:pt x="32" y="101"/>
                </a:cubicBezTo>
                <a:cubicBezTo>
                  <a:pt x="25" y="98"/>
                  <a:pt x="20" y="94"/>
                  <a:pt x="15" y="89"/>
                </a:cubicBezTo>
                <a:cubicBezTo>
                  <a:pt x="10" y="84"/>
                  <a:pt x="6" y="79"/>
                  <a:pt x="4" y="73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5"/>
                  <a:pt x="1" y="38"/>
                  <a:pt x="4" y="32"/>
                </a:cubicBezTo>
                <a:cubicBezTo>
                  <a:pt x="6" y="25"/>
                  <a:pt x="10" y="20"/>
                  <a:pt x="15" y="15"/>
                </a:cubicBezTo>
                <a:cubicBezTo>
                  <a:pt x="20" y="10"/>
                  <a:pt x="25" y="6"/>
                  <a:pt x="32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58" y="0"/>
                  <a:pt x="65" y="1"/>
                  <a:pt x="71" y="4"/>
                </a:cubicBezTo>
                <a:cubicBezTo>
                  <a:pt x="78" y="6"/>
                  <a:pt x="83" y="10"/>
                  <a:pt x="89" y="15"/>
                </a:cubicBezTo>
                <a:cubicBezTo>
                  <a:pt x="94" y="20"/>
                  <a:pt x="98" y="25"/>
                  <a:pt x="100" y="32"/>
                </a:cubicBezTo>
                <a:cubicBezTo>
                  <a:pt x="103" y="38"/>
                  <a:pt x="104" y="45"/>
                  <a:pt x="104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02160" y="2674440"/>
            <a:ext cx="37800" cy="37800"/>
          </a:xfrm>
          <a:custGeom>
            <a:avLst/>
            <a:gdLst/>
            <a:ahLst/>
            <a:rect l="0" t="0" r="r" b="b"/>
            <a:pathLst>
              <a:path w="105" h="105">
                <a:moveTo>
                  <a:pt x="105" y="53"/>
                </a:moveTo>
                <a:cubicBezTo>
                  <a:pt x="105" y="60"/>
                  <a:pt x="104" y="66"/>
                  <a:pt x="101" y="73"/>
                </a:cubicBezTo>
                <a:cubicBezTo>
                  <a:pt x="98" y="79"/>
                  <a:pt x="95" y="85"/>
                  <a:pt x="90" y="90"/>
                </a:cubicBezTo>
                <a:cubicBezTo>
                  <a:pt x="85" y="94"/>
                  <a:pt x="79" y="98"/>
                  <a:pt x="73" y="101"/>
                </a:cubicBezTo>
                <a:cubicBezTo>
                  <a:pt x="67" y="103"/>
                  <a:pt x="60" y="105"/>
                  <a:pt x="53" y="105"/>
                </a:cubicBezTo>
                <a:cubicBezTo>
                  <a:pt x="46" y="105"/>
                  <a:pt x="40" y="103"/>
                  <a:pt x="33" y="101"/>
                </a:cubicBezTo>
                <a:cubicBezTo>
                  <a:pt x="27" y="98"/>
                  <a:pt x="21" y="94"/>
                  <a:pt x="16" y="90"/>
                </a:cubicBezTo>
                <a:cubicBezTo>
                  <a:pt x="11" y="85"/>
                  <a:pt x="7" y="79"/>
                  <a:pt x="4" y="73"/>
                </a:cubicBezTo>
                <a:cubicBezTo>
                  <a:pt x="2" y="66"/>
                  <a:pt x="0" y="60"/>
                  <a:pt x="0" y="53"/>
                </a:cubicBezTo>
                <a:cubicBezTo>
                  <a:pt x="0" y="46"/>
                  <a:pt x="2" y="38"/>
                  <a:pt x="4" y="32"/>
                </a:cubicBezTo>
                <a:cubicBezTo>
                  <a:pt x="7" y="26"/>
                  <a:pt x="11" y="20"/>
                  <a:pt x="16" y="15"/>
                </a:cubicBezTo>
                <a:cubicBezTo>
                  <a:pt x="21" y="10"/>
                  <a:pt x="27" y="7"/>
                  <a:pt x="33" y="4"/>
                </a:cubicBezTo>
                <a:cubicBezTo>
                  <a:pt x="40" y="1"/>
                  <a:pt x="46" y="0"/>
                  <a:pt x="53" y="0"/>
                </a:cubicBezTo>
                <a:cubicBezTo>
                  <a:pt x="60" y="0"/>
                  <a:pt x="67" y="1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5" y="20"/>
                  <a:pt x="98" y="26"/>
                  <a:pt x="101" y="32"/>
                </a:cubicBezTo>
                <a:cubicBezTo>
                  <a:pt x="104" y="38"/>
                  <a:pt x="105" y="46"/>
                  <a:pt x="105" y="5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64440" y="2674440"/>
            <a:ext cx="37800" cy="37800"/>
          </a:xfrm>
          <a:custGeom>
            <a:avLst/>
            <a:gdLst/>
            <a:ahLst/>
            <a:rect l="0" t="0" r="r" b="b"/>
            <a:pathLst>
              <a:path w="105" h="105">
                <a:moveTo>
                  <a:pt x="105" y="53"/>
                </a:moveTo>
                <a:cubicBezTo>
                  <a:pt x="105" y="60"/>
                  <a:pt x="103" y="66"/>
                  <a:pt x="101" y="73"/>
                </a:cubicBezTo>
                <a:cubicBezTo>
                  <a:pt x="98" y="79"/>
                  <a:pt x="94" y="85"/>
                  <a:pt x="90" y="90"/>
                </a:cubicBezTo>
                <a:cubicBezTo>
                  <a:pt x="85" y="94"/>
                  <a:pt x="79" y="98"/>
                  <a:pt x="73" y="101"/>
                </a:cubicBezTo>
                <a:cubicBezTo>
                  <a:pt x="66" y="103"/>
                  <a:pt x="60" y="105"/>
                  <a:pt x="53" y="105"/>
                </a:cubicBezTo>
                <a:cubicBezTo>
                  <a:pt x="45" y="105"/>
                  <a:pt x="38" y="103"/>
                  <a:pt x="32" y="101"/>
                </a:cubicBezTo>
                <a:cubicBezTo>
                  <a:pt x="26" y="98"/>
                  <a:pt x="20" y="94"/>
                  <a:pt x="15" y="90"/>
                </a:cubicBezTo>
                <a:cubicBezTo>
                  <a:pt x="10" y="85"/>
                  <a:pt x="7" y="79"/>
                  <a:pt x="4" y="73"/>
                </a:cubicBezTo>
                <a:cubicBezTo>
                  <a:pt x="1" y="66"/>
                  <a:pt x="0" y="60"/>
                  <a:pt x="0" y="53"/>
                </a:cubicBezTo>
                <a:cubicBezTo>
                  <a:pt x="0" y="46"/>
                  <a:pt x="1" y="38"/>
                  <a:pt x="4" y="32"/>
                </a:cubicBezTo>
                <a:cubicBezTo>
                  <a:pt x="7" y="26"/>
                  <a:pt x="10" y="20"/>
                  <a:pt x="15" y="15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1"/>
                  <a:pt x="45" y="0"/>
                  <a:pt x="53" y="0"/>
                </a:cubicBezTo>
                <a:cubicBezTo>
                  <a:pt x="60" y="0"/>
                  <a:pt x="66" y="1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4" y="20"/>
                  <a:pt x="98" y="26"/>
                  <a:pt x="101" y="32"/>
                </a:cubicBezTo>
                <a:cubicBezTo>
                  <a:pt x="103" y="38"/>
                  <a:pt x="105" y="46"/>
                  <a:pt x="105" y="5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64440" y="2736720"/>
            <a:ext cx="37800" cy="37440"/>
          </a:xfrm>
          <a:custGeom>
            <a:avLst/>
            <a:gdLst/>
            <a:ahLst/>
            <a:rect l="0" t="0" r="r" b="b"/>
            <a:pathLst>
              <a:path w="105" h="104">
                <a:moveTo>
                  <a:pt x="105" y="52"/>
                </a:moveTo>
                <a:cubicBezTo>
                  <a:pt x="105" y="59"/>
                  <a:pt x="103" y="65"/>
                  <a:pt x="101" y="73"/>
                </a:cubicBezTo>
                <a:cubicBezTo>
                  <a:pt x="98" y="79"/>
                  <a:pt x="94" y="84"/>
                  <a:pt x="90" y="89"/>
                </a:cubicBezTo>
                <a:cubicBezTo>
                  <a:pt x="85" y="94"/>
                  <a:pt x="79" y="98"/>
                  <a:pt x="73" y="101"/>
                </a:cubicBezTo>
                <a:cubicBezTo>
                  <a:pt x="66" y="103"/>
                  <a:pt x="60" y="104"/>
                  <a:pt x="53" y="104"/>
                </a:cubicBezTo>
                <a:cubicBezTo>
                  <a:pt x="45" y="104"/>
                  <a:pt x="38" y="103"/>
                  <a:pt x="32" y="101"/>
                </a:cubicBezTo>
                <a:cubicBezTo>
                  <a:pt x="26" y="98"/>
                  <a:pt x="20" y="94"/>
                  <a:pt x="15" y="89"/>
                </a:cubicBezTo>
                <a:cubicBezTo>
                  <a:pt x="10" y="84"/>
                  <a:pt x="7" y="79"/>
                  <a:pt x="4" y="73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5"/>
                  <a:pt x="1" y="38"/>
                  <a:pt x="4" y="32"/>
                </a:cubicBezTo>
                <a:cubicBezTo>
                  <a:pt x="7" y="25"/>
                  <a:pt x="10" y="20"/>
                  <a:pt x="15" y="15"/>
                </a:cubicBezTo>
                <a:cubicBezTo>
                  <a:pt x="20" y="10"/>
                  <a:pt x="26" y="6"/>
                  <a:pt x="32" y="4"/>
                </a:cubicBezTo>
                <a:cubicBezTo>
                  <a:pt x="38" y="1"/>
                  <a:pt x="45" y="0"/>
                  <a:pt x="53" y="0"/>
                </a:cubicBezTo>
                <a:cubicBezTo>
                  <a:pt x="60" y="0"/>
                  <a:pt x="66" y="1"/>
                  <a:pt x="73" y="4"/>
                </a:cubicBezTo>
                <a:cubicBezTo>
                  <a:pt x="79" y="6"/>
                  <a:pt x="85" y="10"/>
                  <a:pt x="90" y="15"/>
                </a:cubicBezTo>
                <a:cubicBezTo>
                  <a:pt x="94" y="20"/>
                  <a:pt x="98" y="25"/>
                  <a:pt x="101" y="32"/>
                </a:cubicBezTo>
                <a:cubicBezTo>
                  <a:pt x="103" y="38"/>
                  <a:pt x="105" y="45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64440" y="2799000"/>
            <a:ext cx="37800" cy="37440"/>
          </a:xfrm>
          <a:custGeom>
            <a:avLst/>
            <a:gdLst/>
            <a:ahLst/>
            <a:rect l="0" t="0" r="r" b="b"/>
            <a:pathLst>
              <a:path w="105" h="104">
                <a:moveTo>
                  <a:pt x="105" y="52"/>
                </a:moveTo>
                <a:cubicBezTo>
                  <a:pt x="105" y="59"/>
                  <a:pt x="103" y="66"/>
                  <a:pt x="101" y="72"/>
                </a:cubicBezTo>
                <a:cubicBezTo>
                  <a:pt x="98" y="79"/>
                  <a:pt x="94" y="84"/>
                  <a:pt x="90" y="89"/>
                </a:cubicBezTo>
                <a:cubicBezTo>
                  <a:pt x="85" y="94"/>
                  <a:pt x="79" y="98"/>
                  <a:pt x="73" y="100"/>
                </a:cubicBezTo>
                <a:cubicBezTo>
                  <a:pt x="66" y="103"/>
                  <a:pt x="60" y="104"/>
                  <a:pt x="53" y="104"/>
                </a:cubicBezTo>
                <a:cubicBezTo>
                  <a:pt x="45" y="104"/>
                  <a:pt x="38" y="103"/>
                  <a:pt x="32" y="100"/>
                </a:cubicBezTo>
                <a:cubicBezTo>
                  <a:pt x="26" y="98"/>
                  <a:pt x="20" y="94"/>
                  <a:pt x="15" y="89"/>
                </a:cubicBezTo>
                <a:cubicBezTo>
                  <a:pt x="10" y="84"/>
                  <a:pt x="7" y="79"/>
                  <a:pt x="4" y="72"/>
                </a:cubicBezTo>
                <a:cubicBezTo>
                  <a:pt x="1" y="66"/>
                  <a:pt x="0" y="59"/>
                  <a:pt x="0" y="52"/>
                </a:cubicBezTo>
                <a:cubicBezTo>
                  <a:pt x="0" y="46"/>
                  <a:pt x="1" y="39"/>
                  <a:pt x="4" y="33"/>
                </a:cubicBezTo>
                <a:cubicBezTo>
                  <a:pt x="7" y="26"/>
                  <a:pt x="10" y="21"/>
                  <a:pt x="15" y="16"/>
                </a:cubicBezTo>
                <a:cubicBezTo>
                  <a:pt x="20" y="11"/>
                  <a:pt x="26" y="7"/>
                  <a:pt x="32" y="5"/>
                </a:cubicBezTo>
                <a:cubicBezTo>
                  <a:pt x="38" y="1"/>
                  <a:pt x="45" y="0"/>
                  <a:pt x="53" y="0"/>
                </a:cubicBezTo>
                <a:cubicBezTo>
                  <a:pt x="60" y="0"/>
                  <a:pt x="66" y="1"/>
                  <a:pt x="73" y="5"/>
                </a:cubicBezTo>
                <a:cubicBezTo>
                  <a:pt x="79" y="7"/>
                  <a:pt x="85" y="11"/>
                  <a:pt x="90" y="16"/>
                </a:cubicBezTo>
                <a:cubicBezTo>
                  <a:pt x="94" y="21"/>
                  <a:pt x="98" y="26"/>
                  <a:pt x="101" y="33"/>
                </a:cubicBezTo>
                <a:cubicBezTo>
                  <a:pt x="103" y="39"/>
                  <a:pt x="105" y="46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40240" y="2799000"/>
            <a:ext cx="37440" cy="37440"/>
          </a:xfrm>
          <a:custGeom>
            <a:avLst/>
            <a:gdLst/>
            <a:ahLst/>
            <a:rect l="0" t="0" r="r" b="b"/>
            <a:pathLst>
              <a:path w="104" h="104">
                <a:moveTo>
                  <a:pt x="104" y="52"/>
                </a:moveTo>
                <a:cubicBezTo>
                  <a:pt x="104" y="59"/>
                  <a:pt x="103" y="66"/>
                  <a:pt x="100" y="72"/>
                </a:cubicBezTo>
                <a:cubicBezTo>
                  <a:pt x="98" y="79"/>
                  <a:pt x="94" y="84"/>
                  <a:pt x="89" y="89"/>
                </a:cubicBezTo>
                <a:cubicBezTo>
                  <a:pt x="83" y="94"/>
                  <a:pt x="78" y="98"/>
                  <a:pt x="71" y="100"/>
                </a:cubicBezTo>
                <a:cubicBezTo>
                  <a:pt x="65" y="103"/>
                  <a:pt x="58" y="104"/>
                  <a:pt x="52" y="104"/>
                </a:cubicBezTo>
                <a:cubicBezTo>
                  <a:pt x="45" y="104"/>
                  <a:pt x="38" y="103"/>
                  <a:pt x="32" y="100"/>
                </a:cubicBezTo>
                <a:cubicBezTo>
                  <a:pt x="25" y="98"/>
                  <a:pt x="20" y="94"/>
                  <a:pt x="15" y="89"/>
                </a:cubicBezTo>
                <a:cubicBezTo>
                  <a:pt x="10" y="84"/>
                  <a:pt x="6" y="79"/>
                  <a:pt x="4" y="72"/>
                </a:cubicBezTo>
                <a:cubicBezTo>
                  <a:pt x="1" y="66"/>
                  <a:pt x="0" y="59"/>
                  <a:pt x="0" y="52"/>
                </a:cubicBezTo>
                <a:cubicBezTo>
                  <a:pt x="0" y="46"/>
                  <a:pt x="1" y="39"/>
                  <a:pt x="4" y="33"/>
                </a:cubicBezTo>
                <a:cubicBezTo>
                  <a:pt x="6" y="26"/>
                  <a:pt x="10" y="21"/>
                  <a:pt x="15" y="16"/>
                </a:cubicBezTo>
                <a:cubicBezTo>
                  <a:pt x="20" y="11"/>
                  <a:pt x="25" y="7"/>
                  <a:pt x="32" y="5"/>
                </a:cubicBezTo>
                <a:cubicBezTo>
                  <a:pt x="38" y="1"/>
                  <a:pt x="45" y="0"/>
                  <a:pt x="52" y="0"/>
                </a:cubicBezTo>
                <a:cubicBezTo>
                  <a:pt x="58" y="0"/>
                  <a:pt x="65" y="1"/>
                  <a:pt x="71" y="5"/>
                </a:cubicBezTo>
                <a:cubicBezTo>
                  <a:pt x="78" y="7"/>
                  <a:pt x="83" y="11"/>
                  <a:pt x="89" y="16"/>
                </a:cubicBezTo>
                <a:cubicBezTo>
                  <a:pt x="94" y="21"/>
                  <a:pt x="98" y="26"/>
                  <a:pt x="100" y="33"/>
                </a:cubicBezTo>
                <a:cubicBezTo>
                  <a:pt x="103" y="39"/>
                  <a:pt x="104" y="46"/>
                  <a:pt x="104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40240" y="2674440"/>
            <a:ext cx="37440" cy="37800"/>
          </a:xfrm>
          <a:custGeom>
            <a:avLst/>
            <a:gdLst/>
            <a:ahLst/>
            <a:rect l="0" t="0" r="r" b="b"/>
            <a:pathLst>
              <a:path w="104" h="105">
                <a:moveTo>
                  <a:pt x="104" y="53"/>
                </a:moveTo>
                <a:cubicBezTo>
                  <a:pt x="104" y="60"/>
                  <a:pt x="103" y="66"/>
                  <a:pt x="100" y="73"/>
                </a:cubicBezTo>
                <a:cubicBezTo>
                  <a:pt x="98" y="79"/>
                  <a:pt x="94" y="85"/>
                  <a:pt x="89" y="90"/>
                </a:cubicBezTo>
                <a:cubicBezTo>
                  <a:pt x="83" y="94"/>
                  <a:pt x="78" y="98"/>
                  <a:pt x="71" y="101"/>
                </a:cubicBezTo>
                <a:cubicBezTo>
                  <a:pt x="65" y="103"/>
                  <a:pt x="58" y="105"/>
                  <a:pt x="52" y="105"/>
                </a:cubicBezTo>
                <a:cubicBezTo>
                  <a:pt x="45" y="105"/>
                  <a:pt x="38" y="103"/>
                  <a:pt x="32" y="101"/>
                </a:cubicBezTo>
                <a:cubicBezTo>
                  <a:pt x="25" y="98"/>
                  <a:pt x="20" y="94"/>
                  <a:pt x="15" y="90"/>
                </a:cubicBezTo>
                <a:cubicBezTo>
                  <a:pt x="10" y="85"/>
                  <a:pt x="6" y="79"/>
                  <a:pt x="4" y="73"/>
                </a:cubicBezTo>
                <a:cubicBezTo>
                  <a:pt x="1" y="66"/>
                  <a:pt x="0" y="60"/>
                  <a:pt x="0" y="53"/>
                </a:cubicBezTo>
                <a:cubicBezTo>
                  <a:pt x="0" y="46"/>
                  <a:pt x="1" y="38"/>
                  <a:pt x="4" y="32"/>
                </a:cubicBezTo>
                <a:cubicBezTo>
                  <a:pt x="6" y="26"/>
                  <a:pt x="10" y="20"/>
                  <a:pt x="15" y="15"/>
                </a:cubicBezTo>
                <a:cubicBezTo>
                  <a:pt x="20" y="10"/>
                  <a:pt x="25" y="7"/>
                  <a:pt x="32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58" y="0"/>
                  <a:pt x="65" y="1"/>
                  <a:pt x="71" y="4"/>
                </a:cubicBezTo>
                <a:cubicBezTo>
                  <a:pt x="78" y="7"/>
                  <a:pt x="83" y="10"/>
                  <a:pt x="89" y="15"/>
                </a:cubicBezTo>
                <a:cubicBezTo>
                  <a:pt x="94" y="20"/>
                  <a:pt x="98" y="26"/>
                  <a:pt x="100" y="32"/>
                </a:cubicBezTo>
                <a:cubicBezTo>
                  <a:pt x="103" y="38"/>
                  <a:pt x="104" y="46"/>
                  <a:pt x="104" y="5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02160" y="2612160"/>
            <a:ext cx="37800" cy="37800"/>
          </a:xfrm>
          <a:custGeom>
            <a:avLst/>
            <a:gdLst/>
            <a:ahLst/>
            <a:rect l="0" t="0" r="r" b="b"/>
            <a:pathLst>
              <a:path w="105" h="105">
                <a:moveTo>
                  <a:pt x="105" y="53"/>
                </a:moveTo>
                <a:cubicBezTo>
                  <a:pt x="105" y="60"/>
                  <a:pt x="104" y="67"/>
                  <a:pt x="101" y="73"/>
                </a:cubicBezTo>
                <a:cubicBezTo>
                  <a:pt x="98" y="79"/>
                  <a:pt x="95" y="85"/>
                  <a:pt x="90" y="90"/>
                </a:cubicBezTo>
                <a:cubicBezTo>
                  <a:pt x="85" y="95"/>
                  <a:pt x="79" y="98"/>
                  <a:pt x="73" y="101"/>
                </a:cubicBezTo>
                <a:cubicBezTo>
                  <a:pt x="67" y="104"/>
                  <a:pt x="60" y="105"/>
                  <a:pt x="53" y="105"/>
                </a:cubicBezTo>
                <a:cubicBezTo>
                  <a:pt x="46" y="105"/>
                  <a:pt x="40" y="104"/>
                  <a:pt x="33" y="101"/>
                </a:cubicBezTo>
                <a:cubicBezTo>
                  <a:pt x="27" y="98"/>
                  <a:pt x="21" y="95"/>
                  <a:pt x="16" y="90"/>
                </a:cubicBezTo>
                <a:cubicBezTo>
                  <a:pt x="11" y="85"/>
                  <a:pt x="7" y="79"/>
                  <a:pt x="4" y="73"/>
                </a:cubicBezTo>
                <a:cubicBezTo>
                  <a:pt x="2" y="67"/>
                  <a:pt x="0" y="60"/>
                  <a:pt x="0" y="53"/>
                </a:cubicBezTo>
                <a:cubicBezTo>
                  <a:pt x="0" y="46"/>
                  <a:pt x="2" y="40"/>
                  <a:pt x="4" y="33"/>
                </a:cubicBezTo>
                <a:cubicBezTo>
                  <a:pt x="7" y="27"/>
                  <a:pt x="11" y="21"/>
                  <a:pt x="16" y="17"/>
                </a:cubicBezTo>
                <a:cubicBezTo>
                  <a:pt x="21" y="12"/>
                  <a:pt x="27" y="8"/>
                  <a:pt x="33" y="4"/>
                </a:cubicBezTo>
                <a:cubicBezTo>
                  <a:pt x="40" y="2"/>
                  <a:pt x="46" y="0"/>
                  <a:pt x="53" y="0"/>
                </a:cubicBezTo>
                <a:cubicBezTo>
                  <a:pt x="60" y="0"/>
                  <a:pt x="67" y="2"/>
                  <a:pt x="73" y="4"/>
                </a:cubicBezTo>
                <a:cubicBezTo>
                  <a:pt x="79" y="8"/>
                  <a:pt x="85" y="12"/>
                  <a:pt x="90" y="17"/>
                </a:cubicBezTo>
                <a:cubicBezTo>
                  <a:pt x="95" y="21"/>
                  <a:pt x="98" y="27"/>
                  <a:pt x="101" y="33"/>
                </a:cubicBezTo>
                <a:cubicBezTo>
                  <a:pt x="104" y="40"/>
                  <a:pt x="105" y="46"/>
                  <a:pt x="105" y="5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64440" y="2612160"/>
            <a:ext cx="37800" cy="37800"/>
          </a:xfrm>
          <a:custGeom>
            <a:avLst/>
            <a:gdLst/>
            <a:ahLst/>
            <a:rect l="0" t="0" r="r" b="b"/>
            <a:pathLst>
              <a:path w="105" h="105">
                <a:moveTo>
                  <a:pt x="105" y="53"/>
                </a:moveTo>
                <a:cubicBezTo>
                  <a:pt x="105" y="60"/>
                  <a:pt x="103" y="67"/>
                  <a:pt x="101" y="73"/>
                </a:cubicBezTo>
                <a:cubicBezTo>
                  <a:pt x="98" y="79"/>
                  <a:pt x="94" y="85"/>
                  <a:pt x="90" y="90"/>
                </a:cubicBezTo>
                <a:cubicBezTo>
                  <a:pt x="85" y="95"/>
                  <a:pt x="79" y="98"/>
                  <a:pt x="73" y="101"/>
                </a:cubicBezTo>
                <a:cubicBezTo>
                  <a:pt x="66" y="104"/>
                  <a:pt x="60" y="105"/>
                  <a:pt x="53" y="105"/>
                </a:cubicBezTo>
                <a:cubicBezTo>
                  <a:pt x="45" y="105"/>
                  <a:pt x="38" y="104"/>
                  <a:pt x="32" y="101"/>
                </a:cubicBezTo>
                <a:cubicBezTo>
                  <a:pt x="26" y="98"/>
                  <a:pt x="20" y="95"/>
                  <a:pt x="15" y="90"/>
                </a:cubicBezTo>
                <a:cubicBezTo>
                  <a:pt x="10" y="85"/>
                  <a:pt x="7" y="79"/>
                  <a:pt x="4" y="73"/>
                </a:cubicBezTo>
                <a:cubicBezTo>
                  <a:pt x="1" y="67"/>
                  <a:pt x="0" y="60"/>
                  <a:pt x="0" y="53"/>
                </a:cubicBezTo>
                <a:cubicBezTo>
                  <a:pt x="0" y="46"/>
                  <a:pt x="1" y="40"/>
                  <a:pt x="4" y="33"/>
                </a:cubicBezTo>
                <a:cubicBezTo>
                  <a:pt x="7" y="27"/>
                  <a:pt x="10" y="21"/>
                  <a:pt x="15" y="17"/>
                </a:cubicBezTo>
                <a:cubicBezTo>
                  <a:pt x="20" y="12"/>
                  <a:pt x="26" y="8"/>
                  <a:pt x="32" y="4"/>
                </a:cubicBezTo>
                <a:cubicBezTo>
                  <a:pt x="38" y="2"/>
                  <a:pt x="45" y="0"/>
                  <a:pt x="53" y="0"/>
                </a:cubicBezTo>
                <a:cubicBezTo>
                  <a:pt x="60" y="0"/>
                  <a:pt x="66" y="2"/>
                  <a:pt x="73" y="4"/>
                </a:cubicBezTo>
                <a:cubicBezTo>
                  <a:pt x="79" y="8"/>
                  <a:pt x="85" y="12"/>
                  <a:pt x="90" y="17"/>
                </a:cubicBezTo>
                <a:cubicBezTo>
                  <a:pt x="94" y="21"/>
                  <a:pt x="98" y="27"/>
                  <a:pt x="101" y="33"/>
                </a:cubicBezTo>
                <a:cubicBezTo>
                  <a:pt x="103" y="40"/>
                  <a:pt x="105" y="46"/>
                  <a:pt x="105" y="5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40240" y="2612160"/>
            <a:ext cx="37440" cy="37800"/>
          </a:xfrm>
          <a:custGeom>
            <a:avLst/>
            <a:gdLst/>
            <a:ahLst/>
            <a:rect l="0" t="0" r="r" b="b"/>
            <a:pathLst>
              <a:path w="104" h="105">
                <a:moveTo>
                  <a:pt x="104" y="53"/>
                </a:moveTo>
                <a:cubicBezTo>
                  <a:pt x="104" y="60"/>
                  <a:pt x="103" y="67"/>
                  <a:pt x="100" y="73"/>
                </a:cubicBezTo>
                <a:cubicBezTo>
                  <a:pt x="98" y="79"/>
                  <a:pt x="94" y="85"/>
                  <a:pt x="89" y="90"/>
                </a:cubicBezTo>
                <a:cubicBezTo>
                  <a:pt x="83" y="95"/>
                  <a:pt x="78" y="98"/>
                  <a:pt x="71" y="101"/>
                </a:cubicBezTo>
                <a:cubicBezTo>
                  <a:pt x="65" y="104"/>
                  <a:pt x="58" y="105"/>
                  <a:pt x="52" y="105"/>
                </a:cubicBezTo>
                <a:cubicBezTo>
                  <a:pt x="45" y="105"/>
                  <a:pt x="38" y="104"/>
                  <a:pt x="32" y="101"/>
                </a:cubicBezTo>
                <a:cubicBezTo>
                  <a:pt x="25" y="98"/>
                  <a:pt x="20" y="95"/>
                  <a:pt x="15" y="90"/>
                </a:cubicBezTo>
                <a:cubicBezTo>
                  <a:pt x="10" y="85"/>
                  <a:pt x="6" y="79"/>
                  <a:pt x="4" y="73"/>
                </a:cubicBezTo>
                <a:cubicBezTo>
                  <a:pt x="1" y="67"/>
                  <a:pt x="0" y="60"/>
                  <a:pt x="0" y="53"/>
                </a:cubicBezTo>
                <a:cubicBezTo>
                  <a:pt x="0" y="46"/>
                  <a:pt x="1" y="40"/>
                  <a:pt x="4" y="33"/>
                </a:cubicBezTo>
                <a:cubicBezTo>
                  <a:pt x="6" y="27"/>
                  <a:pt x="10" y="21"/>
                  <a:pt x="15" y="17"/>
                </a:cubicBezTo>
                <a:cubicBezTo>
                  <a:pt x="20" y="12"/>
                  <a:pt x="25" y="8"/>
                  <a:pt x="32" y="4"/>
                </a:cubicBezTo>
                <a:cubicBezTo>
                  <a:pt x="38" y="2"/>
                  <a:pt x="45" y="0"/>
                  <a:pt x="52" y="0"/>
                </a:cubicBezTo>
                <a:cubicBezTo>
                  <a:pt x="58" y="0"/>
                  <a:pt x="65" y="2"/>
                  <a:pt x="71" y="4"/>
                </a:cubicBezTo>
                <a:cubicBezTo>
                  <a:pt x="78" y="8"/>
                  <a:pt x="83" y="12"/>
                  <a:pt x="89" y="17"/>
                </a:cubicBezTo>
                <a:cubicBezTo>
                  <a:pt x="94" y="21"/>
                  <a:pt x="98" y="27"/>
                  <a:pt x="100" y="33"/>
                </a:cubicBezTo>
                <a:cubicBezTo>
                  <a:pt x="103" y="40"/>
                  <a:pt x="104" y="46"/>
                  <a:pt x="104" y="5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02160" y="2799000"/>
            <a:ext cx="37800" cy="37440"/>
          </a:xfrm>
          <a:custGeom>
            <a:avLst/>
            <a:gdLst/>
            <a:ahLst/>
            <a:rect l="0" t="0" r="r" b="b"/>
            <a:pathLst>
              <a:path w="105" h="104">
                <a:moveTo>
                  <a:pt x="105" y="52"/>
                </a:moveTo>
                <a:cubicBezTo>
                  <a:pt x="105" y="59"/>
                  <a:pt x="104" y="66"/>
                  <a:pt x="101" y="72"/>
                </a:cubicBezTo>
                <a:cubicBezTo>
                  <a:pt x="98" y="79"/>
                  <a:pt x="95" y="84"/>
                  <a:pt x="90" y="89"/>
                </a:cubicBezTo>
                <a:cubicBezTo>
                  <a:pt x="85" y="94"/>
                  <a:pt x="79" y="98"/>
                  <a:pt x="73" y="100"/>
                </a:cubicBezTo>
                <a:cubicBezTo>
                  <a:pt x="67" y="103"/>
                  <a:pt x="60" y="104"/>
                  <a:pt x="53" y="104"/>
                </a:cubicBezTo>
                <a:cubicBezTo>
                  <a:pt x="46" y="104"/>
                  <a:pt x="40" y="103"/>
                  <a:pt x="33" y="100"/>
                </a:cubicBezTo>
                <a:cubicBezTo>
                  <a:pt x="27" y="98"/>
                  <a:pt x="21" y="94"/>
                  <a:pt x="16" y="89"/>
                </a:cubicBezTo>
                <a:cubicBezTo>
                  <a:pt x="11" y="84"/>
                  <a:pt x="7" y="79"/>
                  <a:pt x="4" y="72"/>
                </a:cubicBezTo>
                <a:cubicBezTo>
                  <a:pt x="2" y="66"/>
                  <a:pt x="0" y="59"/>
                  <a:pt x="0" y="52"/>
                </a:cubicBezTo>
                <a:cubicBezTo>
                  <a:pt x="0" y="46"/>
                  <a:pt x="2" y="39"/>
                  <a:pt x="4" y="33"/>
                </a:cubicBezTo>
                <a:cubicBezTo>
                  <a:pt x="7" y="26"/>
                  <a:pt x="11" y="21"/>
                  <a:pt x="16" y="16"/>
                </a:cubicBezTo>
                <a:cubicBezTo>
                  <a:pt x="21" y="11"/>
                  <a:pt x="27" y="7"/>
                  <a:pt x="33" y="5"/>
                </a:cubicBezTo>
                <a:cubicBezTo>
                  <a:pt x="40" y="1"/>
                  <a:pt x="46" y="0"/>
                  <a:pt x="53" y="0"/>
                </a:cubicBezTo>
                <a:cubicBezTo>
                  <a:pt x="60" y="0"/>
                  <a:pt x="67" y="1"/>
                  <a:pt x="73" y="5"/>
                </a:cubicBezTo>
                <a:cubicBezTo>
                  <a:pt x="79" y="7"/>
                  <a:pt x="85" y="11"/>
                  <a:pt x="90" y="16"/>
                </a:cubicBezTo>
                <a:cubicBezTo>
                  <a:pt x="95" y="21"/>
                  <a:pt x="98" y="26"/>
                  <a:pt x="101" y="33"/>
                </a:cubicBezTo>
                <a:cubicBezTo>
                  <a:pt x="104" y="39"/>
                  <a:pt x="105" y="46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255680" y="2365920"/>
            <a:ext cx="25412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DAB+ Labs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3755160" y="2369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สํ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4008240" y="2369520"/>
            <a:ext cx="6544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าหรั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4662360" y="2369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บ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4929480" y="2365920"/>
            <a:ext cx="28933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Raspberry Pi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32860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966960" y="32860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่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968040" y="32860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มื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88360" y="3286080"/>
            <a:ext cx="10249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อการเรี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208240" y="3286080"/>
            <a:ext cx="6102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ยนรู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834640" y="32860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817000" y="3283200"/>
            <a:ext cx="57477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Digital Audio Broadcasting Plus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7720" y="4068720"/>
            <a:ext cx="3589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107000" y="4068720"/>
            <a:ext cx="3603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468080" y="4066200"/>
            <a:ext cx="13935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RTL-SDR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46880" y="4068720"/>
            <a:ext cx="4471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และ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292560" y="4066200"/>
            <a:ext cx="9867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PyQt5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9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790560" y="799920"/>
            <a:ext cx="447840" cy="316800"/>
          </a:xfrm>
          <a:custGeom>
            <a:avLst/>
            <a:gdLst/>
            <a:ahLst/>
            <a:rect l="0" t="0" r="r" b="b"/>
            <a:pathLst>
              <a:path w="1244" h="880">
                <a:moveTo>
                  <a:pt x="1244" y="744"/>
                </a:moveTo>
                <a:cubicBezTo>
                  <a:pt x="1244" y="818"/>
                  <a:pt x="1182" y="880"/>
                  <a:pt x="1106" y="880"/>
                </a:cubicBezTo>
                <a:lnTo>
                  <a:pt x="138" y="880"/>
                </a:lnTo>
                <a:cubicBezTo>
                  <a:pt x="61" y="880"/>
                  <a:pt x="0" y="818"/>
                  <a:pt x="0" y="744"/>
                </a:cubicBezTo>
                <a:lnTo>
                  <a:pt x="0" y="135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5"/>
                </a:cubicBezTo>
                <a:lnTo>
                  <a:pt x="1244" y="74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9" name=""/>
          <p:cNvSpPr/>
          <p:nvPr/>
        </p:nvSpPr>
        <p:spPr>
          <a:xfrm>
            <a:off x="840240" y="848520"/>
            <a:ext cx="348480" cy="219600"/>
          </a:xfrm>
          <a:custGeom>
            <a:avLst/>
            <a:gdLst/>
            <a:ahLst/>
            <a:rect l="0" t="0" r="r" b="b"/>
            <a:pathLst>
              <a:path w="968" h="610">
                <a:moveTo>
                  <a:pt x="0" y="0"/>
                </a:moveTo>
                <a:lnTo>
                  <a:pt x="968" y="0"/>
                </a:lnTo>
                <a:lnTo>
                  <a:pt x="968" y="610"/>
                </a:lnTo>
                <a:lnTo>
                  <a:pt x="0" y="610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952200" y="1116360"/>
            <a:ext cx="124560" cy="73440"/>
          </a:xfrm>
          <a:custGeom>
            <a:avLst/>
            <a:gdLst/>
            <a:ahLst/>
            <a:rect l="0" t="0" r="r" b="b"/>
            <a:pathLst>
              <a:path w="346" h="204">
                <a:moveTo>
                  <a:pt x="0" y="0"/>
                </a:moveTo>
                <a:lnTo>
                  <a:pt x="346" y="0"/>
                </a:lnTo>
                <a:lnTo>
                  <a:pt x="346" y="204"/>
                </a:lnTo>
                <a:lnTo>
                  <a:pt x="0" y="204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952200" y="1116360"/>
            <a:ext cx="124560" cy="24840"/>
          </a:xfrm>
          <a:custGeom>
            <a:avLst/>
            <a:gdLst/>
            <a:ahLst/>
            <a:rect l="0" t="0" r="r" b="b"/>
            <a:pathLst>
              <a:path w="346" h="69">
                <a:moveTo>
                  <a:pt x="0" y="0"/>
                </a:moveTo>
                <a:lnTo>
                  <a:pt x="346" y="0"/>
                </a:lnTo>
                <a:lnTo>
                  <a:pt x="346" y="69"/>
                </a:lnTo>
                <a:lnTo>
                  <a:pt x="0" y="69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790560" y="1164960"/>
            <a:ext cx="447840" cy="73440"/>
          </a:xfrm>
          <a:custGeom>
            <a:avLst/>
            <a:gdLst/>
            <a:ahLst/>
            <a:rect l="0" t="0" r="r" b="b"/>
            <a:pathLst>
              <a:path w="1244" h="204">
                <a:moveTo>
                  <a:pt x="1244" y="103"/>
                </a:moveTo>
                <a:cubicBezTo>
                  <a:pt x="1244" y="46"/>
                  <a:pt x="1198" y="0"/>
                  <a:pt x="1140" y="0"/>
                </a:cubicBez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cubicBezTo>
                  <a:pt x="0" y="159"/>
                  <a:pt x="46" y="204"/>
                  <a:pt x="103" y="204"/>
                </a:cubicBezTo>
                <a:lnTo>
                  <a:pt x="1140" y="204"/>
                </a:lnTo>
                <a:cubicBezTo>
                  <a:pt x="1198" y="204"/>
                  <a:pt x="1244" y="159"/>
                  <a:pt x="1244" y="10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/>
          <p:nvPr/>
        </p:nvSpPr>
        <p:spPr>
          <a:xfrm>
            <a:off x="827640" y="1189440"/>
            <a:ext cx="373320" cy="24480"/>
          </a:xfrm>
          <a:custGeom>
            <a:avLst/>
            <a:gdLst/>
            <a:ahLst/>
            <a:rect l="0" t="0" r="r" b="b"/>
            <a:pathLst>
              <a:path w="1037" h="68">
                <a:moveTo>
                  <a:pt x="0" y="0"/>
                </a:moveTo>
                <a:lnTo>
                  <a:pt x="69" y="0"/>
                </a:lnTo>
                <a:lnTo>
                  <a:pt x="69" y="68"/>
                </a:lnTo>
                <a:lnTo>
                  <a:pt x="0" y="68"/>
                </a:lnTo>
                <a:lnTo>
                  <a:pt x="0" y="0"/>
                </a:lnTo>
                <a:moveTo>
                  <a:pt x="138" y="0"/>
                </a:moveTo>
                <a:lnTo>
                  <a:pt x="207" y="0"/>
                </a:lnTo>
                <a:lnTo>
                  <a:pt x="207" y="68"/>
                </a:lnTo>
                <a:lnTo>
                  <a:pt x="138" y="68"/>
                </a:lnTo>
                <a:lnTo>
                  <a:pt x="138" y="0"/>
                </a:lnTo>
                <a:moveTo>
                  <a:pt x="277" y="0"/>
                </a:moveTo>
                <a:lnTo>
                  <a:pt x="347" y="0"/>
                </a:lnTo>
                <a:lnTo>
                  <a:pt x="347" y="68"/>
                </a:lnTo>
                <a:lnTo>
                  <a:pt x="277" y="68"/>
                </a:lnTo>
                <a:lnTo>
                  <a:pt x="277" y="0"/>
                </a:lnTo>
                <a:moveTo>
                  <a:pt x="416" y="0"/>
                </a:moveTo>
                <a:lnTo>
                  <a:pt x="485" y="0"/>
                </a:lnTo>
                <a:lnTo>
                  <a:pt x="485" y="68"/>
                </a:lnTo>
                <a:lnTo>
                  <a:pt x="416" y="68"/>
                </a:lnTo>
                <a:lnTo>
                  <a:pt x="416" y="0"/>
                </a:lnTo>
                <a:moveTo>
                  <a:pt x="554" y="0"/>
                </a:moveTo>
                <a:lnTo>
                  <a:pt x="623" y="0"/>
                </a:lnTo>
                <a:lnTo>
                  <a:pt x="623" y="68"/>
                </a:lnTo>
                <a:lnTo>
                  <a:pt x="554" y="68"/>
                </a:lnTo>
                <a:lnTo>
                  <a:pt x="554" y="0"/>
                </a:lnTo>
                <a:moveTo>
                  <a:pt x="692" y="0"/>
                </a:moveTo>
                <a:lnTo>
                  <a:pt x="761" y="0"/>
                </a:lnTo>
                <a:lnTo>
                  <a:pt x="761" y="68"/>
                </a:lnTo>
                <a:lnTo>
                  <a:pt x="692" y="68"/>
                </a:lnTo>
                <a:lnTo>
                  <a:pt x="692" y="0"/>
                </a:lnTo>
                <a:moveTo>
                  <a:pt x="830" y="0"/>
                </a:moveTo>
                <a:lnTo>
                  <a:pt x="899" y="0"/>
                </a:lnTo>
                <a:lnTo>
                  <a:pt x="899" y="68"/>
                </a:lnTo>
                <a:lnTo>
                  <a:pt x="830" y="68"/>
                </a:lnTo>
                <a:lnTo>
                  <a:pt x="830" y="0"/>
                </a:lnTo>
                <a:moveTo>
                  <a:pt x="968" y="0"/>
                </a:moveTo>
                <a:lnTo>
                  <a:pt x="1037" y="0"/>
                </a:lnTo>
                <a:lnTo>
                  <a:pt x="1037" y="68"/>
                </a:lnTo>
                <a:lnTo>
                  <a:pt x="968" y="68"/>
                </a:lnTo>
                <a:lnTo>
                  <a:pt x="968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 txBox="1"/>
          <p:nvPr/>
        </p:nvSpPr>
        <p:spPr>
          <a:xfrm>
            <a:off x="1255680" y="7275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 txBox="1"/>
          <p:nvPr/>
        </p:nvSpPr>
        <p:spPr>
          <a:xfrm>
            <a:off x="137052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 txBox="1"/>
          <p:nvPr/>
        </p:nvSpPr>
        <p:spPr>
          <a:xfrm>
            <a:off x="1623240" y="731160"/>
            <a:ext cx="758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วนที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 txBox="1"/>
          <p:nvPr/>
        </p:nvSpPr>
        <p:spPr>
          <a:xfrm>
            <a:off x="2379240" y="731160"/>
            <a:ext cx="441720" cy="441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2380680" y="727560"/>
            <a:ext cx="50346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3: PyQt5 Hands-on (30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 txBox="1"/>
          <p:nvPr/>
        </p:nvSpPr>
        <p:spPr>
          <a:xfrm>
            <a:off x="7344360" y="731160"/>
            <a:ext cx="7200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นาที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/>
          <p:nvPr/>
        </p:nvSpPr>
        <p:spPr>
          <a:xfrm>
            <a:off x="757080" y="2528640"/>
            <a:ext cx="5200920" cy="3439080"/>
          </a:xfrm>
          <a:custGeom>
            <a:avLst/>
            <a:gdLst/>
            <a:ahLst/>
            <a:rect l="0" t="0" r="r" b="b"/>
            <a:pathLst>
              <a:path w="14447" h="9553">
                <a:moveTo>
                  <a:pt x="0" y="940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9407"/>
                </a:lnTo>
                <a:cubicBezTo>
                  <a:pt x="14447" y="9417"/>
                  <a:pt x="14446" y="9426"/>
                  <a:pt x="14444" y="9436"/>
                </a:cubicBezTo>
                <a:cubicBezTo>
                  <a:pt x="14443" y="9445"/>
                  <a:pt x="14440" y="9454"/>
                  <a:pt x="14436" y="9463"/>
                </a:cubicBezTo>
                <a:cubicBezTo>
                  <a:pt x="14432" y="9472"/>
                  <a:pt x="14428" y="9480"/>
                  <a:pt x="14423" y="9488"/>
                </a:cubicBezTo>
                <a:cubicBezTo>
                  <a:pt x="14417" y="9496"/>
                  <a:pt x="14411" y="9503"/>
                  <a:pt x="14405" y="9510"/>
                </a:cubicBezTo>
                <a:cubicBezTo>
                  <a:pt x="14398" y="9517"/>
                  <a:pt x="14390" y="9523"/>
                  <a:pt x="14383" y="9528"/>
                </a:cubicBezTo>
                <a:cubicBezTo>
                  <a:pt x="14375" y="9533"/>
                  <a:pt x="14366" y="9538"/>
                  <a:pt x="14357" y="9542"/>
                </a:cubicBezTo>
                <a:cubicBezTo>
                  <a:pt x="14349" y="9545"/>
                  <a:pt x="14339" y="9548"/>
                  <a:pt x="14330" y="9550"/>
                </a:cubicBezTo>
                <a:cubicBezTo>
                  <a:pt x="14321" y="9552"/>
                  <a:pt x="14311" y="9553"/>
                  <a:pt x="14302" y="9553"/>
                </a:cubicBezTo>
                <a:lnTo>
                  <a:pt x="145" y="9553"/>
                </a:lnTo>
                <a:cubicBezTo>
                  <a:pt x="136" y="9553"/>
                  <a:pt x="126" y="9552"/>
                  <a:pt x="117" y="9550"/>
                </a:cubicBezTo>
                <a:cubicBezTo>
                  <a:pt x="108" y="9548"/>
                  <a:pt x="99" y="9545"/>
                  <a:pt x="90" y="9542"/>
                </a:cubicBezTo>
                <a:cubicBezTo>
                  <a:pt x="81" y="9538"/>
                  <a:pt x="73" y="9533"/>
                  <a:pt x="65" y="9528"/>
                </a:cubicBezTo>
                <a:cubicBezTo>
                  <a:pt x="57" y="9523"/>
                  <a:pt x="49" y="9517"/>
                  <a:pt x="43" y="9510"/>
                </a:cubicBezTo>
                <a:cubicBezTo>
                  <a:pt x="36" y="9503"/>
                  <a:pt x="30" y="9496"/>
                  <a:pt x="24" y="9488"/>
                </a:cubicBezTo>
                <a:cubicBezTo>
                  <a:pt x="19" y="9480"/>
                  <a:pt x="15" y="9472"/>
                  <a:pt x="11" y="9463"/>
                </a:cubicBezTo>
                <a:cubicBezTo>
                  <a:pt x="7" y="9454"/>
                  <a:pt x="5" y="9445"/>
                  <a:pt x="3" y="9436"/>
                </a:cubicBezTo>
                <a:cubicBezTo>
                  <a:pt x="1" y="9426"/>
                  <a:pt x="0" y="9417"/>
                  <a:pt x="0" y="940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757080" y="2528640"/>
            <a:ext cx="5200920" cy="3439080"/>
          </a:xfrm>
          <a:custGeom>
            <a:avLst/>
            <a:gdLst/>
            <a:ahLst/>
            <a:rect l="0" t="0" r="r" b="b"/>
            <a:pathLst>
              <a:path w="14447" h="9553">
                <a:moveTo>
                  <a:pt x="0" y="940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9407"/>
                </a:lnTo>
                <a:cubicBezTo>
                  <a:pt x="14447" y="9417"/>
                  <a:pt x="14446" y="9426"/>
                  <a:pt x="14444" y="9436"/>
                </a:cubicBezTo>
                <a:cubicBezTo>
                  <a:pt x="14443" y="9445"/>
                  <a:pt x="14440" y="9454"/>
                  <a:pt x="14436" y="9463"/>
                </a:cubicBezTo>
                <a:cubicBezTo>
                  <a:pt x="14432" y="9472"/>
                  <a:pt x="14428" y="9480"/>
                  <a:pt x="14423" y="9488"/>
                </a:cubicBezTo>
                <a:cubicBezTo>
                  <a:pt x="14417" y="9496"/>
                  <a:pt x="14411" y="9503"/>
                  <a:pt x="14405" y="9510"/>
                </a:cubicBezTo>
                <a:cubicBezTo>
                  <a:pt x="14398" y="9517"/>
                  <a:pt x="14390" y="9523"/>
                  <a:pt x="14383" y="9528"/>
                </a:cubicBezTo>
                <a:cubicBezTo>
                  <a:pt x="14375" y="9533"/>
                  <a:pt x="14366" y="9538"/>
                  <a:pt x="14357" y="9542"/>
                </a:cubicBezTo>
                <a:cubicBezTo>
                  <a:pt x="14349" y="9545"/>
                  <a:pt x="14339" y="9548"/>
                  <a:pt x="14330" y="9550"/>
                </a:cubicBezTo>
                <a:cubicBezTo>
                  <a:pt x="14321" y="9552"/>
                  <a:pt x="14311" y="9553"/>
                  <a:pt x="14302" y="9553"/>
                </a:cubicBezTo>
                <a:lnTo>
                  <a:pt x="145" y="9553"/>
                </a:lnTo>
                <a:cubicBezTo>
                  <a:pt x="136" y="9553"/>
                  <a:pt x="126" y="9552"/>
                  <a:pt x="117" y="9550"/>
                </a:cubicBezTo>
                <a:cubicBezTo>
                  <a:pt x="108" y="9548"/>
                  <a:pt x="99" y="9545"/>
                  <a:pt x="90" y="9542"/>
                </a:cubicBezTo>
                <a:cubicBezTo>
                  <a:pt x="81" y="9538"/>
                  <a:pt x="73" y="9533"/>
                  <a:pt x="65" y="9528"/>
                </a:cubicBezTo>
                <a:cubicBezTo>
                  <a:pt x="57" y="9523"/>
                  <a:pt x="49" y="9517"/>
                  <a:pt x="43" y="9510"/>
                </a:cubicBezTo>
                <a:cubicBezTo>
                  <a:pt x="36" y="9503"/>
                  <a:pt x="30" y="9496"/>
                  <a:pt x="24" y="9488"/>
                </a:cubicBezTo>
                <a:cubicBezTo>
                  <a:pt x="19" y="9480"/>
                  <a:pt x="15" y="9472"/>
                  <a:pt x="11" y="9463"/>
                </a:cubicBezTo>
                <a:cubicBezTo>
                  <a:pt x="7" y="9454"/>
                  <a:pt x="5" y="9445"/>
                  <a:pt x="3" y="9436"/>
                </a:cubicBezTo>
                <a:cubicBezTo>
                  <a:pt x="1" y="9426"/>
                  <a:pt x="0" y="9417"/>
                  <a:pt x="0" y="9407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785880" y="185256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9"/>
                </a:cubicBezTo>
                <a:cubicBezTo>
                  <a:pt x="346" y="234"/>
                  <a:pt x="380" y="231"/>
                  <a:pt x="399" y="251"/>
                </a:cubicBezTo>
                <a:cubicBezTo>
                  <a:pt x="431" y="282"/>
                  <a:pt x="415" y="332"/>
                  <a:pt x="374" y="374"/>
                </a:cubicBezTo>
                <a:cubicBezTo>
                  <a:pt x="332" y="415"/>
                  <a:pt x="282" y="431"/>
                  <a:pt x="249" y="400"/>
                </a:cubicBezTo>
                <a:cubicBezTo>
                  <a:pt x="230" y="380"/>
                  <a:pt x="232" y="346"/>
                  <a:pt x="228" y="331"/>
                </a:cubicBezTo>
                <a:cubicBezTo>
                  <a:pt x="224" y="319"/>
                  <a:pt x="221" y="308"/>
                  <a:pt x="212" y="299"/>
                </a:cubicBezTo>
                <a:cubicBezTo>
                  <a:pt x="191" y="279"/>
                  <a:pt x="159" y="279"/>
                  <a:pt x="132" y="301"/>
                </a:cubicBezTo>
                <a:cubicBezTo>
                  <a:pt x="97" y="329"/>
                  <a:pt x="14" y="431"/>
                  <a:pt x="6" y="442"/>
                </a:cubicBezTo>
                <a:cubicBezTo>
                  <a:pt x="-5" y="456"/>
                  <a:pt x="0" y="474"/>
                  <a:pt x="13" y="486"/>
                </a:cubicBezTo>
                <a:cubicBezTo>
                  <a:pt x="34" y="504"/>
                  <a:pt x="150" y="615"/>
                  <a:pt x="153" y="618"/>
                </a:cubicBezTo>
                <a:cubicBezTo>
                  <a:pt x="190" y="655"/>
                  <a:pt x="179" y="677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8"/>
                  <a:pt x="362" y="825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2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8"/>
                  <a:pt x="565" y="648"/>
                  <a:pt x="606" y="606"/>
                </a:cubicBezTo>
                <a:cubicBezTo>
                  <a:pt x="648" y="565"/>
                  <a:pt x="698" y="549"/>
                  <a:pt x="729" y="580"/>
                </a:cubicBezTo>
                <a:cubicBezTo>
                  <a:pt x="749" y="600"/>
                  <a:pt x="746" y="634"/>
                  <a:pt x="751" y="649"/>
                </a:cubicBezTo>
                <a:cubicBezTo>
                  <a:pt x="754" y="661"/>
                  <a:pt x="758" y="672"/>
                  <a:pt x="767" y="682"/>
                </a:cubicBezTo>
                <a:cubicBezTo>
                  <a:pt x="787" y="702"/>
                  <a:pt x="820" y="701"/>
                  <a:pt x="847" y="679"/>
                </a:cubicBezTo>
                <a:cubicBezTo>
                  <a:pt x="881" y="651"/>
                  <a:pt x="965" y="549"/>
                  <a:pt x="973" y="539"/>
                </a:cubicBezTo>
                <a:cubicBezTo>
                  <a:pt x="983" y="525"/>
                  <a:pt x="979" y="506"/>
                  <a:pt x="965" y="494"/>
                </a:cubicBezTo>
                <a:cubicBezTo>
                  <a:pt x="944" y="476"/>
                  <a:pt x="829" y="366"/>
                  <a:pt x="825" y="362"/>
                </a:cubicBezTo>
                <a:cubicBezTo>
                  <a:pt x="788" y="325"/>
                  <a:pt x="800" y="303"/>
                  <a:pt x="835" y="284"/>
                </a:cubicBezTo>
                <a:cubicBezTo>
                  <a:pt x="840" y="282"/>
                  <a:pt x="850" y="278"/>
                  <a:pt x="864" y="264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8063640" y="727560"/>
            <a:ext cx="441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1160280" y="1787760"/>
            <a:ext cx="3540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PyQt5 Components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914400" y="2689560"/>
            <a:ext cx="315252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cf222e"/>
                </a:solidFill>
                <a:latin typeface="Courier New"/>
                <a:ea typeface="Courier New"/>
              </a:rPr>
              <a:t>from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PyQt5.QtWidgets </a:t>
            </a:r>
            <a:r>
              <a:rPr b="0" lang="en-US" sz="143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*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914400" y="2894760"/>
            <a:ext cx="108756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sys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914400" y="3313080"/>
            <a:ext cx="326232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430" spc="-1" strike="noStrike">
                <a:solidFill>
                  <a:srgbClr val="6639ba"/>
                </a:solidFill>
                <a:latin typeface="Courier New"/>
                <a:ea typeface="Courier New"/>
              </a:rPr>
              <a:t>MainWindow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430" spc="-1" strike="noStrike">
                <a:solidFill>
                  <a:srgbClr val="6639ba"/>
                </a:solidFill>
                <a:latin typeface="Courier New"/>
                <a:ea typeface="Courier New"/>
              </a:rPr>
              <a:t>QMainWindow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):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8" name=""/>
          <p:cNvSpPr txBox="1"/>
          <p:nvPr/>
        </p:nvSpPr>
        <p:spPr>
          <a:xfrm>
            <a:off x="914400" y="3518640"/>
            <a:ext cx="250020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43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430" spc="-1" strike="noStrike">
                <a:solidFill>
                  <a:srgbClr val="6639ba"/>
                </a:solidFill>
                <a:latin typeface="Courier New"/>
                <a:ea typeface="Courier New"/>
              </a:rPr>
              <a:t>__init__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9" name=""/>
          <p:cNvSpPr txBox="1"/>
          <p:nvPr/>
        </p:nvSpPr>
        <p:spPr>
          <a:xfrm>
            <a:off x="914400" y="3731400"/>
            <a:ext cx="282924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953800"/>
                </a:solidFill>
                <a:latin typeface="Courier New"/>
                <a:ea typeface="Courier New"/>
              </a:rPr>
              <a:t>super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().__init__()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0" name=""/>
          <p:cNvSpPr txBox="1"/>
          <p:nvPr/>
        </p:nvSpPr>
        <p:spPr>
          <a:xfrm>
            <a:off x="914400" y="3936600"/>
            <a:ext cx="250164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.setup_ui()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 txBox="1"/>
          <p:nvPr/>
        </p:nvSpPr>
        <p:spPr>
          <a:xfrm>
            <a:off x="914400" y="4354920"/>
            <a:ext cx="250020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43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430" spc="-1" strike="noStrike">
                <a:solidFill>
                  <a:srgbClr val="6639ba"/>
                </a:solidFill>
                <a:latin typeface="Courier New"/>
                <a:ea typeface="Courier New"/>
              </a:rPr>
              <a:t>setup_ui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2" name=""/>
          <p:cNvSpPr txBox="1"/>
          <p:nvPr/>
        </p:nvSpPr>
        <p:spPr>
          <a:xfrm>
            <a:off x="914400" y="4560480"/>
            <a:ext cx="108720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"/>
          <p:cNvSpPr txBox="1"/>
          <p:nvPr/>
        </p:nvSpPr>
        <p:spPr>
          <a:xfrm>
            <a:off x="1999440" y="4551480"/>
            <a:ext cx="2170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430" spc="-1" strike="noStrike">
                <a:solidFill>
                  <a:srgbClr val="59636e"/>
                </a:solidFill>
                <a:latin typeface="TlwgTypo"/>
                <a:cs typeface="TlwgTypo"/>
              </a:rPr>
              <a:t>สร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 txBox="1"/>
          <p:nvPr/>
        </p:nvSpPr>
        <p:spPr>
          <a:xfrm>
            <a:off x="2103120" y="4551840"/>
            <a:ext cx="1803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 txBox="1"/>
          <p:nvPr/>
        </p:nvSpPr>
        <p:spPr>
          <a:xfrm>
            <a:off x="2216160" y="4551480"/>
            <a:ext cx="2170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430" spc="-1" strike="noStrike">
                <a:solidFill>
                  <a:srgbClr val="59636e"/>
                </a:solidFill>
                <a:latin typeface="TlwgTypo"/>
                <a:cs typeface="TlwgTypo"/>
              </a:rPr>
              <a:t>าง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"/>
          <p:cNvSpPr txBox="1"/>
          <p:nvPr/>
        </p:nvSpPr>
        <p:spPr>
          <a:xfrm>
            <a:off x="2433240" y="4560480"/>
            <a:ext cx="163152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430" spc="-1" strike="noStrike">
                <a:solidFill>
                  <a:srgbClr val="59636e"/>
                </a:solidFill>
                <a:latin typeface="Courier New"/>
                <a:ea typeface="Courier New"/>
              </a:rPr>
              <a:t>central widget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7" name=""/>
          <p:cNvSpPr txBox="1"/>
          <p:nvPr/>
        </p:nvSpPr>
        <p:spPr>
          <a:xfrm>
            <a:off x="914400" y="4765680"/>
            <a:ext cx="369936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central_widget = QWidget()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8" name=""/>
          <p:cNvSpPr txBox="1"/>
          <p:nvPr/>
        </p:nvSpPr>
        <p:spPr>
          <a:xfrm>
            <a:off x="914400" y="4978440"/>
            <a:ext cx="489600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.setCentralWidget(central_widget)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9" name=""/>
          <p:cNvSpPr txBox="1"/>
          <p:nvPr/>
        </p:nvSpPr>
        <p:spPr>
          <a:xfrm>
            <a:off x="914400" y="5389200"/>
            <a:ext cx="108720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0" name=""/>
          <p:cNvSpPr txBox="1"/>
          <p:nvPr/>
        </p:nvSpPr>
        <p:spPr>
          <a:xfrm>
            <a:off x="1999440" y="5380560"/>
            <a:ext cx="2170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430" spc="-1" strike="noStrike">
                <a:solidFill>
                  <a:srgbClr val="59636e"/>
                </a:solidFill>
                <a:latin typeface="TlwgTypo"/>
                <a:cs typeface="TlwgTypo"/>
              </a:rPr>
              <a:t>สร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1" name=""/>
          <p:cNvSpPr txBox="1"/>
          <p:nvPr/>
        </p:nvSpPr>
        <p:spPr>
          <a:xfrm>
            <a:off x="2103120" y="5380920"/>
            <a:ext cx="1803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2" name=""/>
          <p:cNvSpPr txBox="1"/>
          <p:nvPr/>
        </p:nvSpPr>
        <p:spPr>
          <a:xfrm>
            <a:off x="2216160" y="5380560"/>
            <a:ext cx="2170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430" spc="-1" strike="noStrike">
                <a:solidFill>
                  <a:srgbClr val="59636e"/>
                </a:solidFill>
                <a:latin typeface="TlwgTypo"/>
                <a:cs typeface="TlwgTypo"/>
              </a:rPr>
              <a:t>าง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3" name=""/>
          <p:cNvSpPr txBox="1"/>
          <p:nvPr/>
        </p:nvSpPr>
        <p:spPr>
          <a:xfrm>
            <a:off x="2433240" y="5389200"/>
            <a:ext cx="76140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430" spc="-1" strike="noStrike">
                <a:solidFill>
                  <a:srgbClr val="59636e"/>
                </a:solidFill>
                <a:latin typeface="Courier New"/>
                <a:ea typeface="Courier New"/>
              </a:rPr>
              <a:t>layout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6243480" y="2528640"/>
            <a:ext cx="5200920" cy="4905720"/>
          </a:xfrm>
          <a:custGeom>
            <a:avLst/>
            <a:gdLst/>
            <a:ahLst/>
            <a:rect l="0" t="0" r="r" b="b"/>
            <a:pathLst>
              <a:path w="14447" h="13627">
                <a:moveTo>
                  <a:pt x="0" y="1348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3482"/>
                </a:lnTo>
                <a:cubicBezTo>
                  <a:pt x="14447" y="13491"/>
                  <a:pt x="14446" y="13501"/>
                  <a:pt x="14444" y="13510"/>
                </a:cubicBezTo>
                <a:cubicBezTo>
                  <a:pt x="14443" y="13519"/>
                  <a:pt x="14440" y="13529"/>
                  <a:pt x="14436" y="13537"/>
                </a:cubicBezTo>
                <a:cubicBezTo>
                  <a:pt x="14432" y="13546"/>
                  <a:pt x="14428" y="13555"/>
                  <a:pt x="14423" y="13563"/>
                </a:cubicBezTo>
                <a:cubicBezTo>
                  <a:pt x="14417" y="13570"/>
                  <a:pt x="14411" y="13578"/>
                  <a:pt x="14405" y="13585"/>
                </a:cubicBezTo>
                <a:cubicBezTo>
                  <a:pt x="14398" y="13591"/>
                  <a:pt x="14390" y="13597"/>
                  <a:pt x="14383" y="13603"/>
                </a:cubicBezTo>
                <a:cubicBezTo>
                  <a:pt x="14375" y="13608"/>
                  <a:pt x="14366" y="13612"/>
                  <a:pt x="14357" y="13616"/>
                </a:cubicBezTo>
                <a:cubicBezTo>
                  <a:pt x="14349" y="13620"/>
                  <a:pt x="14339" y="13623"/>
                  <a:pt x="14330" y="13624"/>
                </a:cubicBezTo>
                <a:cubicBezTo>
                  <a:pt x="14321" y="13626"/>
                  <a:pt x="14311" y="13627"/>
                  <a:pt x="14302" y="13627"/>
                </a:cubicBezTo>
                <a:lnTo>
                  <a:pt x="145" y="13627"/>
                </a:lnTo>
                <a:cubicBezTo>
                  <a:pt x="136" y="13627"/>
                  <a:pt x="126" y="13626"/>
                  <a:pt x="117" y="13624"/>
                </a:cubicBezTo>
                <a:cubicBezTo>
                  <a:pt x="108" y="13623"/>
                  <a:pt x="99" y="13620"/>
                  <a:pt x="90" y="13616"/>
                </a:cubicBezTo>
                <a:cubicBezTo>
                  <a:pt x="81" y="13612"/>
                  <a:pt x="73" y="13608"/>
                  <a:pt x="65" y="13603"/>
                </a:cubicBezTo>
                <a:cubicBezTo>
                  <a:pt x="57" y="13597"/>
                  <a:pt x="49" y="13591"/>
                  <a:pt x="43" y="13585"/>
                </a:cubicBezTo>
                <a:cubicBezTo>
                  <a:pt x="36" y="13578"/>
                  <a:pt x="30" y="13570"/>
                  <a:pt x="24" y="13563"/>
                </a:cubicBezTo>
                <a:cubicBezTo>
                  <a:pt x="19" y="13555"/>
                  <a:pt x="15" y="13546"/>
                  <a:pt x="11" y="13537"/>
                </a:cubicBezTo>
                <a:cubicBezTo>
                  <a:pt x="7" y="13529"/>
                  <a:pt x="5" y="13519"/>
                  <a:pt x="3" y="13510"/>
                </a:cubicBezTo>
                <a:cubicBezTo>
                  <a:pt x="1" y="13501"/>
                  <a:pt x="0" y="13491"/>
                  <a:pt x="0" y="1348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6243480" y="2528640"/>
            <a:ext cx="5200920" cy="4905720"/>
          </a:xfrm>
          <a:custGeom>
            <a:avLst/>
            <a:gdLst/>
            <a:ahLst/>
            <a:rect l="0" t="0" r="r" b="b"/>
            <a:pathLst>
              <a:path w="14447" h="13627">
                <a:moveTo>
                  <a:pt x="0" y="1348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3482"/>
                </a:lnTo>
                <a:cubicBezTo>
                  <a:pt x="14447" y="13491"/>
                  <a:pt x="14446" y="13501"/>
                  <a:pt x="14444" y="13510"/>
                </a:cubicBezTo>
                <a:cubicBezTo>
                  <a:pt x="14443" y="13519"/>
                  <a:pt x="14440" y="13529"/>
                  <a:pt x="14436" y="13537"/>
                </a:cubicBezTo>
                <a:cubicBezTo>
                  <a:pt x="14432" y="13546"/>
                  <a:pt x="14428" y="13555"/>
                  <a:pt x="14423" y="13563"/>
                </a:cubicBezTo>
                <a:cubicBezTo>
                  <a:pt x="14417" y="13570"/>
                  <a:pt x="14411" y="13578"/>
                  <a:pt x="14405" y="13585"/>
                </a:cubicBezTo>
                <a:cubicBezTo>
                  <a:pt x="14398" y="13591"/>
                  <a:pt x="14390" y="13597"/>
                  <a:pt x="14383" y="13603"/>
                </a:cubicBezTo>
                <a:cubicBezTo>
                  <a:pt x="14375" y="13608"/>
                  <a:pt x="14366" y="13612"/>
                  <a:pt x="14357" y="13616"/>
                </a:cubicBezTo>
                <a:cubicBezTo>
                  <a:pt x="14349" y="13620"/>
                  <a:pt x="14339" y="13623"/>
                  <a:pt x="14330" y="13624"/>
                </a:cubicBezTo>
                <a:cubicBezTo>
                  <a:pt x="14321" y="13626"/>
                  <a:pt x="14311" y="13627"/>
                  <a:pt x="14302" y="13627"/>
                </a:cubicBezTo>
                <a:lnTo>
                  <a:pt x="145" y="13627"/>
                </a:lnTo>
                <a:cubicBezTo>
                  <a:pt x="136" y="13627"/>
                  <a:pt x="126" y="13626"/>
                  <a:pt x="117" y="13624"/>
                </a:cubicBezTo>
                <a:cubicBezTo>
                  <a:pt x="108" y="13623"/>
                  <a:pt x="99" y="13620"/>
                  <a:pt x="90" y="13616"/>
                </a:cubicBezTo>
                <a:cubicBezTo>
                  <a:pt x="81" y="13612"/>
                  <a:pt x="73" y="13608"/>
                  <a:pt x="65" y="13603"/>
                </a:cubicBezTo>
                <a:cubicBezTo>
                  <a:pt x="57" y="13597"/>
                  <a:pt x="49" y="13591"/>
                  <a:pt x="43" y="13585"/>
                </a:cubicBezTo>
                <a:cubicBezTo>
                  <a:pt x="36" y="13578"/>
                  <a:pt x="30" y="13570"/>
                  <a:pt x="24" y="13563"/>
                </a:cubicBezTo>
                <a:cubicBezTo>
                  <a:pt x="19" y="13555"/>
                  <a:pt x="15" y="13546"/>
                  <a:pt x="11" y="13537"/>
                </a:cubicBezTo>
                <a:cubicBezTo>
                  <a:pt x="7" y="13529"/>
                  <a:pt x="5" y="13519"/>
                  <a:pt x="3" y="13510"/>
                </a:cubicBezTo>
                <a:cubicBezTo>
                  <a:pt x="1" y="13501"/>
                  <a:pt x="0" y="13491"/>
                  <a:pt x="0" y="1348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6337800" y="1847520"/>
            <a:ext cx="221400" cy="362520"/>
          </a:xfrm>
          <a:custGeom>
            <a:avLst/>
            <a:gdLst/>
            <a:ahLst/>
            <a:rect l="0" t="0" r="r" b="b"/>
            <a:pathLst>
              <a:path w="615" h="1007">
                <a:moveTo>
                  <a:pt x="111" y="1007"/>
                </a:moveTo>
                <a:cubicBezTo>
                  <a:pt x="111" y="1007"/>
                  <a:pt x="0" y="1007"/>
                  <a:pt x="0" y="895"/>
                </a:cubicBezTo>
                <a:lnTo>
                  <a:pt x="0" y="112"/>
                </a:lnTo>
                <a:cubicBezTo>
                  <a:pt x="0" y="112"/>
                  <a:pt x="0" y="0"/>
                  <a:pt x="111" y="0"/>
                </a:cubicBezTo>
                <a:lnTo>
                  <a:pt x="502" y="0"/>
                </a:lnTo>
                <a:cubicBezTo>
                  <a:pt x="502" y="0"/>
                  <a:pt x="615" y="0"/>
                  <a:pt x="615" y="112"/>
                </a:cubicBezTo>
                <a:lnTo>
                  <a:pt x="615" y="895"/>
                </a:lnTo>
                <a:cubicBezTo>
                  <a:pt x="615" y="895"/>
                  <a:pt x="615" y="1007"/>
                  <a:pt x="502" y="1007"/>
                </a:cubicBezTo>
                <a:lnTo>
                  <a:pt x="111" y="1007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6357600" y="1897920"/>
            <a:ext cx="181440" cy="261720"/>
          </a:xfrm>
          <a:custGeom>
            <a:avLst/>
            <a:gdLst/>
            <a:ahLst/>
            <a:rect l="0" t="0" r="r" b="b"/>
            <a:pathLst>
              <a:path w="504" h="727">
                <a:moveTo>
                  <a:pt x="0" y="0"/>
                </a:moveTo>
                <a:lnTo>
                  <a:pt x="504" y="0"/>
                </a:lnTo>
                <a:lnTo>
                  <a:pt x="504" y="727"/>
                </a:lnTo>
                <a:lnTo>
                  <a:pt x="0" y="727"/>
                </a:lnTo>
                <a:lnTo>
                  <a:pt x="0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8" name=""/>
          <p:cNvSpPr txBox="1"/>
          <p:nvPr/>
        </p:nvSpPr>
        <p:spPr>
          <a:xfrm>
            <a:off x="914400" y="5601960"/>
            <a:ext cx="478764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430" spc="-1" strike="noStrike">
                <a:solidFill>
                  <a:srgbClr val="1f2328"/>
                </a:solidFill>
                <a:latin typeface="Courier New"/>
                <a:ea typeface="Courier New"/>
              </a:rPr>
              <a:t>layout = QVBoxLayout(central_widget)</a:t>
            </a:r>
            <a:endParaRPr b="0" lang="en-US" sz="1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9" name=""/>
          <p:cNvSpPr txBox="1"/>
          <p:nvPr/>
        </p:nvSpPr>
        <p:spPr>
          <a:xfrm>
            <a:off x="6646680" y="1787760"/>
            <a:ext cx="40834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Touch-Friendly Design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0" name=""/>
          <p:cNvSpPr txBox="1"/>
          <p:nvPr/>
        </p:nvSpPr>
        <p:spPr>
          <a:xfrm>
            <a:off x="6400800" y="269064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1" name=""/>
          <p:cNvSpPr txBox="1"/>
          <p:nvPr/>
        </p:nvSpPr>
        <p:spPr>
          <a:xfrm>
            <a:off x="6682320" y="267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ป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2" name=""/>
          <p:cNvSpPr txBox="1"/>
          <p:nvPr/>
        </p:nvSpPr>
        <p:spPr>
          <a:xfrm>
            <a:off x="6665040" y="2679120"/>
            <a:ext cx="1126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ุมขนาดใหญ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3" name=""/>
          <p:cNvSpPr txBox="1"/>
          <p:nvPr/>
        </p:nvSpPr>
        <p:spPr>
          <a:xfrm>
            <a:off x="7809120" y="267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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ส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4" name=""/>
          <p:cNvSpPr txBox="1"/>
          <p:nvPr/>
        </p:nvSpPr>
        <p:spPr>
          <a:xfrm>
            <a:off x="7949880" y="2679120"/>
            <a:ext cx="8449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ํ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าหรับส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5" name=""/>
          <p:cNvSpPr txBox="1"/>
          <p:nvPr/>
        </p:nvSpPr>
        <p:spPr>
          <a:xfrm>
            <a:off x="8654040" y="2679120"/>
            <a:ext cx="421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ั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มผ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6" name=""/>
          <p:cNvSpPr txBox="1"/>
          <p:nvPr/>
        </p:nvSpPr>
        <p:spPr>
          <a:xfrm>
            <a:off x="8935560" y="2679120"/>
            <a:ext cx="280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ั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ส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7" name=""/>
          <p:cNvSpPr txBox="1"/>
          <p:nvPr/>
        </p:nvSpPr>
        <p:spPr>
          <a:xfrm>
            <a:off x="6400800" y="2957040"/>
            <a:ext cx="3097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 = QPushButton(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 txBox="1"/>
          <p:nvPr/>
        </p:nvSpPr>
        <p:spPr>
          <a:xfrm>
            <a:off x="9499320" y="2945520"/>
            <a:ext cx="423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กดท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9781200" y="29455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ี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 txBox="1"/>
          <p:nvPr/>
        </p:nvSpPr>
        <p:spPr>
          <a:xfrm>
            <a:off x="9780480" y="2945520"/>
            <a:ext cx="280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่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นี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1" name=""/>
          <p:cNvSpPr txBox="1"/>
          <p:nvPr/>
        </p:nvSpPr>
        <p:spPr>
          <a:xfrm>
            <a:off x="9921240" y="29455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่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2" name=""/>
          <p:cNvSpPr txBox="1"/>
          <p:nvPr/>
        </p:nvSpPr>
        <p:spPr>
          <a:xfrm>
            <a:off x="10062720" y="2957040"/>
            <a:ext cx="28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3" name=""/>
          <p:cNvSpPr txBox="1"/>
          <p:nvPr/>
        </p:nvSpPr>
        <p:spPr>
          <a:xfrm>
            <a:off x="6400800" y="3233520"/>
            <a:ext cx="4222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button.setMinimumSize(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120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60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 txBox="1"/>
          <p:nvPr/>
        </p:nvSpPr>
        <p:spPr>
          <a:xfrm>
            <a:off x="6400800" y="3766680"/>
            <a:ext cx="985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Font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5" name=""/>
          <p:cNvSpPr txBox="1"/>
          <p:nvPr/>
        </p:nvSpPr>
        <p:spPr>
          <a:xfrm>
            <a:off x="7386840" y="3755160"/>
            <a:ext cx="9853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ขนาดใหญ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 txBox="1"/>
          <p:nvPr/>
        </p:nvSpPr>
        <p:spPr>
          <a:xfrm>
            <a:off x="6400800" y="4043160"/>
            <a:ext cx="1971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font = QFont()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7" name=""/>
          <p:cNvSpPr txBox="1"/>
          <p:nvPr/>
        </p:nvSpPr>
        <p:spPr>
          <a:xfrm>
            <a:off x="6400800" y="4309920"/>
            <a:ext cx="2955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font.setPointSize(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14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 txBox="1"/>
          <p:nvPr/>
        </p:nvSpPr>
        <p:spPr>
          <a:xfrm>
            <a:off x="6400800" y="4576320"/>
            <a:ext cx="2817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button.setFont(font)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9" name=""/>
          <p:cNvSpPr txBox="1"/>
          <p:nvPr/>
        </p:nvSpPr>
        <p:spPr>
          <a:xfrm>
            <a:off x="6400800" y="5119200"/>
            <a:ext cx="1830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CSS Styling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0" name=""/>
          <p:cNvSpPr txBox="1"/>
          <p:nvPr/>
        </p:nvSpPr>
        <p:spPr>
          <a:xfrm>
            <a:off x="6400800" y="5385960"/>
            <a:ext cx="3379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button.setStyleSheet(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"""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1" name=""/>
          <p:cNvSpPr txBox="1"/>
          <p:nvPr/>
        </p:nvSpPr>
        <p:spPr>
          <a:xfrm>
            <a:off x="6400800" y="5662440"/>
            <a:ext cx="2393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QPushButton {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2" name=""/>
          <p:cNvSpPr txBox="1"/>
          <p:nvPr/>
        </p:nvSpPr>
        <p:spPr>
          <a:xfrm>
            <a:off x="6400800" y="5928840"/>
            <a:ext cx="3801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border-radius: 8px;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3" name=""/>
          <p:cNvSpPr txBox="1"/>
          <p:nvPr/>
        </p:nvSpPr>
        <p:spPr>
          <a:xfrm>
            <a:off x="6400800" y="6195600"/>
            <a:ext cx="3943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background: #3498db;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4" name=""/>
          <p:cNvSpPr txBox="1"/>
          <p:nvPr/>
        </p:nvSpPr>
        <p:spPr>
          <a:xfrm>
            <a:off x="6400800" y="6472080"/>
            <a:ext cx="2957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color: white;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5" name=""/>
          <p:cNvSpPr txBox="1"/>
          <p:nvPr/>
        </p:nvSpPr>
        <p:spPr>
          <a:xfrm>
            <a:off x="6964200" y="6738480"/>
            <a:ext cx="234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}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6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7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4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5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8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9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3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4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5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6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7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8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9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0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1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2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3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4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5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6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7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8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9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0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1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2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3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4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5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6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7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8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9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0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1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2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3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4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5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6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7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8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0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1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2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3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8" name=""/>
          <p:cNvSpPr/>
          <p:nvPr/>
        </p:nvSpPr>
        <p:spPr>
          <a:xfrm>
            <a:off x="790560" y="1047600"/>
            <a:ext cx="447840" cy="323640"/>
          </a:xfrm>
          <a:custGeom>
            <a:avLst/>
            <a:gdLst/>
            <a:ahLst/>
            <a:rect l="0" t="0" r="r" b="b"/>
            <a:pathLst>
              <a:path w="1244" h="899">
                <a:moveTo>
                  <a:pt x="1244" y="761"/>
                </a:moveTo>
                <a:cubicBezTo>
                  <a:pt x="1244" y="837"/>
                  <a:pt x="1182" y="899"/>
                  <a:pt x="1106" y="899"/>
                </a:cubicBezTo>
                <a:lnTo>
                  <a:pt x="138" y="899"/>
                </a:lnTo>
                <a:cubicBezTo>
                  <a:pt x="61" y="899"/>
                  <a:pt x="0" y="837"/>
                  <a:pt x="0" y="761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2"/>
                  <a:pt x="1244" y="138"/>
                </a:cubicBezTo>
                <a:lnTo>
                  <a:pt x="1244" y="76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"/>
          <p:cNvSpPr/>
          <p:nvPr/>
        </p:nvSpPr>
        <p:spPr>
          <a:xfrm>
            <a:off x="840240" y="1097280"/>
            <a:ext cx="348480" cy="224280"/>
          </a:xfrm>
          <a:custGeom>
            <a:avLst/>
            <a:gdLst/>
            <a:ahLst/>
            <a:rect l="0" t="0" r="r" b="b"/>
            <a:pathLst>
              <a:path w="968" h="623">
                <a:moveTo>
                  <a:pt x="0" y="0"/>
                </a:moveTo>
                <a:lnTo>
                  <a:pt x="968" y="0"/>
                </a:lnTo>
                <a:lnTo>
                  <a:pt x="968" y="623"/>
                </a:lnTo>
                <a:lnTo>
                  <a:pt x="0" y="623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0" name=""/>
          <p:cNvSpPr/>
          <p:nvPr/>
        </p:nvSpPr>
        <p:spPr>
          <a:xfrm>
            <a:off x="952200" y="1370880"/>
            <a:ext cx="124560" cy="74880"/>
          </a:xfrm>
          <a:custGeom>
            <a:avLst/>
            <a:gdLst/>
            <a:ahLst/>
            <a:rect l="0" t="0" r="r" b="b"/>
            <a:pathLst>
              <a:path w="346" h="208">
                <a:moveTo>
                  <a:pt x="0" y="0"/>
                </a:moveTo>
                <a:lnTo>
                  <a:pt x="346" y="0"/>
                </a:lnTo>
                <a:lnTo>
                  <a:pt x="346" y="208"/>
                </a:lnTo>
                <a:lnTo>
                  <a:pt x="0" y="20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1" name=""/>
          <p:cNvSpPr/>
          <p:nvPr/>
        </p:nvSpPr>
        <p:spPr>
          <a:xfrm>
            <a:off x="952200" y="1370880"/>
            <a:ext cx="124560" cy="25200"/>
          </a:xfrm>
          <a:custGeom>
            <a:avLst/>
            <a:gdLst/>
            <a:ahLst/>
            <a:rect l="0" t="0" r="r" b="b"/>
            <a:pathLst>
              <a:path w="346" h="70">
                <a:moveTo>
                  <a:pt x="0" y="0"/>
                </a:moveTo>
                <a:lnTo>
                  <a:pt x="346" y="0"/>
                </a:lnTo>
                <a:lnTo>
                  <a:pt x="346" y="70"/>
                </a:lnTo>
                <a:lnTo>
                  <a:pt x="0" y="70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2" name=""/>
          <p:cNvSpPr/>
          <p:nvPr/>
        </p:nvSpPr>
        <p:spPr>
          <a:xfrm>
            <a:off x="790560" y="1420560"/>
            <a:ext cx="447840" cy="74880"/>
          </a:xfrm>
          <a:custGeom>
            <a:avLst/>
            <a:gdLst/>
            <a:ahLst/>
            <a:rect l="0" t="0" r="r" b="b"/>
            <a:pathLst>
              <a:path w="1244" h="208">
                <a:moveTo>
                  <a:pt x="1244" y="105"/>
                </a:moveTo>
                <a:cubicBezTo>
                  <a:pt x="1244" y="47"/>
                  <a:pt x="1198" y="0"/>
                  <a:pt x="1140" y="0"/>
                </a:cubicBezTo>
                <a:lnTo>
                  <a:pt x="103" y="0"/>
                </a:lnTo>
                <a:cubicBezTo>
                  <a:pt x="46" y="0"/>
                  <a:pt x="0" y="47"/>
                  <a:pt x="0" y="105"/>
                </a:cubicBezTo>
                <a:cubicBezTo>
                  <a:pt x="0" y="162"/>
                  <a:pt x="46" y="208"/>
                  <a:pt x="103" y="208"/>
                </a:cubicBezTo>
                <a:lnTo>
                  <a:pt x="1140" y="208"/>
                </a:lnTo>
                <a:cubicBezTo>
                  <a:pt x="1198" y="208"/>
                  <a:pt x="1244" y="162"/>
                  <a:pt x="1244" y="10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3" name=""/>
          <p:cNvSpPr/>
          <p:nvPr/>
        </p:nvSpPr>
        <p:spPr>
          <a:xfrm>
            <a:off x="827640" y="1445400"/>
            <a:ext cx="373320" cy="25200"/>
          </a:xfrm>
          <a:custGeom>
            <a:avLst/>
            <a:gdLst/>
            <a:ahLst/>
            <a:rect l="0" t="0" r="r" b="b"/>
            <a:pathLst>
              <a:path w="1037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0" y="0"/>
                </a:lnTo>
                <a:moveTo>
                  <a:pt x="138" y="0"/>
                </a:moveTo>
                <a:lnTo>
                  <a:pt x="207" y="0"/>
                </a:lnTo>
                <a:lnTo>
                  <a:pt x="207" y="70"/>
                </a:lnTo>
                <a:lnTo>
                  <a:pt x="138" y="70"/>
                </a:lnTo>
                <a:lnTo>
                  <a:pt x="138" y="0"/>
                </a:lnTo>
                <a:moveTo>
                  <a:pt x="277" y="0"/>
                </a:moveTo>
                <a:lnTo>
                  <a:pt x="347" y="0"/>
                </a:lnTo>
                <a:lnTo>
                  <a:pt x="347" y="70"/>
                </a:lnTo>
                <a:lnTo>
                  <a:pt x="277" y="70"/>
                </a:lnTo>
                <a:lnTo>
                  <a:pt x="277" y="0"/>
                </a:lnTo>
                <a:moveTo>
                  <a:pt x="416" y="0"/>
                </a:moveTo>
                <a:lnTo>
                  <a:pt x="485" y="0"/>
                </a:lnTo>
                <a:lnTo>
                  <a:pt x="485" y="70"/>
                </a:lnTo>
                <a:lnTo>
                  <a:pt x="416" y="70"/>
                </a:lnTo>
                <a:lnTo>
                  <a:pt x="416" y="0"/>
                </a:lnTo>
                <a:moveTo>
                  <a:pt x="554" y="0"/>
                </a:moveTo>
                <a:lnTo>
                  <a:pt x="623" y="0"/>
                </a:lnTo>
                <a:lnTo>
                  <a:pt x="623" y="70"/>
                </a:lnTo>
                <a:lnTo>
                  <a:pt x="554" y="70"/>
                </a:lnTo>
                <a:lnTo>
                  <a:pt x="554" y="0"/>
                </a:lnTo>
                <a:moveTo>
                  <a:pt x="692" y="0"/>
                </a:moveTo>
                <a:lnTo>
                  <a:pt x="761" y="0"/>
                </a:lnTo>
                <a:lnTo>
                  <a:pt x="761" y="70"/>
                </a:lnTo>
                <a:lnTo>
                  <a:pt x="692" y="70"/>
                </a:lnTo>
                <a:lnTo>
                  <a:pt x="692" y="0"/>
                </a:lnTo>
                <a:moveTo>
                  <a:pt x="830" y="0"/>
                </a:moveTo>
                <a:lnTo>
                  <a:pt x="899" y="0"/>
                </a:lnTo>
                <a:lnTo>
                  <a:pt x="899" y="70"/>
                </a:lnTo>
                <a:lnTo>
                  <a:pt x="830" y="70"/>
                </a:lnTo>
                <a:lnTo>
                  <a:pt x="830" y="0"/>
                </a:lnTo>
                <a:moveTo>
                  <a:pt x="968" y="0"/>
                </a:moveTo>
                <a:lnTo>
                  <a:pt x="1037" y="0"/>
                </a:lnTo>
                <a:lnTo>
                  <a:pt x="1037" y="70"/>
                </a:lnTo>
                <a:lnTo>
                  <a:pt x="968" y="70"/>
                </a:lnTo>
                <a:lnTo>
                  <a:pt x="968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4" name=""/>
          <p:cNvSpPr/>
          <p:nvPr/>
        </p:nvSpPr>
        <p:spPr>
          <a:xfrm>
            <a:off x="757080" y="2776320"/>
            <a:ext cx="5200920" cy="2057760"/>
          </a:xfrm>
          <a:custGeom>
            <a:avLst/>
            <a:gdLst/>
            <a:ahLst/>
            <a:rect l="0" t="0" r="r" b="b"/>
            <a:pathLst>
              <a:path w="14447" h="5716">
                <a:moveTo>
                  <a:pt x="0" y="5571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5571"/>
                </a:lnTo>
                <a:cubicBezTo>
                  <a:pt x="14447" y="5580"/>
                  <a:pt x="14446" y="5590"/>
                  <a:pt x="14444" y="5599"/>
                </a:cubicBezTo>
                <a:cubicBezTo>
                  <a:pt x="14443" y="5608"/>
                  <a:pt x="14440" y="5617"/>
                  <a:pt x="14436" y="5626"/>
                </a:cubicBezTo>
                <a:cubicBezTo>
                  <a:pt x="14432" y="5635"/>
                  <a:pt x="14428" y="5643"/>
                  <a:pt x="14423" y="5651"/>
                </a:cubicBezTo>
                <a:cubicBezTo>
                  <a:pt x="14417" y="5659"/>
                  <a:pt x="14411" y="5667"/>
                  <a:pt x="14405" y="5673"/>
                </a:cubicBezTo>
                <a:cubicBezTo>
                  <a:pt x="14398" y="5680"/>
                  <a:pt x="14390" y="5686"/>
                  <a:pt x="14383" y="5692"/>
                </a:cubicBezTo>
                <a:cubicBezTo>
                  <a:pt x="14375" y="5697"/>
                  <a:pt x="14366" y="5701"/>
                  <a:pt x="14357" y="5705"/>
                </a:cubicBezTo>
                <a:cubicBezTo>
                  <a:pt x="14349" y="5709"/>
                  <a:pt x="14339" y="5711"/>
                  <a:pt x="14330" y="5713"/>
                </a:cubicBezTo>
                <a:cubicBezTo>
                  <a:pt x="14321" y="5715"/>
                  <a:pt x="14311" y="5716"/>
                  <a:pt x="14302" y="5716"/>
                </a:cubicBezTo>
                <a:lnTo>
                  <a:pt x="145" y="5716"/>
                </a:lnTo>
                <a:cubicBezTo>
                  <a:pt x="136" y="5716"/>
                  <a:pt x="126" y="5715"/>
                  <a:pt x="117" y="5713"/>
                </a:cubicBezTo>
                <a:cubicBezTo>
                  <a:pt x="108" y="5711"/>
                  <a:pt x="99" y="5709"/>
                  <a:pt x="90" y="5705"/>
                </a:cubicBezTo>
                <a:cubicBezTo>
                  <a:pt x="81" y="5701"/>
                  <a:pt x="73" y="5697"/>
                  <a:pt x="65" y="5692"/>
                </a:cubicBezTo>
                <a:cubicBezTo>
                  <a:pt x="57" y="5686"/>
                  <a:pt x="49" y="5680"/>
                  <a:pt x="43" y="5673"/>
                </a:cubicBezTo>
                <a:cubicBezTo>
                  <a:pt x="36" y="5667"/>
                  <a:pt x="30" y="5659"/>
                  <a:pt x="24" y="5651"/>
                </a:cubicBezTo>
                <a:cubicBezTo>
                  <a:pt x="19" y="5643"/>
                  <a:pt x="15" y="5635"/>
                  <a:pt x="11" y="5626"/>
                </a:cubicBezTo>
                <a:cubicBezTo>
                  <a:pt x="7" y="5617"/>
                  <a:pt x="5" y="5608"/>
                  <a:pt x="3" y="5599"/>
                </a:cubicBezTo>
                <a:cubicBezTo>
                  <a:pt x="1" y="5590"/>
                  <a:pt x="0" y="5580"/>
                  <a:pt x="0" y="5571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5" name=""/>
          <p:cNvSpPr/>
          <p:nvPr/>
        </p:nvSpPr>
        <p:spPr>
          <a:xfrm>
            <a:off x="757080" y="2776320"/>
            <a:ext cx="5200920" cy="2057760"/>
          </a:xfrm>
          <a:custGeom>
            <a:avLst/>
            <a:gdLst/>
            <a:ahLst/>
            <a:rect l="0" t="0" r="r" b="b"/>
            <a:pathLst>
              <a:path w="14447" h="5716">
                <a:moveTo>
                  <a:pt x="0" y="5571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5571"/>
                </a:lnTo>
                <a:cubicBezTo>
                  <a:pt x="14447" y="5580"/>
                  <a:pt x="14446" y="5590"/>
                  <a:pt x="14444" y="5599"/>
                </a:cubicBezTo>
                <a:cubicBezTo>
                  <a:pt x="14443" y="5608"/>
                  <a:pt x="14440" y="5617"/>
                  <a:pt x="14436" y="5626"/>
                </a:cubicBezTo>
                <a:cubicBezTo>
                  <a:pt x="14432" y="5635"/>
                  <a:pt x="14428" y="5643"/>
                  <a:pt x="14423" y="5651"/>
                </a:cubicBezTo>
                <a:cubicBezTo>
                  <a:pt x="14417" y="5659"/>
                  <a:pt x="14411" y="5667"/>
                  <a:pt x="14405" y="5673"/>
                </a:cubicBezTo>
                <a:cubicBezTo>
                  <a:pt x="14398" y="5680"/>
                  <a:pt x="14390" y="5686"/>
                  <a:pt x="14383" y="5692"/>
                </a:cubicBezTo>
                <a:cubicBezTo>
                  <a:pt x="14375" y="5697"/>
                  <a:pt x="14366" y="5701"/>
                  <a:pt x="14357" y="5705"/>
                </a:cubicBezTo>
                <a:cubicBezTo>
                  <a:pt x="14349" y="5709"/>
                  <a:pt x="14339" y="5711"/>
                  <a:pt x="14330" y="5713"/>
                </a:cubicBezTo>
                <a:cubicBezTo>
                  <a:pt x="14321" y="5715"/>
                  <a:pt x="14311" y="5716"/>
                  <a:pt x="14302" y="5716"/>
                </a:cubicBezTo>
                <a:lnTo>
                  <a:pt x="145" y="5716"/>
                </a:lnTo>
                <a:cubicBezTo>
                  <a:pt x="136" y="5716"/>
                  <a:pt x="126" y="5715"/>
                  <a:pt x="117" y="5713"/>
                </a:cubicBezTo>
                <a:cubicBezTo>
                  <a:pt x="108" y="5711"/>
                  <a:pt x="99" y="5709"/>
                  <a:pt x="90" y="5705"/>
                </a:cubicBezTo>
                <a:cubicBezTo>
                  <a:pt x="81" y="5701"/>
                  <a:pt x="73" y="5697"/>
                  <a:pt x="65" y="5692"/>
                </a:cubicBezTo>
                <a:cubicBezTo>
                  <a:pt x="57" y="5686"/>
                  <a:pt x="49" y="5680"/>
                  <a:pt x="43" y="5673"/>
                </a:cubicBezTo>
                <a:cubicBezTo>
                  <a:pt x="36" y="5667"/>
                  <a:pt x="30" y="5659"/>
                  <a:pt x="24" y="5651"/>
                </a:cubicBezTo>
                <a:cubicBezTo>
                  <a:pt x="19" y="5643"/>
                  <a:pt x="15" y="5635"/>
                  <a:pt x="11" y="5626"/>
                </a:cubicBezTo>
                <a:cubicBezTo>
                  <a:pt x="7" y="5617"/>
                  <a:pt x="5" y="5608"/>
                  <a:pt x="3" y="5599"/>
                </a:cubicBezTo>
                <a:cubicBezTo>
                  <a:pt x="1" y="5590"/>
                  <a:pt x="0" y="5580"/>
                  <a:pt x="0" y="5571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893160" y="210816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107" y="243"/>
                </a:moveTo>
                <a:lnTo>
                  <a:pt x="275" y="75"/>
                </a:lnTo>
                <a:cubicBezTo>
                  <a:pt x="275" y="75"/>
                  <a:pt x="442" y="-93"/>
                  <a:pt x="611" y="75"/>
                </a:cubicBezTo>
                <a:cubicBezTo>
                  <a:pt x="778" y="243"/>
                  <a:pt x="611" y="411"/>
                  <a:pt x="611" y="411"/>
                </a:cubicBezTo>
                <a:lnTo>
                  <a:pt x="386" y="634"/>
                </a:lnTo>
                <a:cubicBezTo>
                  <a:pt x="386" y="634"/>
                  <a:pt x="219" y="802"/>
                  <a:pt x="51" y="634"/>
                </a:cubicBezTo>
                <a:cubicBezTo>
                  <a:pt x="20" y="603"/>
                  <a:pt x="0" y="561"/>
                  <a:pt x="0" y="561"/>
                </a:cubicBezTo>
                <a:lnTo>
                  <a:pt x="94" y="467"/>
                </a:lnTo>
                <a:cubicBezTo>
                  <a:pt x="94" y="467"/>
                  <a:pt x="90" y="506"/>
                  <a:pt x="135" y="550"/>
                </a:cubicBezTo>
                <a:cubicBezTo>
                  <a:pt x="135" y="550"/>
                  <a:pt x="219" y="634"/>
                  <a:pt x="303" y="550"/>
                </a:cubicBezTo>
                <a:lnTo>
                  <a:pt x="526" y="327"/>
                </a:lnTo>
                <a:cubicBezTo>
                  <a:pt x="526" y="327"/>
                  <a:pt x="611" y="243"/>
                  <a:pt x="526" y="159"/>
                </a:cubicBezTo>
                <a:cubicBezTo>
                  <a:pt x="442" y="75"/>
                  <a:pt x="358" y="159"/>
                  <a:pt x="358" y="159"/>
                </a:cubicBezTo>
                <a:lnTo>
                  <a:pt x="254" y="264"/>
                </a:lnTo>
                <a:cubicBezTo>
                  <a:pt x="254" y="264"/>
                  <a:pt x="202" y="221"/>
                  <a:pt x="97" y="254"/>
                </a:cubicBezTo>
                <a:lnTo>
                  <a:pt x="107" y="24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782640" y="220896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578" y="466"/>
                </a:moveTo>
                <a:lnTo>
                  <a:pt x="411" y="634"/>
                </a:lnTo>
                <a:cubicBezTo>
                  <a:pt x="411" y="634"/>
                  <a:pt x="243" y="802"/>
                  <a:pt x="75" y="634"/>
                </a:cubicBezTo>
                <a:cubicBezTo>
                  <a:pt x="-93" y="466"/>
                  <a:pt x="75" y="298"/>
                  <a:pt x="75" y="298"/>
                </a:cubicBezTo>
                <a:lnTo>
                  <a:pt x="299" y="75"/>
                </a:lnTo>
                <a:cubicBezTo>
                  <a:pt x="299" y="75"/>
                  <a:pt x="467" y="-93"/>
                  <a:pt x="634" y="75"/>
                </a:cubicBezTo>
                <a:cubicBezTo>
                  <a:pt x="666" y="106"/>
                  <a:pt x="685" y="148"/>
                  <a:pt x="685" y="148"/>
                </a:cubicBezTo>
                <a:lnTo>
                  <a:pt x="591" y="242"/>
                </a:lnTo>
                <a:cubicBezTo>
                  <a:pt x="591" y="242"/>
                  <a:pt x="595" y="203"/>
                  <a:pt x="550" y="159"/>
                </a:cubicBezTo>
                <a:cubicBezTo>
                  <a:pt x="550" y="159"/>
                  <a:pt x="467" y="75"/>
                  <a:pt x="383" y="159"/>
                </a:cubicBezTo>
                <a:lnTo>
                  <a:pt x="158" y="382"/>
                </a:lnTo>
                <a:cubicBezTo>
                  <a:pt x="158" y="382"/>
                  <a:pt x="75" y="466"/>
                  <a:pt x="158" y="550"/>
                </a:cubicBezTo>
                <a:cubicBezTo>
                  <a:pt x="243" y="634"/>
                  <a:pt x="327" y="550"/>
                  <a:pt x="327" y="550"/>
                </a:cubicBezTo>
                <a:lnTo>
                  <a:pt x="431" y="445"/>
                </a:lnTo>
                <a:cubicBezTo>
                  <a:pt x="431" y="445"/>
                  <a:pt x="483" y="488"/>
                  <a:pt x="589" y="455"/>
                </a:cubicBezTo>
                <a:lnTo>
                  <a:pt x="578" y="46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8" name=""/>
          <p:cNvSpPr txBox="1"/>
          <p:nvPr/>
        </p:nvSpPr>
        <p:spPr>
          <a:xfrm>
            <a:off x="1255680" y="975240"/>
            <a:ext cx="48747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PyQt5: Signals &amp; Slots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9" name=""/>
          <p:cNvSpPr txBox="1"/>
          <p:nvPr/>
        </p:nvSpPr>
        <p:spPr>
          <a:xfrm>
            <a:off x="1160280" y="2045160"/>
            <a:ext cx="28368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Event Handling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0" name=""/>
          <p:cNvSpPr txBox="1"/>
          <p:nvPr/>
        </p:nvSpPr>
        <p:spPr>
          <a:xfrm>
            <a:off x="914400" y="2935800"/>
            <a:ext cx="21528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920" spc="-1" strike="noStrike">
                <a:solidFill>
                  <a:srgbClr val="6639ba"/>
                </a:solidFill>
                <a:latin typeface="Courier New"/>
                <a:ea typeface="Courier New"/>
              </a:rPr>
              <a:t>DABPlayerWidget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920" spc="-1" strike="noStrike">
                <a:solidFill>
                  <a:srgbClr val="6639ba"/>
                </a:solidFill>
                <a:latin typeface="Courier New"/>
                <a:ea typeface="Courier New"/>
              </a:rPr>
              <a:t>QWidget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):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1" name=""/>
          <p:cNvSpPr txBox="1"/>
          <p:nvPr/>
        </p:nvSpPr>
        <p:spPr>
          <a:xfrm>
            <a:off x="914400" y="3067920"/>
            <a:ext cx="15948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92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920" spc="-1" strike="noStrike">
                <a:solidFill>
                  <a:srgbClr val="6639ba"/>
                </a:solidFill>
                <a:latin typeface="Courier New"/>
                <a:ea typeface="Courier New"/>
              </a:rPr>
              <a:t>__init__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2" name=""/>
          <p:cNvSpPr txBox="1"/>
          <p:nvPr/>
        </p:nvSpPr>
        <p:spPr>
          <a:xfrm>
            <a:off x="914400" y="3204720"/>
            <a:ext cx="18050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953800"/>
                </a:solidFill>
                <a:latin typeface="Courier New"/>
                <a:ea typeface="Courier New"/>
              </a:rPr>
              <a:t>super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().__init__()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3" name=""/>
          <p:cNvSpPr txBox="1"/>
          <p:nvPr/>
        </p:nvSpPr>
        <p:spPr>
          <a:xfrm>
            <a:off x="914400" y="3336840"/>
            <a:ext cx="15962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.setup_ui()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4" name=""/>
          <p:cNvSpPr txBox="1"/>
          <p:nvPr/>
        </p:nvSpPr>
        <p:spPr>
          <a:xfrm>
            <a:off x="914400" y="3468960"/>
            <a:ext cx="22226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.setup_connections()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5" name=""/>
          <p:cNvSpPr txBox="1"/>
          <p:nvPr/>
        </p:nvSpPr>
        <p:spPr>
          <a:xfrm>
            <a:off x="914400" y="3737880"/>
            <a:ext cx="22212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92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920" spc="-1" strike="noStrike">
                <a:solidFill>
                  <a:srgbClr val="6639ba"/>
                </a:solidFill>
                <a:latin typeface="Courier New"/>
                <a:ea typeface="Courier New"/>
              </a:rPr>
              <a:t>setup_connections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6" name=""/>
          <p:cNvSpPr txBox="1"/>
          <p:nvPr/>
        </p:nvSpPr>
        <p:spPr>
          <a:xfrm>
            <a:off x="914400" y="3869640"/>
            <a:ext cx="69408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7" name=""/>
          <p:cNvSpPr txBox="1"/>
          <p:nvPr/>
        </p:nvSpPr>
        <p:spPr>
          <a:xfrm>
            <a:off x="1611720" y="3864240"/>
            <a:ext cx="139320" cy="145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920" spc="-1" strike="noStrike">
                <a:solidFill>
                  <a:srgbClr val="59636e"/>
                </a:solidFill>
                <a:latin typeface="TlwgTypo"/>
                <a:cs typeface="TlwgTypo"/>
              </a:rPr>
              <a:t>เชื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8" name=""/>
          <p:cNvSpPr txBox="1"/>
          <p:nvPr/>
        </p:nvSpPr>
        <p:spPr>
          <a:xfrm>
            <a:off x="1677240" y="3864240"/>
            <a:ext cx="208080" cy="145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920" spc="-1" strike="noStrike">
                <a:solidFill>
                  <a:srgbClr val="59636e"/>
                </a:solidFill>
                <a:latin typeface="TlwgTypo"/>
                <a:cs typeface="TlwgTypo"/>
              </a:rPr>
              <a:t>่</a:t>
            </a:r>
            <a:r>
              <a:rPr b="0" lang="th-TH" sz="920" spc="-1" strike="noStrike">
                <a:solidFill>
                  <a:srgbClr val="59636e"/>
                </a:solidFill>
                <a:latin typeface="TlwgTypo"/>
                <a:cs typeface="TlwgTypo"/>
              </a:rPr>
              <a:t>อม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9" name=""/>
          <p:cNvSpPr txBox="1"/>
          <p:nvPr/>
        </p:nvSpPr>
        <p:spPr>
          <a:xfrm>
            <a:off x="1890720" y="3869640"/>
            <a:ext cx="6242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920" spc="-1" strike="noStrike">
                <a:solidFill>
                  <a:srgbClr val="59636e"/>
                </a:solidFill>
                <a:latin typeface="Courier New"/>
                <a:ea typeface="Courier New"/>
              </a:rPr>
              <a:t>signals 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0" name=""/>
          <p:cNvSpPr txBox="1"/>
          <p:nvPr/>
        </p:nvSpPr>
        <p:spPr>
          <a:xfrm>
            <a:off x="2518560" y="3864240"/>
            <a:ext cx="139320" cy="145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920" spc="-1" strike="noStrike">
                <a:solidFill>
                  <a:srgbClr val="59636e"/>
                </a:solidFill>
                <a:latin typeface="TlwgTypo"/>
                <a:cs typeface="TlwgTypo"/>
              </a:rPr>
              <a:t>กับ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1" name=""/>
          <p:cNvSpPr txBox="1"/>
          <p:nvPr/>
        </p:nvSpPr>
        <p:spPr>
          <a:xfrm>
            <a:off x="2657880" y="3869640"/>
            <a:ext cx="41688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920" spc="-1" strike="noStrike">
                <a:solidFill>
                  <a:srgbClr val="59636e"/>
                </a:solidFill>
                <a:latin typeface="Courier New"/>
                <a:ea typeface="Courier New"/>
              </a:rPr>
              <a:t>slots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2" name=""/>
          <p:cNvSpPr txBox="1"/>
          <p:nvPr/>
        </p:nvSpPr>
        <p:spPr>
          <a:xfrm>
            <a:off x="914400" y="4006440"/>
            <a:ext cx="37494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.play_button.clicked.connect(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.on_play)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3" name=""/>
          <p:cNvSpPr txBox="1"/>
          <p:nvPr/>
        </p:nvSpPr>
        <p:spPr>
          <a:xfrm>
            <a:off x="914400" y="4138560"/>
            <a:ext cx="486036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.volume_slider.valueChanged.connect(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.on_volume_change)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4" name=""/>
          <p:cNvSpPr txBox="1"/>
          <p:nvPr/>
        </p:nvSpPr>
        <p:spPr>
          <a:xfrm>
            <a:off x="914400" y="4407480"/>
            <a:ext cx="152604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92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920" spc="-1" strike="noStrike">
                <a:solidFill>
                  <a:srgbClr val="6639ba"/>
                </a:solidFill>
                <a:latin typeface="Courier New"/>
                <a:ea typeface="Courier New"/>
              </a:rPr>
              <a:t>on_play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5" name=""/>
          <p:cNvSpPr txBox="1"/>
          <p:nvPr/>
        </p:nvSpPr>
        <p:spPr>
          <a:xfrm>
            <a:off x="914400" y="4539600"/>
            <a:ext cx="104040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92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6" name=""/>
          <p:cNvSpPr txBox="1"/>
          <p:nvPr/>
        </p:nvSpPr>
        <p:spPr>
          <a:xfrm>
            <a:off x="1960560" y="4533840"/>
            <a:ext cx="695520" cy="145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920" spc="-1" strike="noStrike">
                <a:solidFill>
                  <a:srgbClr val="0a3069"/>
                </a:solidFill>
                <a:latin typeface="TlwgTypo"/>
                <a:cs typeface="TlwgTypo"/>
              </a:rPr>
              <a:t>เริ่มเลนเพลง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7" name=""/>
          <p:cNvSpPr/>
          <p:nvPr/>
        </p:nvSpPr>
        <p:spPr>
          <a:xfrm>
            <a:off x="6243480" y="2776320"/>
            <a:ext cx="5200920" cy="2924640"/>
          </a:xfrm>
          <a:custGeom>
            <a:avLst/>
            <a:gdLst/>
            <a:ahLst/>
            <a:rect l="0" t="0" r="r" b="b"/>
            <a:pathLst>
              <a:path w="14447" h="8124">
                <a:moveTo>
                  <a:pt x="0" y="7978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7978"/>
                </a:lnTo>
                <a:cubicBezTo>
                  <a:pt x="14447" y="7988"/>
                  <a:pt x="14446" y="7997"/>
                  <a:pt x="14444" y="8007"/>
                </a:cubicBezTo>
                <a:cubicBezTo>
                  <a:pt x="14443" y="8016"/>
                  <a:pt x="14440" y="8025"/>
                  <a:pt x="14436" y="8034"/>
                </a:cubicBezTo>
                <a:cubicBezTo>
                  <a:pt x="14432" y="8043"/>
                  <a:pt x="14428" y="8051"/>
                  <a:pt x="14423" y="8059"/>
                </a:cubicBezTo>
                <a:cubicBezTo>
                  <a:pt x="14417" y="8067"/>
                  <a:pt x="14411" y="8074"/>
                  <a:pt x="14405" y="8081"/>
                </a:cubicBezTo>
                <a:cubicBezTo>
                  <a:pt x="14398" y="8088"/>
                  <a:pt x="14390" y="8094"/>
                  <a:pt x="14383" y="8099"/>
                </a:cubicBezTo>
                <a:cubicBezTo>
                  <a:pt x="14375" y="8105"/>
                  <a:pt x="14366" y="8109"/>
                  <a:pt x="14357" y="8113"/>
                </a:cubicBezTo>
                <a:cubicBezTo>
                  <a:pt x="14349" y="8116"/>
                  <a:pt x="14339" y="8119"/>
                  <a:pt x="14330" y="8121"/>
                </a:cubicBezTo>
                <a:cubicBezTo>
                  <a:pt x="14321" y="8123"/>
                  <a:pt x="14311" y="8124"/>
                  <a:pt x="14302" y="8124"/>
                </a:cubicBezTo>
                <a:lnTo>
                  <a:pt x="145" y="8124"/>
                </a:lnTo>
                <a:cubicBezTo>
                  <a:pt x="136" y="8124"/>
                  <a:pt x="126" y="8123"/>
                  <a:pt x="117" y="8121"/>
                </a:cubicBezTo>
                <a:cubicBezTo>
                  <a:pt x="108" y="8119"/>
                  <a:pt x="99" y="8116"/>
                  <a:pt x="90" y="8113"/>
                </a:cubicBezTo>
                <a:cubicBezTo>
                  <a:pt x="81" y="8109"/>
                  <a:pt x="73" y="8105"/>
                  <a:pt x="65" y="8099"/>
                </a:cubicBezTo>
                <a:cubicBezTo>
                  <a:pt x="57" y="8094"/>
                  <a:pt x="49" y="8088"/>
                  <a:pt x="43" y="8081"/>
                </a:cubicBezTo>
                <a:cubicBezTo>
                  <a:pt x="36" y="8074"/>
                  <a:pt x="30" y="8067"/>
                  <a:pt x="24" y="8059"/>
                </a:cubicBezTo>
                <a:cubicBezTo>
                  <a:pt x="19" y="8051"/>
                  <a:pt x="15" y="8043"/>
                  <a:pt x="11" y="8034"/>
                </a:cubicBezTo>
                <a:cubicBezTo>
                  <a:pt x="7" y="8025"/>
                  <a:pt x="5" y="8016"/>
                  <a:pt x="3" y="8007"/>
                </a:cubicBezTo>
                <a:cubicBezTo>
                  <a:pt x="1" y="7997"/>
                  <a:pt x="0" y="7988"/>
                  <a:pt x="0" y="7978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8" name=""/>
          <p:cNvSpPr/>
          <p:nvPr/>
        </p:nvSpPr>
        <p:spPr>
          <a:xfrm>
            <a:off x="6243480" y="2776320"/>
            <a:ext cx="5200920" cy="2924640"/>
          </a:xfrm>
          <a:custGeom>
            <a:avLst/>
            <a:gdLst/>
            <a:ahLst/>
            <a:rect l="0" t="0" r="r" b="b"/>
            <a:pathLst>
              <a:path w="14447" h="8124">
                <a:moveTo>
                  <a:pt x="0" y="7978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7978"/>
                </a:lnTo>
                <a:cubicBezTo>
                  <a:pt x="14447" y="7988"/>
                  <a:pt x="14446" y="7997"/>
                  <a:pt x="14444" y="8007"/>
                </a:cubicBezTo>
                <a:cubicBezTo>
                  <a:pt x="14443" y="8016"/>
                  <a:pt x="14440" y="8025"/>
                  <a:pt x="14436" y="8034"/>
                </a:cubicBezTo>
                <a:cubicBezTo>
                  <a:pt x="14432" y="8043"/>
                  <a:pt x="14428" y="8051"/>
                  <a:pt x="14423" y="8059"/>
                </a:cubicBezTo>
                <a:cubicBezTo>
                  <a:pt x="14417" y="8067"/>
                  <a:pt x="14411" y="8074"/>
                  <a:pt x="14405" y="8081"/>
                </a:cubicBezTo>
                <a:cubicBezTo>
                  <a:pt x="14398" y="8088"/>
                  <a:pt x="14390" y="8094"/>
                  <a:pt x="14383" y="8099"/>
                </a:cubicBezTo>
                <a:cubicBezTo>
                  <a:pt x="14375" y="8105"/>
                  <a:pt x="14366" y="8109"/>
                  <a:pt x="14357" y="8113"/>
                </a:cubicBezTo>
                <a:cubicBezTo>
                  <a:pt x="14349" y="8116"/>
                  <a:pt x="14339" y="8119"/>
                  <a:pt x="14330" y="8121"/>
                </a:cubicBezTo>
                <a:cubicBezTo>
                  <a:pt x="14321" y="8123"/>
                  <a:pt x="14311" y="8124"/>
                  <a:pt x="14302" y="8124"/>
                </a:cubicBezTo>
                <a:lnTo>
                  <a:pt x="145" y="8124"/>
                </a:lnTo>
                <a:cubicBezTo>
                  <a:pt x="136" y="8124"/>
                  <a:pt x="126" y="8123"/>
                  <a:pt x="117" y="8121"/>
                </a:cubicBezTo>
                <a:cubicBezTo>
                  <a:pt x="108" y="8119"/>
                  <a:pt x="99" y="8116"/>
                  <a:pt x="90" y="8113"/>
                </a:cubicBezTo>
                <a:cubicBezTo>
                  <a:pt x="81" y="8109"/>
                  <a:pt x="73" y="8105"/>
                  <a:pt x="65" y="8099"/>
                </a:cubicBezTo>
                <a:cubicBezTo>
                  <a:pt x="57" y="8094"/>
                  <a:pt x="49" y="8088"/>
                  <a:pt x="43" y="8081"/>
                </a:cubicBezTo>
                <a:cubicBezTo>
                  <a:pt x="36" y="8074"/>
                  <a:pt x="30" y="8067"/>
                  <a:pt x="24" y="8059"/>
                </a:cubicBezTo>
                <a:cubicBezTo>
                  <a:pt x="19" y="8051"/>
                  <a:pt x="15" y="8043"/>
                  <a:pt x="11" y="8034"/>
                </a:cubicBezTo>
                <a:cubicBezTo>
                  <a:pt x="7" y="8025"/>
                  <a:pt x="5" y="8016"/>
                  <a:pt x="3" y="8007"/>
                </a:cubicBezTo>
                <a:cubicBezTo>
                  <a:pt x="1" y="7997"/>
                  <a:pt x="0" y="7988"/>
                  <a:pt x="0" y="7978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9" name=""/>
          <p:cNvSpPr/>
          <p:nvPr/>
        </p:nvSpPr>
        <p:spPr>
          <a:xfrm>
            <a:off x="6428160" y="2154960"/>
            <a:ext cx="40680" cy="30600"/>
          </a:xfrm>
          <a:custGeom>
            <a:avLst/>
            <a:gdLst/>
            <a:ahLst/>
            <a:rect l="0" t="0" r="r" b="b"/>
            <a:pathLst>
              <a:path w="113" h="85">
                <a:moveTo>
                  <a:pt x="0" y="0"/>
                </a:moveTo>
                <a:lnTo>
                  <a:pt x="113" y="0"/>
                </a:lnTo>
                <a:lnTo>
                  <a:pt x="113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0" name=""/>
          <p:cNvSpPr/>
          <p:nvPr/>
        </p:nvSpPr>
        <p:spPr>
          <a:xfrm>
            <a:off x="6387840" y="2115000"/>
            <a:ext cx="196560" cy="110880"/>
          </a:xfrm>
          <a:custGeom>
            <a:avLst/>
            <a:gdLst/>
            <a:ahLst/>
            <a:rect l="0" t="0" r="r" b="b"/>
            <a:pathLst>
              <a:path w="546" h="308">
                <a:moveTo>
                  <a:pt x="280" y="0"/>
                </a:move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cubicBezTo>
                  <a:pt x="0" y="86"/>
                  <a:pt x="25" y="111"/>
                  <a:pt x="56" y="111"/>
                </a:cubicBezTo>
                <a:lnTo>
                  <a:pt x="280" y="111"/>
                </a:lnTo>
                <a:cubicBezTo>
                  <a:pt x="310" y="111"/>
                  <a:pt x="335" y="86"/>
                  <a:pt x="335" y="56"/>
                </a:cubicBezTo>
                <a:cubicBezTo>
                  <a:pt x="335" y="25"/>
                  <a:pt x="310" y="0"/>
                  <a:pt x="280" y="0"/>
                </a:cubicBezTo>
                <a:moveTo>
                  <a:pt x="452" y="294"/>
                </a:moveTo>
                <a:lnTo>
                  <a:pt x="410" y="257"/>
                </a:lnTo>
                <a:cubicBezTo>
                  <a:pt x="387" y="237"/>
                  <a:pt x="385" y="202"/>
                  <a:pt x="405" y="179"/>
                </a:cubicBezTo>
                <a:cubicBezTo>
                  <a:pt x="425" y="155"/>
                  <a:pt x="461" y="153"/>
                  <a:pt x="485" y="173"/>
                </a:cubicBezTo>
                <a:lnTo>
                  <a:pt x="527" y="210"/>
                </a:lnTo>
                <a:cubicBezTo>
                  <a:pt x="550" y="230"/>
                  <a:pt x="552" y="266"/>
                  <a:pt x="532" y="289"/>
                </a:cubicBezTo>
                <a:cubicBezTo>
                  <a:pt x="512" y="312"/>
                  <a:pt x="475" y="314"/>
                  <a:pt x="452" y="29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1" name=""/>
          <p:cNvSpPr/>
          <p:nvPr/>
        </p:nvSpPr>
        <p:spPr>
          <a:xfrm>
            <a:off x="6337800" y="220536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307"/>
                </a:moveTo>
                <a:cubicBezTo>
                  <a:pt x="615" y="328"/>
                  <a:pt x="613" y="348"/>
                  <a:pt x="609" y="368"/>
                </a:cubicBezTo>
                <a:cubicBezTo>
                  <a:pt x="605" y="388"/>
                  <a:pt x="599" y="407"/>
                  <a:pt x="592" y="426"/>
                </a:cubicBezTo>
                <a:cubicBezTo>
                  <a:pt x="584" y="444"/>
                  <a:pt x="574" y="462"/>
                  <a:pt x="563" y="479"/>
                </a:cubicBezTo>
                <a:cubicBezTo>
                  <a:pt x="552" y="496"/>
                  <a:pt x="539" y="511"/>
                  <a:pt x="525" y="526"/>
                </a:cubicBezTo>
                <a:cubicBezTo>
                  <a:pt x="511" y="540"/>
                  <a:pt x="494" y="553"/>
                  <a:pt x="477" y="564"/>
                </a:cubicBezTo>
                <a:cubicBezTo>
                  <a:pt x="461" y="575"/>
                  <a:pt x="443" y="584"/>
                  <a:pt x="424" y="592"/>
                </a:cubicBezTo>
                <a:cubicBezTo>
                  <a:pt x="406" y="600"/>
                  <a:pt x="387" y="606"/>
                  <a:pt x="367" y="610"/>
                </a:cubicBezTo>
                <a:cubicBezTo>
                  <a:pt x="347" y="614"/>
                  <a:pt x="327" y="615"/>
                  <a:pt x="307" y="615"/>
                </a:cubicBezTo>
                <a:cubicBezTo>
                  <a:pt x="287" y="615"/>
                  <a:pt x="267" y="614"/>
                  <a:pt x="247" y="610"/>
                </a:cubicBezTo>
                <a:cubicBezTo>
                  <a:pt x="227" y="606"/>
                  <a:pt x="208" y="600"/>
                  <a:pt x="189" y="592"/>
                </a:cubicBezTo>
                <a:cubicBezTo>
                  <a:pt x="171" y="584"/>
                  <a:pt x="153" y="575"/>
                  <a:pt x="136" y="564"/>
                </a:cubicBezTo>
                <a:cubicBezTo>
                  <a:pt x="119" y="553"/>
                  <a:pt x="104" y="540"/>
                  <a:pt x="90" y="526"/>
                </a:cubicBezTo>
                <a:cubicBezTo>
                  <a:pt x="75" y="511"/>
                  <a:pt x="63" y="496"/>
                  <a:pt x="51" y="479"/>
                </a:cubicBezTo>
                <a:cubicBezTo>
                  <a:pt x="40" y="462"/>
                  <a:pt x="31" y="444"/>
                  <a:pt x="23" y="426"/>
                </a:cubicBezTo>
                <a:cubicBezTo>
                  <a:pt x="15" y="407"/>
                  <a:pt x="9" y="388"/>
                  <a:pt x="5" y="368"/>
                </a:cubicBezTo>
                <a:cubicBezTo>
                  <a:pt x="2" y="348"/>
                  <a:pt x="0" y="328"/>
                  <a:pt x="0" y="307"/>
                </a:cubicBezTo>
                <a:cubicBezTo>
                  <a:pt x="0" y="287"/>
                  <a:pt x="2" y="267"/>
                  <a:pt x="5" y="247"/>
                </a:cubicBezTo>
                <a:cubicBezTo>
                  <a:pt x="9" y="228"/>
                  <a:pt x="15" y="208"/>
                  <a:pt x="23" y="190"/>
                </a:cubicBezTo>
                <a:cubicBezTo>
                  <a:pt x="31" y="171"/>
                  <a:pt x="40" y="153"/>
                  <a:pt x="51" y="137"/>
                </a:cubicBezTo>
                <a:cubicBezTo>
                  <a:pt x="63" y="120"/>
                  <a:pt x="75" y="104"/>
                  <a:pt x="90" y="90"/>
                </a:cubicBezTo>
                <a:cubicBezTo>
                  <a:pt x="104" y="76"/>
                  <a:pt x="119" y="63"/>
                  <a:pt x="136" y="52"/>
                </a:cubicBezTo>
                <a:cubicBezTo>
                  <a:pt x="153" y="41"/>
                  <a:pt x="171" y="31"/>
                  <a:pt x="189" y="23"/>
                </a:cubicBezTo>
                <a:cubicBezTo>
                  <a:pt x="208" y="16"/>
                  <a:pt x="227" y="10"/>
                  <a:pt x="247" y="6"/>
                </a:cubicBezTo>
                <a:cubicBezTo>
                  <a:pt x="267" y="2"/>
                  <a:pt x="287" y="0"/>
                  <a:pt x="307" y="0"/>
                </a:cubicBezTo>
                <a:cubicBezTo>
                  <a:pt x="327" y="0"/>
                  <a:pt x="347" y="2"/>
                  <a:pt x="367" y="6"/>
                </a:cubicBezTo>
                <a:cubicBezTo>
                  <a:pt x="387" y="10"/>
                  <a:pt x="406" y="16"/>
                  <a:pt x="424" y="23"/>
                </a:cubicBezTo>
                <a:cubicBezTo>
                  <a:pt x="443" y="31"/>
                  <a:pt x="461" y="41"/>
                  <a:pt x="477" y="52"/>
                </a:cubicBezTo>
                <a:cubicBezTo>
                  <a:pt x="494" y="63"/>
                  <a:pt x="511" y="76"/>
                  <a:pt x="525" y="90"/>
                </a:cubicBezTo>
                <a:cubicBezTo>
                  <a:pt x="539" y="104"/>
                  <a:pt x="552" y="120"/>
                  <a:pt x="563" y="137"/>
                </a:cubicBezTo>
                <a:cubicBezTo>
                  <a:pt x="574" y="153"/>
                  <a:pt x="584" y="171"/>
                  <a:pt x="592" y="190"/>
                </a:cubicBezTo>
                <a:cubicBezTo>
                  <a:pt x="599" y="208"/>
                  <a:pt x="605" y="228"/>
                  <a:pt x="609" y="247"/>
                </a:cubicBezTo>
                <a:cubicBezTo>
                  <a:pt x="613" y="267"/>
                  <a:pt x="615" y="287"/>
                  <a:pt x="615" y="307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"/>
          <p:cNvSpPr/>
          <p:nvPr/>
        </p:nvSpPr>
        <p:spPr>
          <a:xfrm>
            <a:off x="6307560" y="2175120"/>
            <a:ext cx="281880" cy="281880"/>
          </a:xfrm>
          <a:custGeom>
            <a:avLst/>
            <a:gdLst/>
            <a:ahLst/>
            <a:rect l="0" t="0" r="r" b="b"/>
            <a:pathLst>
              <a:path w="783" h="783">
                <a:moveTo>
                  <a:pt x="392" y="0"/>
                </a:moveTo>
                <a:cubicBezTo>
                  <a:pt x="176" y="0"/>
                  <a:pt x="0" y="175"/>
                  <a:pt x="0" y="391"/>
                </a:cubicBezTo>
                <a:cubicBezTo>
                  <a:pt x="0" y="608"/>
                  <a:pt x="176" y="783"/>
                  <a:pt x="392" y="783"/>
                </a:cubicBezTo>
                <a:cubicBezTo>
                  <a:pt x="608" y="783"/>
                  <a:pt x="783" y="608"/>
                  <a:pt x="783" y="391"/>
                </a:cubicBezTo>
                <a:cubicBezTo>
                  <a:pt x="783" y="175"/>
                  <a:pt x="608" y="0"/>
                  <a:pt x="392" y="0"/>
                </a:cubicBezTo>
                <a:moveTo>
                  <a:pt x="392" y="699"/>
                </a:moveTo>
                <a:cubicBezTo>
                  <a:pt x="222" y="699"/>
                  <a:pt x="85" y="561"/>
                  <a:pt x="85" y="391"/>
                </a:cubicBezTo>
                <a:cubicBezTo>
                  <a:pt x="85" y="222"/>
                  <a:pt x="222" y="84"/>
                  <a:pt x="392" y="84"/>
                </a:cubicBezTo>
                <a:cubicBezTo>
                  <a:pt x="561" y="84"/>
                  <a:pt x="699" y="222"/>
                  <a:pt x="699" y="391"/>
                </a:cubicBezTo>
                <a:cubicBezTo>
                  <a:pt x="699" y="561"/>
                  <a:pt x="561" y="699"/>
                  <a:pt x="392" y="69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3" name=""/>
          <p:cNvSpPr/>
          <p:nvPr/>
        </p:nvSpPr>
        <p:spPr>
          <a:xfrm>
            <a:off x="6428160" y="2305800"/>
            <a:ext cx="120960" cy="20520"/>
          </a:xfrm>
          <a:custGeom>
            <a:avLst/>
            <a:gdLst/>
            <a:ahLst/>
            <a:rect l="0" t="0" r="r" b="b"/>
            <a:pathLst>
              <a:path w="336" h="57">
                <a:moveTo>
                  <a:pt x="308" y="57"/>
                </a:moveTo>
                <a:lnTo>
                  <a:pt x="28" y="57"/>
                </a:lnTo>
                <a:cubicBezTo>
                  <a:pt x="12" y="57"/>
                  <a:pt x="0" y="45"/>
                  <a:pt x="0" y="29"/>
                </a:cubicBezTo>
                <a:cubicBezTo>
                  <a:pt x="0" y="14"/>
                  <a:pt x="12" y="0"/>
                  <a:pt x="28" y="0"/>
                </a:cubicBezTo>
                <a:lnTo>
                  <a:pt x="308" y="0"/>
                </a:lnTo>
                <a:cubicBezTo>
                  <a:pt x="324" y="0"/>
                  <a:pt x="336" y="14"/>
                  <a:pt x="336" y="29"/>
                </a:cubicBezTo>
                <a:cubicBezTo>
                  <a:pt x="336" y="45"/>
                  <a:pt x="324" y="57"/>
                  <a:pt x="308" y="5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4" name=""/>
          <p:cNvSpPr/>
          <p:nvPr/>
        </p:nvSpPr>
        <p:spPr>
          <a:xfrm>
            <a:off x="6438240" y="221544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8"/>
                </a:moveTo>
                <a:cubicBezTo>
                  <a:pt x="57" y="37"/>
                  <a:pt x="54" y="43"/>
                  <a:pt x="49" y="49"/>
                </a:cubicBezTo>
                <a:cubicBezTo>
                  <a:pt x="43" y="54"/>
                  <a:pt x="37" y="57"/>
                  <a:pt x="29" y="57"/>
                </a:cubicBezTo>
                <a:cubicBezTo>
                  <a:pt x="21" y="57"/>
                  <a:pt x="13" y="54"/>
                  <a:pt x="8" y="49"/>
                </a:cubicBezTo>
                <a:cubicBezTo>
                  <a:pt x="3" y="43"/>
                  <a:pt x="0" y="37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1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4"/>
                  <a:pt x="57" y="20"/>
                  <a:pt x="57" y="2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5" name=""/>
          <p:cNvSpPr/>
          <p:nvPr/>
        </p:nvSpPr>
        <p:spPr>
          <a:xfrm>
            <a:off x="6438240" y="239652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6"/>
                  <a:pt x="54" y="43"/>
                  <a:pt x="49" y="48"/>
                </a:cubicBezTo>
                <a:cubicBezTo>
                  <a:pt x="43" y="54"/>
                  <a:pt x="37" y="57"/>
                  <a:pt x="29" y="57"/>
                </a:cubicBezTo>
                <a:cubicBezTo>
                  <a:pt x="21" y="57"/>
                  <a:pt x="13" y="54"/>
                  <a:pt x="8" y="48"/>
                </a:cubicBezTo>
                <a:cubicBezTo>
                  <a:pt x="3" y="43"/>
                  <a:pt x="0" y="36"/>
                  <a:pt x="0" y="29"/>
                </a:cubicBezTo>
                <a:cubicBezTo>
                  <a:pt x="0" y="20"/>
                  <a:pt x="3" y="13"/>
                  <a:pt x="8" y="8"/>
                </a:cubicBezTo>
                <a:cubicBezTo>
                  <a:pt x="13" y="2"/>
                  <a:pt x="21" y="0"/>
                  <a:pt x="29" y="0"/>
                </a:cubicBezTo>
                <a:cubicBezTo>
                  <a:pt x="37" y="0"/>
                  <a:pt x="43" y="2"/>
                  <a:pt x="49" y="8"/>
                </a:cubicBezTo>
                <a:cubicBezTo>
                  <a:pt x="54" y="13"/>
                  <a:pt x="57" y="20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6377760" y="224568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6"/>
                  <a:pt x="54" y="43"/>
                  <a:pt x="49" y="48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8" y="48"/>
                </a:cubicBezTo>
                <a:cubicBezTo>
                  <a:pt x="3" y="43"/>
                  <a:pt x="0" y="36"/>
                  <a:pt x="0" y="29"/>
                </a:cubicBezTo>
                <a:cubicBezTo>
                  <a:pt x="0" y="21"/>
                  <a:pt x="3" y="14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7" y="0"/>
                  <a:pt x="44" y="3"/>
                  <a:pt x="49" y="9"/>
                </a:cubicBezTo>
                <a:cubicBezTo>
                  <a:pt x="54" y="14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6498360" y="236628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8"/>
                </a:moveTo>
                <a:cubicBezTo>
                  <a:pt x="57" y="36"/>
                  <a:pt x="55" y="42"/>
                  <a:pt x="49" y="48"/>
                </a:cubicBezTo>
                <a:cubicBezTo>
                  <a:pt x="44" y="53"/>
                  <a:pt x="37" y="57"/>
                  <a:pt x="29" y="57"/>
                </a:cubicBezTo>
                <a:cubicBezTo>
                  <a:pt x="22" y="57"/>
                  <a:pt x="14" y="53"/>
                  <a:pt x="9" y="48"/>
                </a:cubicBezTo>
                <a:cubicBezTo>
                  <a:pt x="3" y="42"/>
                  <a:pt x="0" y="36"/>
                  <a:pt x="0" y="28"/>
                </a:cubicBezTo>
                <a:cubicBezTo>
                  <a:pt x="0" y="20"/>
                  <a:pt x="3" y="14"/>
                  <a:pt x="9" y="8"/>
                </a:cubicBezTo>
                <a:cubicBezTo>
                  <a:pt x="14" y="3"/>
                  <a:pt x="22" y="0"/>
                  <a:pt x="29" y="0"/>
                </a:cubicBezTo>
                <a:cubicBezTo>
                  <a:pt x="37" y="0"/>
                  <a:pt x="44" y="3"/>
                  <a:pt x="49" y="8"/>
                </a:cubicBezTo>
                <a:cubicBezTo>
                  <a:pt x="55" y="14"/>
                  <a:pt x="57" y="20"/>
                  <a:pt x="57" y="2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8" name=""/>
          <p:cNvSpPr/>
          <p:nvPr/>
        </p:nvSpPr>
        <p:spPr>
          <a:xfrm>
            <a:off x="6347880" y="230580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56" y="29"/>
                </a:moveTo>
                <a:cubicBezTo>
                  <a:pt x="56" y="37"/>
                  <a:pt x="54" y="44"/>
                  <a:pt x="47" y="49"/>
                </a:cubicBezTo>
                <a:cubicBezTo>
                  <a:pt x="42" y="54"/>
                  <a:pt x="35" y="57"/>
                  <a:pt x="27" y="57"/>
                </a:cubicBezTo>
                <a:cubicBezTo>
                  <a:pt x="20" y="57"/>
                  <a:pt x="13" y="54"/>
                  <a:pt x="8" y="49"/>
                </a:cubicBezTo>
                <a:cubicBezTo>
                  <a:pt x="2" y="44"/>
                  <a:pt x="0" y="37"/>
                  <a:pt x="0" y="29"/>
                </a:cubicBezTo>
                <a:cubicBezTo>
                  <a:pt x="0" y="22"/>
                  <a:pt x="2" y="15"/>
                  <a:pt x="8" y="10"/>
                </a:cubicBezTo>
                <a:cubicBezTo>
                  <a:pt x="13" y="4"/>
                  <a:pt x="20" y="0"/>
                  <a:pt x="27" y="0"/>
                </a:cubicBezTo>
                <a:cubicBezTo>
                  <a:pt x="35" y="0"/>
                  <a:pt x="42" y="4"/>
                  <a:pt x="47" y="10"/>
                </a:cubicBezTo>
                <a:cubicBezTo>
                  <a:pt x="54" y="15"/>
                  <a:pt x="56" y="22"/>
                  <a:pt x="56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9" name=""/>
          <p:cNvSpPr/>
          <p:nvPr/>
        </p:nvSpPr>
        <p:spPr>
          <a:xfrm>
            <a:off x="6498360" y="224568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6"/>
                  <a:pt x="55" y="43"/>
                  <a:pt x="49" y="48"/>
                </a:cubicBezTo>
                <a:cubicBezTo>
                  <a:pt x="44" y="54"/>
                  <a:pt x="37" y="57"/>
                  <a:pt x="29" y="57"/>
                </a:cubicBezTo>
                <a:cubicBezTo>
                  <a:pt x="22" y="57"/>
                  <a:pt x="14" y="54"/>
                  <a:pt x="9" y="48"/>
                </a:cubicBezTo>
                <a:cubicBezTo>
                  <a:pt x="3" y="43"/>
                  <a:pt x="0" y="36"/>
                  <a:pt x="0" y="29"/>
                </a:cubicBezTo>
                <a:cubicBezTo>
                  <a:pt x="0" y="21"/>
                  <a:pt x="3" y="14"/>
                  <a:pt x="9" y="9"/>
                </a:cubicBezTo>
                <a:cubicBezTo>
                  <a:pt x="14" y="3"/>
                  <a:pt x="22" y="0"/>
                  <a:pt x="29" y="0"/>
                </a:cubicBezTo>
                <a:cubicBezTo>
                  <a:pt x="37" y="0"/>
                  <a:pt x="44" y="3"/>
                  <a:pt x="49" y="9"/>
                </a:cubicBezTo>
                <a:cubicBezTo>
                  <a:pt x="55" y="14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0" name=""/>
          <p:cNvSpPr/>
          <p:nvPr/>
        </p:nvSpPr>
        <p:spPr>
          <a:xfrm>
            <a:off x="6377760" y="2295720"/>
            <a:ext cx="90720" cy="90720"/>
          </a:xfrm>
          <a:custGeom>
            <a:avLst/>
            <a:gdLst/>
            <a:ahLst/>
            <a:rect l="0" t="0" r="r" b="b"/>
            <a:pathLst>
              <a:path w="252" h="252">
                <a:moveTo>
                  <a:pt x="28" y="252"/>
                </a:moveTo>
                <a:cubicBezTo>
                  <a:pt x="21" y="252"/>
                  <a:pt x="14" y="249"/>
                  <a:pt x="8" y="244"/>
                </a:cubicBezTo>
                <a:cubicBezTo>
                  <a:pt x="-2" y="233"/>
                  <a:pt x="-2" y="215"/>
                  <a:pt x="8" y="204"/>
                </a:cubicBezTo>
                <a:lnTo>
                  <a:pt x="204" y="8"/>
                </a:lnTo>
                <a:cubicBezTo>
                  <a:pt x="215" y="-3"/>
                  <a:pt x="234" y="-3"/>
                  <a:pt x="244" y="8"/>
                </a:cubicBezTo>
                <a:cubicBezTo>
                  <a:pt x="255" y="19"/>
                  <a:pt x="255" y="37"/>
                  <a:pt x="244" y="48"/>
                </a:cubicBezTo>
                <a:lnTo>
                  <a:pt x="48" y="244"/>
                </a:lnTo>
                <a:cubicBezTo>
                  <a:pt x="43" y="249"/>
                  <a:pt x="35" y="252"/>
                  <a:pt x="28" y="25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1" name=""/>
          <p:cNvSpPr txBox="1"/>
          <p:nvPr/>
        </p:nvSpPr>
        <p:spPr>
          <a:xfrm>
            <a:off x="2657880" y="4539600"/>
            <a:ext cx="208080" cy="13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20" spc="-1" strike="noStrike">
                <a:solidFill>
                  <a:srgbClr val="0a3069"/>
                </a:solidFill>
                <a:latin typeface="Courier New"/>
                <a:ea typeface="Courier New"/>
              </a:rPr>
              <a:t>!"</a:t>
            </a:r>
            <a:r>
              <a:rPr b="0" lang="en-US" sz="92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2" name=""/>
          <p:cNvSpPr txBox="1"/>
          <p:nvPr/>
        </p:nvSpPr>
        <p:spPr>
          <a:xfrm>
            <a:off x="6646680" y="2045160"/>
            <a:ext cx="15199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QTimer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3" name=""/>
          <p:cNvSpPr txBox="1"/>
          <p:nvPr/>
        </p:nvSpPr>
        <p:spPr>
          <a:xfrm>
            <a:off x="8126280" y="2048040"/>
            <a:ext cx="5310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และ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4" name=""/>
          <p:cNvSpPr txBox="1"/>
          <p:nvPr/>
        </p:nvSpPr>
        <p:spPr>
          <a:xfrm>
            <a:off x="8652600" y="2045160"/>
            <a:ext cx="15840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Updates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"/>
          <p:cNvSpPr txBox="1"/>
          <p:nvPr/>
        </p:nvSpPr>
        <p:spPr>
          <a:xfrm>
            <a:off x="6400800" y="2936520"/>
            <a:ext cx="28033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cf222e"/>
                </a:solidFill>
                <a:latin typeface="Courier New"/>
                <a:ea typeface="Courier New"/>
              </a:rPr>
              <a:t>from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PyQt5.QtCore </a:t>
            </a:r>
            <a:r>
              <a:rPr b="0" lang="en-US" sz="118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QTimer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6" name=""/>
          <p:cNvSpPr txBox="1"/>
          <p:nvPr/>
        </p:nvSpPr>
        <p:spPr>
          <a:xfrm>
            <a:off x="6400800" y="3285000"/>
            <a:ext cx="26222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180" spc="-1" strike="noStrike">
                <a:solidFill>
                  <a:srgbClr val="6639ba"/>
                </a:solidFill>
                <a:latin typeface="Courier New"/>
                <a:ea typeface="Courier New"/>
              </a:rPr>
              <a:t>SignalMonitor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180" spc="-1" strike="noStrike">
                <a:solidFill>
                  <a:srgbClr val="6639ba"/>
                </a:solidFill>
                <a:latin typeface="Courier New"/>
                <a:ea typeface="Courier New"/>
              </a:rPr>
              <a:t>QWidget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):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7" name=""/>
          <p:cNvSpPr txBox="1"/>
          <p:nvPr/>
        </p:nvSpPr>
        <p:spPr>
          <a:xfrm>
            <a:off x="6400800" y="3456360"/>
            <a:ext cx="20797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18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180" spc="-1" strike="noStrike">
                <a:solidFill>
                  <a:srgbClr val="6639ba"/>
                </a:solidFill>
                <a:latin typeface="Courier New"/>
                <a:ea typeface="Courier New"/>
              </a:rPr>
              <a:t>__init__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8" name=""/>
          <p:cNvSpPr txBox="1"/>
          <p:nvPr/>
        </p:nvSpPr>
        <p:spPr>
          <a:xfrm>
            <a:off x="6400800" y="3627720"/>
            <a:ext cx="23536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953800"/>
                </a:solidFill>
                <a:latin typeface="Courier New"/>
                <a:ea typeface="Courier New"/>
              </a:rPr>
              <a:t>super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().__init__()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9" name=""/>
          <p:cNvSpPr txBox="1"/>
          <p:nvPr/>
        </p:nvSpPr>
        <p:spPr>
          <a:xfrm>
            <a:off x="6400800" y="3976200"/>
            <a:ext cx="14486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# Timer 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0" name=""/>
          <p:cNvSpPr txBox="1"/>
          <p:nvPr/>
        </p:nvSpPr>
        <p:spPr>
          <a:xfrm>
            <a:off x="7847640" y="3968640"/>
            <a:ext cx="45324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สําหรับ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1" name=""/>
          <p:cNvSpPr txBox="1"/>
          <p:nvPr/>
        </p:nvSpPr>
        <p:spPr>
          <a:xfrm>
            <a:off x="8299800" y="3976200"/>
            <a:ext cx="15386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real-time update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2" name=""/>
          <p:cNvSpPr txBox="1"/>
          <p:nvPr/>
        </p:nvSpPr>
        <p:spPr>
          <a:xfrm>
            <a:off x="6400800" y="4147200"/>
            <a:ext cx="26233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.timer = QTimer()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"/>
          <p:cNvSpPr txBox="1"/>
          <p:nvPr/>
        </p:nvSpPr>
        <p:spPr>
          <a:xfrm>
            <a:off x="6400800" y="4324680"/>
            <a:ext cx="48866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.timer.timeout.connect(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.update_signal)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4" name=""/>
          <p:cNvSpPr txBox="1"/>
          <p:nvPr/>
        </p:nvSpPr>
        <p:spPr>
          <a:xfrm>
            <a:off x="6400800" y="4496040"/>
            <a:ext cx="30747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.timer.start(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1000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)  </a:t>
            </a:r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5" name=""/>
          <p:cNvSpPr txBox="1"/>
          <p:nvPr/>
        </p:nvSpPr>
        <p:spPr>
          <a:xfrm>
            <a:off x="9475560" y="4488480"/>
            <a:ext cx="15048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อ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6" name=""/>
          <p:cNvSpPr txBox="1"/>
          <p:nvPr/>
        </p:nvSpPr>
        <p:spPr>
          <a:xfrm>
            <a:off x="9475560" y="4488480"/>
            <a:ext cx="54324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ั</a:t>
            </a:r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พเดทท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"/>
          <p:cNvSpPr txBox="1"/>
          <p:nvPr/>
        </p:nvSpPr>
        <p:spPr>
          <a:xfrm>
            <a:off x="9927360" y="4488480"/>
            <a:ext cx="18072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ุ</a:t>
            </a:r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ก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8" name=""/>
          <p:cNvSpPr txBox="1"/>
          <p:nvPr/>
        </p:nvSpPr>
        <p:spPr>
          <a:xfrm>
            <a:off x="10108440" y="4496040"/>
            <a:ext cx="2707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1 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"/>
          <p:cNvSpPr txBox="1"/>
          <p:nvPr/>
        </p:nvSpPr>
        <p:spPr>
          <a:xfrm>
            <a:off x="10379520" y="4488480"/>
            <a:ext cx="15048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ว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0" name=""/>
          <p:cNvSpPr txBox="1"/>
          <p:nvPr/>
        </p:nvSpPr>
        <p:spPr>
          <a:xfrm>
            <a:off x="10379520" y="4488480"/>
            <a:ext cx="36216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ิ</a:t>
            </a:r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นาท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1" name=""/>
          <p:cNvSpPr txBox="1"/>
          <p:nvPr/>
        </p:nvSpPr>
        <p:spPr>
          <a:xfrm>
            <a:off x="10650960" y="4488480"/>
            <a:ext cx="15048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ี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2" name=""/>
          <p:cNvSpPr txBox="1"/>
          <p:nvPr/>
        </p:nvSpPr>
        <p:spPr>
          <a:xfrm>
            <a:off x="6400800" y="4844520"/>
            <a:ext cx="25322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18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180" spc="-1" strike="noStrike">
                <a:solidFill>
                  <a:srgbClr val="6639ba"/>
                </a:solidFill>
                <a:latin typeface="Courier New"/>
                <a:ea typeface="Courier New"/>
              </a:rPr>
              <a:t>update_signal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3" name=""/>
          <p:cNvSpPr txBox="1"/>
          <p:nvPr/>
        </p:nvSpPr>
        <p:spPr>
          <a:xfrm>
            <a:off x="6400800" y="5015880"/>
            <a:ext cx="90468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4" name=""/>
          <p:cNvSpPr txBox="1"/>
          <p:nvPr/>
        </p:nvSpPr>
        <p:spPr>
          <a:xfrm>
            <a:off x="7305120" y="5008320"/>
            <a:ext cx="72468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อัพเดทคาส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5" name=""/>
          <p:cNvSpPr txBox="1"/>
          <p:nvPr/>
        </p:nvSpPr>
        <p:spPr>
          <a:xfrm>
            <a:off x="7938000" y="5008320"/>
            <a:ext cx="4518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ั</a:t>
            </a:r>
            <a:r>
              <a:rPr b="0" lang="th-TH" sz="1180" spc="-1" strike="noStrike">
                <a:solidFill>
                  <a:srgbClr val="59636e"/>
                </a:solidFill>
                <a:latin typeface="TlwgTypo"/>
                <a:cs typeface="TlwgTypo"/>
              </a:rPr>
              <a:t>ญญาณ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6" name=""/>
          <p:cNvSpPr txBox="1"/>
          <p:nvPr/>
        </p:nvSpPr>
        <p:spPr>
          <a:xfrm>
            <a:off x="6400800" y="5186880"/>
            <a:ext cx="47066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signal_strength = 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.get_signal_strength()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7" name=""/>
          <p:cNvSpPr txBox="1"/>
          <p:nvPr/>
        </p:nvSpPr>
        <p:spPr>
          <a:xfrm>
            <a:off x="6400800" y="5364360"/>
            <a:ext cx="44355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18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180" spc="-1" strike="noStrike">
                <a:solidFill>
                  <a:srgbClr val="1f2328"/>
                </a:solidFill>
                <a:latin typeface="Courier New"/>
                <a:ea typeface="Courier New"/>
              </a:rPr>
              <a:t>.signal_bar.setValue(signal_strength)</a:t>
            </a:r>
            <a:endParaRPr b="0" lang="en-US" sz="11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8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9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4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5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1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4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5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6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0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1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6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7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8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0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2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3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4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8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9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4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6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0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1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2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5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790560" y="79992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609"/>
                </a:moveTo>
                <a:cubicBezTo>
                  <a:pt x="1244" y="628"/>
                  <a:pt x="1243" y="648"/>
                  <a:pt x="1241" y="668"/>
                </a:cubicBezTo>
                <a:cubicBezTo>
                  <a:pt x="1239" y="688"/>
                  <a:pt x="1236" y="708"/>
                  <a:pt x="1232" y="727"/>
                </a:cubicBezTo>
                <a:cubicBezTo>
                  <a:pt x="1228" y="747"/>
                  <a:pt x="1223" y="766"/>
                  <a:pt x="1217" y="785"/>
                </a:cubicBezTo>
                <a:cubicBezTo>
                  <a:pt x="1211" y="804"/>
                  <a:pt x="1205" y="824"/>
                  <a:pt x="1197" y="842"/>
                </a:cubicBezTo>
                <a:cubicBezTo>
                  <a:pt x="1189" y="861"/>
                  <a:pt x="1180" y="879"/>
                  <a:pt x="1171" y="896"/>
                </a:cubicBezTo>
                <a:cubicBezTo>
                  <a:pt x="1161" y="914"/>
                  <a:pt x="1151" y="931"/>
                  <a:pt x="1139" y="948"/>
                </a:cubicBezTo>
                <a:cubicBezTo>
                  <a:pt x="1128" y="964"/>
                  <a:pt x="1116" y="980"/>
                  <a:pt x="1103" y="996"/>
                </a:cubicBezTo>
                <a:cubicBezTo>
                  <a:pt x="1090" y="1011"/>
                  <a:pt x="1076" y="1026"/>
                  <a:pt x="1062" y="1040"/>
                </a:cubicBezTo>
                <a:cubicBezTo>
                  <a:pt x="1048" y="1054"/>
                  <a:pt x="1033" y="1067"/>
                  <a:pt x="1017" y="1080"/>
                </a:cubicBezTo>
                <a:cubicBezTo>
                  <a:pt x="1001" y="1093"/>
                  <a:pt x="985" y="1104"/>
                  <a:pt x="968" y="1116"/>
                </a:cubicBezTo>
                <a:cubicBezTo>
                  <a:pt x="951" y="1127"/>
                  <a:pt x="933" y="1137"/>
                  <a:pt x="915" y="1146"/>
                </a:cubicBezTo>
                <a:cubicBezTo>
                  <a:pt x="896" y="1156"/>
                  <a:pt x="878" y="1164"/>
                  <a:pt x="859" y="1172"/>
                </a:cubicBezTo>
                <a:cubicBezTo>
                  <a:pt x="840" y="1179"/>
                  <a:pt x="821" y="1186"/>
                  <a:pt x="802" y="1192"/>
                </a:cubicBezTo>
                <a:cubicBezTo>
                  <a:pt x="782" y="1198"/>
                  <a:pt x="763" y="1203"/>
                  <a:pt x="743" y="1206"/>
                </a:cubicBezTo>
                <a:cubicBezTo>
                  <a:pt x="723" y="1210"/>
                  <a:pt x="703" y="1213"/>
                  <a:pt x="682" y="1215"/>
                </a:cubicBezTo>
                <a:cubicBezTo>
                  <a:pt x="662" y="1217"/>
                  <a:pt x="642" y="1218"/>
                  <a:pt x="621" y="1218"/>
                </a:cubicBezTo>
                <a:cubicBezTo>
                  <a:pt x="601" y="1218"/>
                  <a:pt x="581" y="1217"/>
                  <a:pt x="560" y="1215"/>
                </a:cubicBezTo>
                <a:cubicBezTo>
                  <a:pt x="540" y="1213"/>
                  <a:pt x="520" y="1210"/>
                  <a:pt x="500" y="1206"/>
                </a:cubicBezTo>
                <a:cubicBezTo>
                  <a:pt x="480" y="1203"/>
                  <a:pt x="460" y="1198"/>
                  <a:pt x="441" y="1192"/>
                </a:cubicBezTo>
                <a:cubicBezTo>
                  <a:pt x="421" y="1186"/>
                  <a:pt x="402" y="1179"/>
                  <a:pt x="383" y="1172"/>
                </a:cubicBezTo>
                <a:cubicBezTo>
                  <a:pt x="365" y="1164"/>
                  <a:pt x="346" y="1156"/>
                  <a:pt x="328" y="1146"/>
                </a:cubicBezTo>
                <a:cubicBezTo>
                  <a:pt x="310" y="1137"/>
                  <a:pt x="293" y="1127"/>
                  <a:pt x="276" y="1116"/>
                </a:cubicBezTo>
                <a:cubicBezTo>
                  <a:pt x="259" y="1104"/>
                  <a:pt x="243" y="1093"/>
                  <a:pt x="227" y="1080"/>
                </a:cubicBezTo>
                <a:cubicBezTo>
                  <a:pt x="211" y="1067"/>
                  <a:pt x="196" y="1054"/>
                  <a:pt x="182" y="1040"/>
                </a:cubicBezTo>
                <a:cubicBezTo>
                  <a:pt x="167" y="1026"/>
                  <a:pt x="154" y="1011"/>
                  <a:pt x="141" y="996"/>
                </a:cubicBezTo>
                <a:cubicBezTo>
                  <a:pt x="128" y="980"/>
                  <a:pt x="116" y="964"/>
                  <a:pt x="104" y="948"/>
                </a:cubicBezTo>
                <a:cubicBezTo>
                  <a:pt x="93" y="931"/>
                  <a:pt x="83" y="914"/>
                  <a:pt x="73" y="896"/>
                </a:cubicBezTo>
                <a:cubicBezTo>
                  <a:pt x="63" y="879"/>
                  <a:pt x="55" y="861"/>
                  <a:pt x="47" y="842"/>
                </a:cubicBezTo>
                <a:cubicBezTo>
                  <a:pt x="39" y="824"/>
                  <a:pt x="32" y="804"/>
                  <a:pt x="26" y="785"/>
                </a:cubicBezTo>
                <a:cubicBezTo>
                  <a:pt x="20" y="766"/>
                  <a:pt x="15" y="747"/>
                  <a:pt x="11" y="727"/>
                </a:cubicBezTo>
                <a:cubicBezTo>
                  <a:pt x="8" y="708"/>
                  <a:pt x="5" y="688"/>
                  <a:pt x="3" y="668"/>
                </a:cubicBezTo>
                <a:cubicBezTo>
                  <a:pt x="1" y="648"/>
                  <a:pt x="0" y="628"/>
                  <a:pt x="0" y="609"/>
                </a:cubicBezTo>
                <a:cubicBezTo>
                  <a:pt x="0" y="589"/>
                  <a:pt x="1" y="569"/>
                  <a:pt x="3" y="549"/>
                </a:cubicBezTo>
                <a:cubicBezTo>
                  <a:pt x="5" y="529"/>
                  <a:pt x="8" y="509"/>
                  <a:pt x="11" y="490"/>
                </a:cubicBezTo>
                <a:cubicBezTo>
                  <a:pt x="15" y="470"/>
                  <a:pt x="20" y="451"/>
                  <a:pt x="26" y="432"/>
                </a:cubicBezTo>
                <a:cubicBezTo>
                  <a:pt x="32" y="413"/>
                  <a:pt x="39" y="394"/>
                  <a:pt x="47" y="376"/>
                </a:cubicBezTo>
                <a:cubicBezTo>
                  <a:pt x="55" y="357"/>
                  <a:pt x="63" y="339"/>
                  <a:pt x="73" y="322"/>
                </a:cubicBezTo>
                <a:cubicBezTo>
                  <a:pt x="83" y="304"/>
                  <a:pt x="93" y="287"/>
                  <a:pt x="104" y="270"/>
                </a:cubicBezTo>
                <a:cubicBezTo>
                  <a:pt x="116" y="254"/>
                  <a:pt x="128" y="238"/>
                  <a:pt x="141" y="222"/>
                </a:cubicBezTo>
                <a:cubicBezTo>
                  <a:pt x="154" y="207"/>
                  <a:pt x="167" y="192"/>
                  <a:pt x="182" y="178"/>
                </a:cubicBezTo>
                <a:cubicBezTo>
                  <a:pt x="196" y="164"/>
                  <a:pt x="211" y="151"/>
                  <a:pt x="227" y="138"/>
                </a:cubicBezTo>
                <a:cubicBezTo>
                  <a:pt x="243" y="125"/>
                  <a:pt x="259" y="114"/>
                  <a:pt x="276" y="103"/>
                </a:cubicBezTo>
                <a:cubicBezTo>
                  <a:pt x="293" y="91"/>
                  <a:pt x="310" y="81"/>
                  <a:pt x="328" y="72"/>
                </a:cubicBezTo>
                <a:cubicBezTo>
                  <a:pt x="346" y="62"/>
                  <a:pt x="365" y="54"/>
                  <a:pt x="383" y="46"/>
                </a:cubicBezTo>
                <a:cubicBezTo>
                  <a:pt x="402" y="39"/>
                  <a:pt x="421" y="32"/>
                  <a:pt x="441" y="26"/>
                </a:cubicBezTo>
                <a:cubicBezTo>
                  <a:pt x="460" y="20"/>
                  <a:pt x="480" y="16"/>
                  <a:pt x="500" y="12"/>
                </a:cubicBezTo>
                <a:cubicBezTo>
                  <a:pt x="520" y="8"/>
                  <a:pt x="540" y="5"/>
                  <a:pt x="560" y="3"/>
                </a:cubicBezTo>
                <a:cubicBezTo>
                  <a:pt x="581" y="1"/>
                  <a:pt x="601" y="0"/>
                  <a:pt x="621" y="0"/>
                </a:cubicBezTo>
                <a:cubicBezTo>
                  <a:pt x="642" y="0"/>
                  <a:pt x="662" y="1"/>
                  <a:pt x="682" y="3"/>
                </a:cubicBezTo>
                <a:cubicBezTo>
                  <a:pt x="703" y="5"/>
                  <a:pt x="723" y="8"/>
                  <a:pt x="743" y="12"/>
                </a:cubicBezTo>
                <a:cubicBezTo>
                  <a:pt x="763" y="16"/>
                  <a:pt x="782" y="20"/>
                  <a:pt x="802" y="26"/>
                </a:cubicBezTo>
                <a:cubicBezTo>
                  <a:pt x="821" y="32"/>
                  <a:pt x="840" y="39"/>
                  <a:pt x="859" y="46"/>
                </a:cubicBezTo>
                <a:cubicBezTo>
                  <a:pt x="878" y="54"/>
                  <a:pt x="896" y="62"/>
                  <a:pt x="915" y="72"/>
                </a:cubicBezTo>
                <a:cubicBezTo>
                  <a:pt x="933" y="81"/>
                  <a:pt x="951" y="91"/>
                  <a:pt x="968" y="103"/>
                </a:cubicBezTo>
                <a:cubicBezTo>
                  <a:pt x="985" y="114"/>
                  <a:pt x="1001" y="125"/>
                  <a:pt x="1017" y="138"/>
                </a:cubicBezTo>
                <a:cubicBezTo>
                  <a:pt x="1033" y="151"/>
                  <a:pt x="1048" y="164"/>
                  <a:pt x="1062" y="178"/>
                </a:cubicBezTo>
                <a:cubicBezTo>
                  <a:pt x="1076" y="192"/>
                  <a:pt x="1090" y="207"/>
                  <a:pt x="1103" y="222"/>
                </a:cubicBezTo>
                <a:cubicBezTo>
                  <a:pt x="1116" y="238"/>
                  <a:pt x="1128" y="254"/>
                  <a:pt x="1139" y="270"/>
                </a:cubicBezTo>
                <a:cubicBezTo>
                  <a:pt x="1151" y="287"/>
                  <a:pt x="1161" y="304"/>
                  <a:pt x="1171" y="322"/>
                </a:cubicBezTo>
                <a:cubicBezTo>
                  <a:pt x="1180" y="339"/>
                  <a:pt x="1189" y="357"/>
                  <a:pt x="1197" y="376"/>
                </a:cubicBezTo>
                <a:cubicBezTo>
                  <a:pt x="1205" y="394"/>
                  <a:pt x="1211" y="413"/>
                  <a:pt x="1217" y="432"/>
                </a:cubicBezTo>
                <a:cubicBezTo>
                  <a:pt x="1223" y="451"/>
                  <a:pt x="1228" y="470"/>
                  <a:pt x="1232" y="490"/>
                </a:cubicBezTo>
                <a:cubicBezTo>
                  <a:pt x="1236" y="509"/>
                  <a:pt x="1239" y="529"/>
                  <a:pt x="1241" y="549"/>
                </a:cubicBezTo>
                <a:cubicBezTo>
                  <a:pt x="1243" y="569"/>
                  <a:pt x="1244" y="589"/>
                  <a:pt x="1244" y="60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846360" y="854640"/>
            <a:ext cx="336240" cy="329040"/>
          </a:xfrm>
          <a:custGeom>
            <a:avLst/>
            <a:gdLst/>
            <a:ahLst/>
            <a:rect l="0" t="0" r="r" b="b"/>
            <a:pathLst>
              <a:path w="934" h="914">
                <a:moveTo>
                  <a:pt x="934" y="457"/>
                </a:moveTo>
                <a:cubicBezTo>
                  <a:pt x="934" y="487"/>
                  <a:pt x="931" y="516"/>
                  <a:pt x="925" y="546"/>
                </a:cubicBezTo>
                <a:cubicBezTo>
                  <a:pt x="919" y="575"/>
                  <a:pt x="909" y="604"/>
                  <a:pt x="897" y="631"/>
                </a:cubicBezTo>
                <a:cubicBezTo>
                  <a:pt x="885" y="659"/>
                  <a:pt x="871" y="685"/>
                  <a:pt x="854" y="710"/>
                </a:cubicBezTo>
                <a:cubicBezTo>
                  <a:pt x="837" y="735"/>
                  <a:pt x="818" y="758"/>
                  <a:pt x="796" y="779"/>
                </a:cubicBezTo>
                <a:cubicBezTo>
                  <a:pt x="774" y="800"/>
                  <a:pt x="751" y="820"/>
                  <a:pt x="725" y="837"/>
                </a:cubicBezTo>
                <a:cubicBezTo>
                  <a:pt x="700" y="854"/>
                  <a:pt x="673" y="868"/>
                  <a:pt x="645" y="879"/>
                </a:cubicBezTo>
                <a:cubicBezTo>
                  <a:pt x="616" y="891"/>
                  <a:pt x="587" y="899"/>
                  <a:pt x="557" y="905"/>
                </a:cubicBezTo>
                <a:cubicBezTo>
                  <a:pt x="527" y="911"/>
                  <a:pt x="497" y="914"/>
                  <a:pt x="466" y="914"/>
                </a:cubicBezTo>
                <a:cubicBezTo>
                  <a:pt x="436" y="914"/>
                  <a:pt x="405" y="911"/>
                  <a:pt x="375" y="905"/>
                </a:cubicBezTo>
                <a:cubicBezTo>
                  <a:pt x="345" y="899"/>
                  <a:pt x="316" y="891"/>
                  <a:pt x="288" y="879"/>
                </a:cubicBezTo>
                <a:cubicBezTo>
                  <a:pt x="260" y="868"/>
                  <a:pt x="233" y="854"/>
                  <a:pt x="207" y="837"/>
                </a:cubicBezTo>
                <a:cubicBezTo>
                  <a:pt x="182" y="820"/>
                  <a:pt x="158" y="800"/>
                  <a:pt x="137" y="779"/>
                </a:cubicBezTo>
                <a:cubicBezTo>
                  <a:pt x="115" y="758"/>
                  <a:pt x="96" y="735"/>
                  <a:pt x="79" y="710"/>
                </a:cubicBezTo>
                <a:cubicBezTo>
                  <a:pt x="62" y="685"/>
                  <a:pt x="47" y="659"/>
                  <a:pt x="35" y="631"/>
                </a:cubicBezTo>
                <a:cubicBezTo>
                  <a:pt x="24" y="604"/>
                  <a:pt x="15" y="575"/>
                  <a:pt x="9" y="546"/>
                </a:cubicBezTo>
                <a:cubicBezTo>
                  <a:pt x="3" y="516"/>
                  <a:pt x="0" y="487"/>
                  <a:pt x="0" y="457"/>
                </a:cubicBezTo>
                <a:cubicBezTo>
                  <a:pt x="0" y="427"/>
                  <a:pt x="3" y="397"/>
                  <a:pt x="9" y="368"/>
                </a:cubicBezTo>
                <a:cubicBezTo>
                  <a:pt x="15" y="338"/>
                  <a:pt x="24" y="310"/>
                  <a:pt x="35" y="282"/>
                </a:cubicBezTo>
                <a:cubicBezTo>
                  <a:pt x="47" y="254"/>
                  <a:pt x="62" y="228"/>
                  <a:pt x="79" y="203"/>
                </a:cubicBezTo>
                <a:cubicBezTo>
                  <a:pt x="96" y="178"/>
                  <a:pt x="115" y="155"/>
                  <a:pt x="137" y="134"/>
                </a:cubicBezTo>
                <a:cubicBezTo>
                  <a:pt x="158" y="113"/>
                  <a:pt x="182" y="94"/>
                  <a:pt x="207" y="77"/>
                </a:cubicBezTo>
                <a:cubicBezTo>
                  <a:pt x="233" y="60"/>
                  <a:pt x="260" y="46"/>
                  <a:pt x="288" y="35"/>
                </a:cubicBezTo>
                <a:cubicBezTo>
                  <a:pt x="316" y="23"/>
                  <a:pt x="345" y="15"/>
                  <a:pt x="375" y="9"/>
                </a:cubicBezTo>
                <a:cubicBezTo>
                  <a:pt x="405" y="3"/>
                  <a:pt x="436" y="0"/>
                  <a:pt x="466" y="0"/>
                </a:cubicBezTo>
                <a:cubicBezTo>
                  <a:pt x="497" y="0"/>
                  <a:pt x="527" y="3"/>
                  <a:pt x="557" y="9"/>
                </a:cubicBezTo>
                <a:cubicBezTo>
                  <a:pt x="587" y="15"/>
                  <a:pt x="616" y="23"/>
                  <a:pt x="645" y="35"/>
                </a:cubicBezTo>
                <a:cubicBezTo>
                  <a:pt x="673" y="46"/>
                  <a:pt x="700" y="60"/>
                  <a:pt x="725" y="77"/>
                </a:cubicBezTo>
                <a:cubicBezTo>
                  <a:pt x="751" y="94"/>
                  <a:pt x="774" y="113"/>
                  <a:pt x="796" y="134"/>
                </a:cubicBezTo>
                <a:cubicBezTo>
                  <a:pt x="818" y="155"/>
                  <a:pt x="837" y="178"/>
                  <a:pt x="854" y="203"/>
                </a:cubicBezTo>
                <a:cubicBezTo>
                  <a:pt x="871" y="228"/>
                  <a:pt x="885" y="254"/>
                  <a:pt x="897" y="282"/>
                </a:cubicBezTo>
                <a:cubicBezTo>
                  <a:pt x="909" y="310"/>
                  <a:pt x="919" y="338"/>
                  <a:pt x="925" y="368"/>
                </a:cubicBezTo>
                <a:cubicBezTo>
                  <a:pt x="931" y="397"/>
                  <a:pt x="934" y="427"/>
                  <a:pt x="934" y="45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889920" y="897120"/>
            <a:ext cx="249120" cy="244080"/>
          </a:xfrm>
          <a:custGeom>
            <a:avLst/>
            <a:gdLst/>
            <a:ahLst/>
            <a:rect l="0" t="0" r="r" b="b"/>
            <a:pathLst>
              <a:path w="692" h="678">
                <a:moveTo>
                  <a:pt x="692" y="339"/>
                </a:moveTo>
                <a:cubicBezTo>
                  <a:pt x="692" y="361"/>
                  <a:pt x="690" y="383"/>
                  <a:pt x="685" y="404"/>
                </a:cubicBezTo>
                <a:cubicBezTo>
                  <a:pt x="681" y="426"/>
                  <a:pt x="674" y="447"/>
                  <a:pt x="665" y="468"/>
                </a:cubicBezTo>
                <a:cubicBezTo>
                  <a:pt x="657" y="488"/>
                  <a:pt x="646" y="508"/>
                  <a:pt x="633" y="526"/>
                </a:cubicBezTo>
                <a:cubicBezTo>
                  <a:pt x="620" y="545"/>
                  <a:pt x="606" y="563"/>
                  <a:pt x="590" y="579"/>
                </a:cubicBezTo>
                <a:cubicBezTo>
                  <a:pt x="574" y="594"/>
                  <a:pt x="556" y="608"/>
                  <a:pt x="537" y="621"/>
                </a:cubicBezTo>
                <a:cubicBezTo>
                  <a:pt x="518" y="633"/>
                  <a:pt x="498" y="643"/>
                  <a:pt x="478" y="652"/>
                </a:cubicBezTo>
                <a:cubicBezTo>
                  <a:pt x="457" y="660"/>
                  <a:pt x="435" y="667"/>
                  <a:pt x="413" y="671"/>
                </a:cubicBezTo>
                <a:cubicBezTo>
                  <a:pt x="390" y="675"/>
                  <a:pt x="368" y="678"/>
                  <a:pt x="345" y="678"/>
                </a:cubicBezTo>
                <a:cubicBezTo>
                  <a:pt x="323" y="678"/>
                  <a:pt x="300" y="675"/>
                  <a:pt x="278" y="671"/>
                </a:cubicBezTo>
                <a:cubicBezTo>
                  <a:pt x="256" y="667"/>
                  <a:pt x="234" y="660"/>
                  <a:pt x="213" y="652"/>
                </a:cubicBezTo>
                <a:cubicBezTo>
                  <a:pt x="192" y="643"/>
                  <a:pt x="172" y="633"/>
                  <a:pt x="153" y="621"/>
                </a:cubicBezTo>
                <a:cubicBezTo>
                  <a:pt x="135" y="608"/>
                  <a:pt x="117" y="594"/>
                  <a:pt x="101" y="579"/>
                </a:cubicBezTo>
                <a:cubicBezTo>
                  <a:pt x="85" y="563"/>
                  <a:pt x="71" y="545"/>
                  <a:pt x="58" y="526"/>
                </a:cubicBezTo>
                <a:cubicBezTo>
                  <a:pt x="45" y="508"/>
                  <a:pt x="35" y="488"/>
                  <a:pt x="26" y="468"/>
                </a:cubicBezTo>
                <a:cubicBezTo>
                  <a:pt x="17" y="447"/>
                  <a:pt x="11" y="426"/>
                  <a:pt x="7" y="404"/>
                </a:cubicBezTo>
                <a:cubicBezTo>
                  <a:pt x="2" y="383"/>
                  <a:pt x="0" y="361"/>
                  <a:pt x="0" y="339"/>
                </a:cubicBezTo>
                <a:cubicBezTo>
                  <a:pt x="0" y="316"/>
                  <a:pt x="2" y="294"/>
                  <a:pt x="7" y="273"/>
                </a:cubicBezTo>
                <a:cubicBezTo>
                  <a:pt x="11" y="251"/>
                  <a:pt x="17" y="230"/>
                  <a:pt x="26" y="209"/>
                </a:cubicBezTo>
                <a:cubicBezTo>
                  <a:pt x="35" y="189"/>
                  <a:pt x="45" y="169"/>
                  <a:pt x="58" y="151"/>
                </a:cubicBezTo>
                <a:cubicBezTo>
                  <a:pt x="71" y="132"/>
                  <a:pt x="85" y="115"/>
                  <a:pt x="101" y="99"/>
                </a:cubicBezTo>
                <a:cubicBezTo>
                  <a:pt x="117" y="84"/>
                  <a:pt x="135" y="70"/>
                  <a:pt x="153" y="57"/>
                </a:cubicBezTo>
                <a:cubicBezTo>
                  <a:pt x="172" y="45"/>
                  <a:pt x="192" y="35"/>
                  <a:pt x="213" y="26"/>
                </a:cubicBezTo>
                <a:cubicBezTo>
                  <a:pt x="234" y="18"/>
                  <a:pt x="256" y="11"/>
                  <a:pt x="278" y="7"/>
                </a:cubicBezTo>
                <a:cubicBezTo>
                  <a:pt x="300" y="3"/>
                  <a:pt x="323" y="0"/>
                  <a:pt x="345" y="0"/>
                </a:cubicBezTo>
                <a:cubicBezTo>
                  <a:pt x="368" y="0"/>
                  <a:pt x="390" y="3"/>
                  <a:pt x="413" y="7"/>
                </a:cubicBezTo>
                <a:cubicBezTo>
                  <a:pt x="435" y="11"/>
                  <a:pt x="457" y="18"/>
                  <a:pt x="478" y="26"/>
                </a:cubicBezTo>
                <a:cubicBezTo>
                  <a:pt x="498" y="35"/>
                  <a:pt x="518" y="45"/>
                  <a:pt x="537" y="57"/>
                </a:cubicBezTo>
                <a:cubicBezTo>
                  <a:pt x="556" y="70"/>
                  <a:pt x="574" y="84"/>
                  <a:pt x="590" y="99"/>
                </a:cubicBezTo>
                <a:cubicBezTo>
                  <a:pt x="606" y="115"/>
                  <a:pt x="620" y="132"/>
                  <a:pt x="633" y="151"/>
                </a:cubicBezTo>
                <a:cubicBezTo>
                  <a:pt x="646" y="169"/>
                  <a:pt x="657" y="189"/>
                  <a:pt x="665" y="209"/>
                </a:cubicBezTo>
                <a:cubicBezTo>
                  <a:pt x="674" y="230"/>
                  <a:pt x="681" y="251"/>
                  <a:pt x="685" y="273"/>
                </a:cubicBezTo>
                <a:cubicBezTo>
                  <a:pt x="690" y="294"/>
                  <a:pt x="692" y="316"/>
                  <a:pt x="692" y="33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939600" y="946080"/>
            <a:ext cx="149760" cy="146160"/>
          </a:xfrm>
          <a:custGeom>
            <a:avLst/>
            <a:gdLst/>
            <a:ahLst/>
            <a:rect l="0" t="0" r="r" b="b"/>
            <a:pathLst>
              <a:path w="416" h="406">
                <a:moveTo>
                  <a:pt x="416" y="204"/>
                </a:moveTo>
                <a:cubicBezTo>
                  <a:pt x="416" y="217"/>
                  <a:pt x="414" y="230"/>
                  <a:pt x="412" y="243"/>
                </a:cubicBezTo>
                <a:cubicBezTo>
                  <a:pt x="409" y="256"/>
                  <a:pt x="405" y="269"/>
                  <a:pt x="400" y="281"/>
                </a:cubicBezTo>
                <a:cubicBezTo>
                  <a:pt x="395" y="293"/>
                  <a:pt x="388" y="305"/>
                  <a:pt x="381" y="316"/>
                </a:cubicBezTo>
                <a:cubicBezTo>
                  <a:pt x="373" y="327"/>
                  <a:pt x="364" y="338"/>
                  <a:pt x="355" y="347"/>
                </a:cubicBezTo>
                <a:cubicBezTo>
                  <a:pt x="345" y="356"/>
                  <a:pt x="335" y="365"/>
                  <a:pt x="323" y="372"/>
                </a:cubicBezTo>
                <a:cubicBezTo>
                  <a:pt x="312" y="380"/>
                  <a:pt x="300" y="386"/>
                  <a:pt x="288" y="391"/>
                </a:cubicBezTo>
                <a:cubicBezTo>
                  <a:pt x="275" y="396"/>
                  <a:pt x="262" y="400"/>
                  <a:pt x="249" y="402"/>
                </a:cubicBezTo>
                <a:cubicBezTo>
                  <a:pt x="235" y="405"/>
                  <a:pt x="222" y="406"/>
                  <a:pt x="208" y="406"/>
                </a:cubicBezTo>
                <a:cubicBezTo>
                  <a:pt x="195" y="406"/>
                  <a:pt x="181" y="405"/>
                  <a:pt x="168" y="402"/>
                </a:cubicBezTo>
                <a:cubicBezTo>
                  <a:pt x="155" y="400"/>
                  <a:pt x="142" y="396"/>
                  <a:pt x="129" y="391"/>
                </a:cubicBezTo>
                <a:cubicBezTo>
                  <a:pt x="116" y="386"/>
                  <a:pt x="104" y="380"/>
                  <a:pt x="93" y="372"/>
                </a:cubicBezTo>
                <a:cubicBezTo>
                  <a:pt x="82" y="365"/>
                  <a:pt x="70" y="356"/>
                  <a:pt x="61" y="347"/>
                </a:cubicBezTo>
                <a:cubicBezTo>
                  <a:pt x="51" y="338"/>
                  <a:pt x="43" y="327"/>
                  <a:pt x="35" y="316"/>
                </a:cubicBezTo>
                <a:cubicBezTo>
                  <a:pt x="27" y="305"/>
                  <a:pt x="21" y="293"/>
                  <a:pt x="16" y="281"/>
                </a:cubicBezTo>
                <a:cubicBezTo>
                  <a:pt x="11" y="269"/>
                  <a:pt x="7" y="256"/>
                  <a:pt x="4" y="243"/>
                </a:cubicBezTo>
                <a:cubicBezTo>
                  <a:pt x="1" y="230"/>
                  <a:pt x="0" y="217"/>
                  <a:pt x="0" y="204"/>
                </a:cubicBezTo>
                <a:cubicBezTo>
                  <a:pt x="0" y="190"/>
                  <a:pt x="1" y="177"/>
                  <a:pt x="4" y="164"/>
                </a:cubicBezTo>
                <a:cubicBezTo>
                  <a:pt x="7" y="151"/>
                  <a:pt x="11" y="138"/>
                  <a:pt x="16" y="126"/>
                </a:cubicBezTo>
                <a:cubicBezTo>
                  <a:pt x="21" y="114"/>
                  <a:pt x="27" y="102"/>
                  <a:pt x="35" y="91"/>
                </a:cubicBezTo>
                <a:cubicBezTo>
                  <a:pt x="43" y="80"/>
                  <a:pt x="51" y="70"/>
                  <a:pt x="61" y="60"/>
                </a:cubicBezTo>
                <a:cubicBezTo>
                  <a:pt x="70" y="51"/>
                  <a:pt x="82" y="42"/>
                  <a:pt x="93" y="35"/>
                </a:cubicBezTo>
                <a:cubicBezTo>
                  <a:pt x="104" y="27"/>
                  <a:pt x="116" y="21"/>
                  <a:pt x="129" y="16"/>
                </a:cubicBezTo>
                <a:cubicBezTo>
                  <a:pt x="142" y="11"/>
                  <a:pt x="155" y="7"/>
                  <a:pt x="168" y="4"/>
                </a:cubicBezTo>
                <a:cubicBezTo>
                  <a:pt x="181" y="1"/>
                  <a:pt x="195" y="0"/>
                  <a:pt x="208" y="0"/>
                </a:cubicBezTo>
                <a:cubicBezTo>
                  <a:pt x="222" y="0"/>
                  <a:pt x="235" y="1"/>
                  <a:pt x="249" y="4"/>
                </a:cubicBezTo>
                <a:cubicBezTo>
                  <a:pt x="262" y="7"/>
                  <a:pt x="275" y="11"/>
                  <a:pt x="288" y="16"/>
                </a:cubicBezTo>
                <a:cubicBezTo>
                  <a:pt x="300" y="21"/>
                  <a:pt x="312" y="27"/>
                  <a:pt x="323" y="35"/>
                </a:cubicBezTo>
                <a:cubicBezTo>
                  <a:pt x="335" y="42"/>
                  <a:pt x="345" y="51"/>
                  <a:pt x="355" y="60"/>
                </a:cubicBezTo>
                <a:cubicBezTo>
                  <a:pt x="364" y="70"/>
                  <a:pt x="373" y="80"/>
                  <a:pt x="381" y="91"/>
                </a:cubicBezTo>
                <a:cubicBezTo>
                  <a:pt x="388" y="102"/>
                  <a:pt x="395" y="114"/>
                  <a:pt x="400" y="126"/>
                </a:cubicBezTo>
                <a:cubicBezTo>
                  <a:pt x="405" y="138"/>
                  <a:pt x="409" y="151"/>
                  <a:pt x="412" y="164"/>
                </a:cubicBezTo>
                <a:cubicBezTo>
                  <a:pt x="414" y="177"/>
                  <a:pt x="416" y="190"/>
                  <a:pt x="416" y="2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977040" y="982440"/>
            <a:ext cx="74880" cy="73440"/>
          </a:xfrm>
          <a:custGeom>
            <a:avLst/>
            <a:gdLst/>
            <a:ahLst/>
            <a:rect l="0" t="0" r="r" b="b"/>
            <a:pathLst>
              <a:path w="208" h="204">
                <a:moveTo>
                  <a:pt x="208" y="102"/>
                </a:moveTo>
                <a:cubicBezTo>
                  <a:pt x="208" y="115"/>
                  <a:pt x="205" y="128"/>
                  <a:pt x="200" y="140"/>
                </a:cubicBezTo>
                <a:cubicBezTo>
                  <a:pt x="195" y="153"/>
                  <a:pt x="187" y="164"/>
                  <a:pt x="178" y="173"/>
                </a:cubicBezTo>
                <a:cubicBezTo>
                  <a:pt x="168" y="183"/>
                  <a:pt x="157" y="190"/>
                  <a:pt x="144" y="195"/>
                </a:cubicBezTo>
                <a:cubicBezTo>
                  <a:pt x="131" y="201"/>
                  <a:pt x="118" y="204"/>
                  <a:pt x="104" y="204"/>
                </a:cubicBezTo>
                <a:cubicBezTo>
                  <a:pt x="91" y="204"/>
                  <a:pt x="76" y="201"/>
                  <a:pt x="64" y="195"/>
                </a:cubicBezTo>
                <a:cubicBezTo>
                  <a:pt x="51" y="190"/>
                  <a:pt x="40" y="183"/>
                  <a:pt x="30" y="173"/>
                </a:cubicBezTo>
                <a:cubicBezTo>
                  <a:pt x="20" y="164"/>
                  <a:pt x="13" y="153"/>
                  <a:pt x="8" y="140"/>
                </a:cubicBezTo>
                <a:cubicBezTo>
                  <a:pt x="2" y="128"/>
                  <a:pt x="0" y="115"/>
                  <a:pt x="0" y="102"/>
                </a:cubicBezTo>
                <a:cubicBezTo>
                  <a:pt x="0" y="88"/>
                  <a:pt x="2" y="75"/>
                  <a:pt x="8" y="63"/>
                </a:cubicBezTo>
                <a:cubicBezTo>
                  <a:pt x="13" y="50"/>
                  <a:pt x="20" y="39"/>
                  <a:pt x="30" y="30"/>
                </a:cubicBezTo>
                <a:cubicBezTo>
                  <a:pt x="40" y="20"/>
                  <a:pt x="51" y="13"/>
                  <a:pt x="64" y="8"/>
                </a:cubicBezTo>
                <a:cubicBezTo>
                  <a:pt x="76" y="3"/>
                  <a:pt x="91" y="0"/>
                  <a:pt x="104" y="0"/>
                </a:cubicBezTo>
                <a:cubicBezTo>
                  <a:pt x="118" y="0"/>
                  <a:pt x="131" y="3"/>
                  <a:pt x="144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39"/>
                  <a:pt x="195" y="50"/>
                  <a:pt x="200" y="63"/>
                </a:cubicBezTo>
                <a:cubicBezTo>
                  <a:pt x="205" y="75"/>
                  <a:pt x="208" y="88"/>
                  <a:pt x="208" y="10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1009080" y="1022400"/>
            <a:ext cx="172080" cy="205560"/>
          </a:xfrm>
          <a:custGeom>
            <a:avLst/>
            <a:gdLst/>
            <a:ahLst/>
            <a:rect l="0" t="0" r="r" b="b"/>
            <a:pathLst>
              <a:path w="478" h="571">
                <a:moveTo>
                  <a:pt x="23" y="0"/>
                </a:moveTo>
                <a:lnTo>
                  <a:pt x="478" y="398"/>
                </a:lnTo>
                <a:cubicBezTo>
                  <a:pt x="478" y="398"/>
                  <a:pt x="386" y="513"/>
                  <a:pt x="204" y="571"/>
                </a:cubicBezTo>
                <a:lnTo>
                  <a:pt x="0" y="5"/>
                </a:lnTo>
                <a:lnTo>
                  <a:pt x="23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1005480" y="1000080"/>
            <a:ext cx="32040" cy="31320"/>
          </a:xfrm>
          <a:custGeom>
            <a:avLst/>
            <a:gdLst/>
            <a:ahLst/>
            <a:rect l="0" t="0" r="r" b="b"/>
            <a:pathLst>
              <a:path w="89" h="87">
                <a:moveTo>
                  <a:pt x="34" y="87"/>
                </a:moveTo>
                <a:cubicBezTo>
                  <a:pt x="26" y="87"/>
                  <a:pt x="17" y="84"/>
                  <a:pt x="10" y="77"/>
                </a:cubicBezTo>
                <a:cubicBezTo>
                  <a:pt x="-3" y="64"/>
                  <a:pt x="-3" y="43"/>
                  <a:pt x="10" y="30"/>
                </a:cubicBezTo>
                <a:lnTo>
                  <a:pt x="30" y="10"/>
                </a:lnTo>
                <a:cubicBezTo>
                  <a:pt x="43" y="-3"/>
                  <a:pt x="65" y="-3"/>
                  <a:pt x="79" y="10"/>
                </a:cubicBezTo>
                <a:cubicBezTo>
                  <a:pt x="93" y="24"/>
                  <a:pt x="93" y="45"/>
                  <a:pt x="79" y="58"/>
                </a:cubicBezTo>
                <a:lnTo>
                  <a:pt x="59" y="77"/>
                </a:lnTo>
                <a:cubicBezTo>
                  <a:pt x="52" y="84"/>
                  <a:pt x="43" y="87"/>
                  <a:pt x="34" y="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1086840" y="799920"/>
            <a:ext cx="151560" cy="148320"/>
          </a:xfrm>
          <a:custGeom>
            <a:avLst/>
            <a:gdLst/>
            <a:ahLst/>
            <a:rect l="0" t="0" r="r" b="b"/>
            <a:pathLst>
              <a:path w="421" h="412">
                <a:moveTo>
                  <a:pt x="6" y="237"/>
                </a:moveTo>
                <a:cubicBezTo>
                  <a:pt x="-8" y="307"/>
                  <a:pt x="6" y="396"/>
                  <a:pt x="6" y="396"/>
                </a:cubicBezTo>
                <a:lnTo>
                  <a:pt x="251" y="146"/>
                </a:lnTo>
                <a:cubicBezTo>
                  <a:pt x="261" y="97"/>
                  <a:pt x="233" y="12"/>
                  <a:pt x="191" y="2"/>
                </a:cubicBezTo>
                <a:cubicBezTo>
                  <a:pt x="150" y="-9"/>
                  <a:pt x="50" y="29"/>
                  <a:pt x="6" y="237"/>
                </a:cubicBezTo>
                <a:moveTo>
                  <a:pt x="180" y="406"/>
                </a:moveTo>
                <a:cubicBezTo>
                  <a:pt x="107" y="420"/>
                  <a:pt x="17" y="406"/>
                  <a:pt x="17" y="406"/>
                </a:cubicBezTo>
                <a:lnTo>
                  <a:pt x="273" y="168"/>
                </a:lnTo>
                <a:cubicBezTo>
                  <a:pt x="323" y="158"/>
                  <a:pt x="409" y="186"/>
                  <a:pt x="419" y="226"/>
                </a:cubicBezTo>
                <a:cubicBezTo>
                  <a:pt x="430" y="266"/>
                  <a:pt x="392" y="364"/>
                  <a:pt x="180" y="40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1016280" y="838440"/>
            <a:ext cx="186480" cy="181800"/>
          </a:xfrm>
          <a:custGeom>
            <a:avLst/>
            <a:gdLst/>
            <a:ahLst/>
            <a:rect l="0" t="0" r="r" b="b"/>
            <a:pathLst>
              <a:path w="518" h="505">
                <a:moveTo>
                  <a:pt x="506" y="45"/>
                </a:moveTo>
                <a:lnTo>
                  <a:pt x="105" y="489"/>
                </a:lnTo>
                <a:cubicBezTo>
                  <a:pt x="93" y="501"/>
                  <a:pt x="47" y="518"/>
                  <a:pt x="17" y="490"/>
                </a:cubicBezTo>
                <a:cubicBezTo>
                  <a:pt x="-12" y="462"/>
                  <a:pt x="3" y="419"/>
                  <a:pt x="15" y="407"/>
                </a:cubicBezTo>
                <a:lnTo>
                  <a:pt x="473" y="11"/>
                </a:lnTo>
                <a:cubicBezTo>
                  <a:pt x="473" y="11"/>
                  <a:pt x="496" y="-10"/>
                  <a:pt x="513" y="6"/>
                </a:cubicBezTo>
                <a:cubicBezTo>
                  <a:pt x="529" y="23"/>
                  <a:pt x="506" y="45"/>
                  <a:pt x="506" y="4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851400" y="1847520"/>
            <a:ext cx="221400" cy="362520"/>
          </a:xfrm>
          <a:custGeom>
            <a:avLst/>
            <a:gdLst/>
            <a:ahLst/>
            <a:rect l="0" t="0" r="r" b="b"/>
            <a:pathLst>
              <a:path w="615" h="1007">
                <a:moveTo>
                  <a:pt x="111" y="1007"/>
                </a:moveTo>
                <a:cubicBezTo>
                  <a:pt x="111" y="1007"/>
                  <a:pt x="0" y="1007"/>
                  <a:pt x="0" y="895"/>
                </a:cubicBezTo>
                <a:lnTo>
                  <a:pt x="0" y="112"/>
                </a:lnTo>
                <a:cubicBezTo>
                  <a:pt x="0" y="112"/>
                  <a:pt x="0" y="0"/>
                  <a:pt x="111" y="0"/>
                </a:cubicBezTo>
                <a:lnTo>
                  <a:pt x="503" y="0"/>
                </a:lnTo>
                <a:cubicBezTo>
                  <a:pt x="503" y="0"/>
                  <a:pt x="615" y="0"/>
                  <a:pt x="615" y="112"/>
                </a:cubicBezTo>
                <a:lnTo>
                  <a:pt x="615" y="895"/>
                </a:lnTo>
                <a:cubicBezTo>
                  <a:pt x="615" y="895"/>
                  <a:pt x="615" y="1007"/>
                  <a:pt x="503" y="1007"/>
                </a:cubicBezTo>
                <a:lnTo>
                  <a:pt x="111" y="1007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871200" y="1897920"/>
            <a:ext cx="181440" cy="261720"/>
          </a:xfrm>
          <a:custGeom>
            <a:avLst/>
            <a:gdLst/>
            <a:ahLst/>
            <a:rect l="0" t="0" r="r" b="b"/>
            <a:pathLst>
              <a:path w="504" h="727">
                <a:moveTo>
                  <a:pt x="0" y="0"/>
                </a:moveTo>
                <a:lnTo>
                  <a:pt x="504" y="0"/>
                </a:lnTo>
                <a:lnTo>
                  <a:pt x="504" y="727"/>
                </a:lnTo>
                <a:lnTo>
                  <a:pt x="0" y="727"/>
                </a:lnTo>
                <a:lnTo>
                  <a:pt x="0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1" name=""/>
          <p:cNvSpPr txBox="1"/>
          <p:nvPr/>
        </p:nvSpPr>
        <p:spPr>
          <a:xfrm>
            <a:off x="1255680" y="727560"/>
            <a:ext cx="57236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0: Demo Applications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10476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3" name=""/>
          <p:cNvSpPr txBox="1"/>
          <p:nvPr/>
        </p:nvSpPr>
        <p:spPr>
          <a:xfrm>
            <a:off x="1160280" y="1787760"/>
            <a:ext cx="41292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Demo 1: Basic Widgets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4" name=""/>
          <p:cNvSpPr txBox="1"/>
          <p:nvPr/>
        </p:nvSpPr>
        <p:spPr>
          <a:xfrm>
            <a:off x="1300320" y="2543040"/>
            <a:ext cx="1035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QLabel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5" name=""/>
          <p:cNvSpPr txBox="1"/>
          <p:nvPr/>
        </p:nvSpPr>
        <p:spPr>
          <a:xfrm>
            <a:off x="2317320" y="2545200"/>
            <a:ext cx="784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แสดงข้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6" name=""/>
          <p:cNvSpPr txBox="1"/>
          <p:nvPr/>
        </p:nvSpPr>
        <p:spPr>
          <a:xfrm>
            <a:off x="3098880" y="2545200"/>
            <a:ext cx="1287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อความและรู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1047600" y="3181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8" name=""/>
          <p:cNvSpPr txBox="1"/>
          <p:nvPr/>
        </p:nvSpPr>
        <p:spPr>
          <a:xfrm>
            <a:off x="4384800" y="2545200"/>
            <a:ext cx="636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ปภาพ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9" name=""/>
          <p:cNvSpPr txBox="1"/>
          <p:nvPr/>
        </p:nvSpPr>
        <p:spPr>
          <a:xfrm>
            <a:off x="1300320" y="3029040"/>
            <a:ext cx="1922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QPushButton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0" name=""/>
          <p:cNvSpPr txBox="1"/>
          <p:nvPr/>
        </p:nvSpPr>
        <p:spPr>
          <a:xfrm>
            <a:off x="3183120" y="3031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ปุ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2" name=""/>
          <p:cNvSpPr txBox="1"/>
          <p:nvPr/>
        </p:nvSpPr>
        <p:spPr>
          <a:xfrm>
            <a:off x="3350160" y="3031200"/>
            <a:ext cx="1599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มกดขนาดใหญ่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3" name=""/>
          <p:cNvSpPr txBox="1"/>
          <p:nvPr/>
        </p:nvSpPr>
        <p:spPr>
          <a:xfrm>
            <a:off x="1300320" y="350532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QLineEdit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4" name=""/>
          <p:cNvSpPr txBox="1"/>
          <p:nvPr/>
        </p:nvSpPr>
        <p:spPr>
          <a:xfrm>
            <a:off x="2677680" y="3507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5" name=""/>
          <p:cNvSpPr txBox="1"/>
          <p:nvPr/>
        </p:nvSpPr>
        <p:spPr>
          <a:xfrm>
            <a:off x="2834280" y="3507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6" name=""/>
          <p:cNvSpPr txBox="1"/>
          <p:nvPr/>
        </p:nvSpPr>
        <p:spPr>
          <a:xfrm>
            <a:off x="2829600" y="3507480"/>
            <a:ext cx="543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องใส่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7" name=""/>
          <p:cNvSpPr txBox="1"/>
          <p:nvPr/>
        </p:nvSpPr>
        <p:spPr>
          <a:xfrm>
            <a:off x="3371760" y="3507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8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9" name=""/>
          <p:cNvSpPr txBox="1"/>
          <p:nvPr/>
        </p:nvSpPr>
        <p:spPr>
          <a:xfrm>
            <a:off x="3522600" y="3507480"/>
            <a:ext cx="744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อความ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0" name=""/>
          <p:cNvSpPr txBox="1"/>
          <p:nvPr/>
        </p:nvSpPr>
        <p:spPr>
          <a:xfrm>
            <a:off x="1300320" y="3990960"/>
            <a:ext cx="142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QTextEdit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1" name=""/>
          <p:cNvSpPr txBox="1"/>
          <p:nvPr/>
        </p:nvSpPr>
        <p:spPr>
          <a:xfrm>
            <a:off x="2660400" y="39931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2" name=""/>
          <p:cNvSpPr txBox="1"/>
          <p:nvPr/>
        </p:nvSpPr>
        <p:spPr>
          <a:xfrm>
            <a:off x="2852280" y="3993120"/>
            <a:ext cx="3376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3" name=""/>
          <p:cNvSpPr txBox="1"/>
          <p:nvPr/>
        </p:nvSpPr>
        <p:spPr>
          <a:xfrm>
            <a:off x="3189960" y="39931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4" name=""/>
          <p:cNvSpPr txBox="1"/>
          <p:nvPr/>
        </p:nvSpPr>
        <p:spPr>
          <a:xfrm>
            <a:off x="3341160" y="3993120"/>
            <a:ext cx="1944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อความหลายบรรทั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1047600" y="4628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6" name=""/>
          <p:cNvSpPr txBox="1"/>
          <p:nvPr/>
        </p:nvSpPr>
        <p:spPr>
          <a:xfrm>
            <a:off x="5287680" y="39931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7" name=""/>
          <p:cNvSpPr txBox="1"/>
          <p:nvPr/>
        </p:nvSpPr>
        <p:spPr>
          <a:xfrm>
            <a:off x="1300320" y="4476600"/>
            <a:ext cx="1073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QSlider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8" name=""/>
          <p:cNvSpPr txBox="1"/>
          <p:nvPr/>
        </p:nvSpPr>
        <p:spPr>
          <a:xfrm>
            <a:off x="2355480" y="4479120"/>
            <a:ext cx="727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แถบเลื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9" name=""/>
          <p:cNvSpPr txBox="1"/>
          <p:nvPr/>
        </p:nvSpPr>
        <p:spPr>
          <a:xfrm>
            <a:off x="3077640" y="4479120"/>
            <a:ext cx="496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อนค่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1047600" y="5114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1" name=""/>
          <p:cNvSpPr txBox="1"/>
          <p:nvPr/>
        </p:nvSpPr>
        <p:spPr>
          <a:xfrm>
            <a:off x="3575160" y="44791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"/>
          <p:cNvSpPr txBox="1"/>
          <p:nvPr/>
        </p:nvSpPr>
        <p:spPr>
          <a:xfrm>
            <a:off x="1300320" y="4962600"/>
            <a:ext cx="1974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QProgressBar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"/>
          <p:cNvSpPr txBox="1"/>
          <p:nvPr/>
        </p:nvSpPr>
        <p:spPr>
          <a:xfrm>
            <a:off x="3233520" y="4964760"/>
            <a:ext cx="1387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แสดงความคื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4" name=""/>
          <p:cNvSpPr txBox="1"/>
          <p:nvPr/>
        </p:nvSpPr>
        <p:spPr>
          <a:xfrm>
            <a:off x="4620960" y="4964760"/>
            <a:ext cx="497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บหน้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6337800" y="1847520"/>
            <a:ext cx="221400" cy="362520"/>
          </a:xfrm>
          <a:custGeom>
            <a:avLst/>
            <a:gdLst/>
            <a:ahLst/>
            <a:rect l="0" t="0" r="r" b="b"/>
            <a:pathLst>
              <a:path w="615" h="1007">
                <a:moveTo>
                  <a:pt x="111" y="1007"/>
                </a:moveTo>
                <a:cubicBezTo>
                  <a:pt x="111" y="1007"/>
                  <a:pt x="0" y="1007"/>
                  <a:pt x="0" y="895"/>
                </a:cubicBezTo>
                <a:lnTo>
                  <a:pt x="0" y="112"/>
                </a:lnTo>
                <a:cubicBezTo>
                  <a:pt x="0" y="112"/>
                  <a:pt x="0" y="0"/>
                  <a:pt x="111" y="0"/>
                </a:cubicBezTo>
                <a:lnTo>
                  <a:pt x="502" y="0"/>
                </a:lnTo>
                <a:cubicBezTo>
                  <a:pt x="502" y="0"/>
                  <a:pt x="615" y="0"/>
                  <a:pt x="615" y="112"/>
                </a:cubicBezTo>
                <a:lnTo>
                  <a:pt x="615" y="895"/>
                </a:lnTo>
                <a:cubicBezTo>
                  <a:pt x="615" y="895"/>
                  <a:pt x="615" y="1007"/>
                  <a:pt x="502" y="1007"/>
                </a:cubicBezTo>
                <a:lnTo>
                  <a:pt x="111" y="1007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6" name=""/>
          <p:cNvSpPr/>
          <p:nvPr/>
        </p:nvSpPr>
        <p:spPr>
          <a:xfrm>
            <a:off x="6357600" y="1897920"/>
            <a:ext cx="181440" cy="261720"/>
          </a:xfrm>
          <a:custGeom>
            <a:avLst/>
            <a:gdLst/>
            <a:ahLst/>
            <a:rect l="0" t="0" r="r" b="b"/>
            <a:pathLst>
              <a:path w="504" h="727">
                <a:moveTo>
                  <a:pt x="0" y="0"/>
                </a:moveTo>
                <a:lnTo>
                  <a:pt x="504" y="0"/>
                </a:lnTo>
                <a:lnTo>
                  <a:pt x="504" y="727"/>
                </a:lnTo>
                <a:lnTo>
                  <a:pt x="0" y="727"/>
                </a:lnTo>
                <a:lnTo>
                  <a:pt x="0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7" name=""/>
          <p:cNvSpPr txBox="1"/>
          <p:nvPr/>
        </p:nvSpPr>
        <p:spPr>
          <a:xfrm>
            <a:off x="5119200" y="4964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65340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9" name=""/>
          <p:cNvSpPr txBox="1"/>
          <p:nvPr/>
        </p:nvSpPr>
        <p:spPr>
          <a:xfrm>
            <a:off x="6646680" y="1787760"/>
            <a:ext cx="4485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Demo 2: Touch Interface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"/>
          <p:cNvSpPr txBox="1"/>
          <p:nvPr/>
        </p:nvSpPr>
        <p:spPr>
          <a:xfrm>
            <a:off x="6786720" y="2545200"/>
            <a:ext cx="768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ขนาดปุ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1" name=""/>
          <p:cNvSpPr txBox="1"/>
          <p:nvPr/>
        </p:nvSpPr>
        <p:spPr>
          <a:xfrm>
            <a:off x="755640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2" name=""/>
          <p:cNvSpPr txBox="1"/>
          <p:nvPr/>
        </p:nvSpPr>
        <p:spPr>
          <a:xfrm>
            <a:off x="7725960" y="25430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3" name=""/>
          <p:cNvSpPr txBox="1"/>
          <p:nvPr/>
        </p:nvSpPr>
        <p:spPr>
          <a:xfrm>
            <a:off x="7797960" y="2545200"/>
            <a:ext cx="322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อย่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"/>
          <p:cNvSpPr txBox="1"/>
          <p:nvPr/>
        </p:nvSpPr>
        <p:spPr>
          <a:xfrm>
            <a:off x="8120520" y="2545200"/>
            <a:ext cx="429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างน้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"/>
          <p:cNvSpPr txBox="1"/>
          <p:nvPr/>
        </p:nvSpPr>
        <p:spPr>
          <a:xfrm>
            <a:off x="8550360" y="2545200"/>
            <a:ext cx="322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"/>
          <p:cNvSpPr/>
          <p:nvPr/>
        </p:nvSpPr>
        <p:spPr>
          <a:xfrm>
            <a:off x="6534000" y="3181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7" name=""/>
          <p:cNvSpPr txBox="1"/>
          <p:nvPr/>
        </p:nvSpPr>
        <p:spPr>
          <a:xfrm>
            <a:off x="8872920" y="2543040"/>
            <a:ext cx="1666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60x40 pixels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8" name=""/>
          <p:cNvSpPr txBox="1"/>
          <p:nvPr/>
        </p:nvSpPr>
        <p:spPr>
          <a:xfrm>
            <a:off x="6786720" y="3029040"/>
            <a:ext cx="2361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Font Size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12-16pt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"/>
          <p:cNvSpPr txBox="1"/>
          <p:nvPr/>
        </p:nvSpPr>
        <p:spPr>
          <a:xfrm>
            <a:off x="9124920" y="3031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"/>
          <p:cNvSpPr txBox="1"/>
          <p:nvPr/>
        </p:nvSpPr>
        <p:spPr>
          <a:xfrm>
            <a:off x="9282960" y="303120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"/>
          <p:cNvSpPr txBox="1"/>
          <p:nvPr/>
        </p:nvSpPr>
        <p:spPr>
          <a:xfrm>
            <a:off x="9691920" y="3031200"/>
            <a:ext cx="497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บหน้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2" name=""/>
          <p:cNvSpPr txBox="1"/>
          <p:nvPr/>
        </p:nvSpPr>
        <p:spPr>
          <a:xfrm>
            <a:off x="10190160" y="3031200"/>
            <a:ext cx="41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าจอ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3" name=""/>
          <p:cNvSpPr/>
          <p:nvPr/>
        </p:nvSpPr>
        <p:spPr>
          <a:xfrm>
            <a:off x="65340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4" name=""/>
          <p:cNvSpPr txBox="1"/>
          <p:nvPr/>
        </p:nvSpPr>
        <p:spPr>
          <a:xfrm>
            <a:off x="10608120" y="3029040"/>
            <a:ext cx="342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7"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"/>
          <p:cNvSpPr txBox="1"/>
          <p:nvPr/>
        </p:nvSpPr>
        <p:spPr>
          <a:xfrm>
            <a:off x="6786720" y="3505320"/>
            <a:ext cx="2282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Visual Feedback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"/>
          <p:cNvSpPr txBox="1"/>
          <p:nvPr/>
        </p:nvSpPr>
        <p:spPr>
          <a:xfrm>
            <a:off x="9016920" y="3507480"/>
            <a:ext cx="406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เปลี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"/>
          <p:cNvSpPr txBox="1"/>
          <p:nvPr/>
        </p:nvSpPr>
        <p:spPr>
          <a:xfrm>
            <a:off x="9420120" y="3507480"/>
            <a:ext cx="489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ยนสี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8" name=""/>
          <p:cNvSpPr txBox="1"/>
          <p:nvPr/>
        </p:nvSpPr>
        <p:spPr>
          <a:xfrm>
            <a:off x="9911520" y="3507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เมื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9" name=""/>
          <p:cNvSpPr/>
          <p:nvPr/>
        </p:nvSpPr>
        <p:spPr>
          <a:xfrm>
            <a:off x="65340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0" name=""/>
          <p:cNvSpPr txBox="1"/>
          <p:nvPr/>
        </p:nvSpPr>
        <p:spPr>
          <a:xfrm>
            <a:off x="10162440" y="3507480"/>
            <a:ext cx="492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อกด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"/>
          <p:cNvSpPr txBox="1"/>
          <p:nvPr/>
        </p:nvSpPr>
        <p:spPr>
          <a:xfrm>
            <a:off x="6786720" y="3990960"/>
            <a:ext cx="4348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Layout Management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responsive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2" name=""/>
          <p:cNvSpPr/>
          <p:nvPr/>
        </p:nvSpPr>
        <p:spPr>
          <a:xfrm>
            <a:off x="6534000" y="5038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3" name=""/>
          <p:cNvSpPr txBox="1"/>
          <p:nvPr/>
        </p:nvSpPr>
        <p:spPr>
          <a:xfrm>
            <a:off x="6786720" y="4410000"/>
            <a:ext cx="867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design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4" name=""/>
          <p:cNvSpPr txBox="1"/>
          <p:nvPr/>
        </p:nvSpPr>
        <p:spPr>
          <a:xfrm>
            <a:off x="6786720" y="4886280"/>
            <a:ext cx="2102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Error Handling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5" name=""/>
          <p:cNvSpPr txBox="1"/>
          <p:nvPr/>
        </p:nvSpPr>
        <p:spPr>
          <a:xfrm>
            <a:off x="8842680" y="4888440"/>
            <a:ext cx="5583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การจั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6" name=""/>
          <p:cNvSpPr txBox="1"/>
          <p:nvPr/>
        </p:nvSpPr>
        <p:spPr>
          <a:xfrm>
            <a:off x="9402120" y="4888440"/>
            <a:ext cx="732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ดการข้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7" name=""/>
          <p:cNvSpPr txBox="1"/>
          <p:nvPr/>
        </p:nvSpPr>
        <p:spPr>
          <a:xfrm>
            <a:off x="10136160" y="4888440"/>
            <a:ext cx="3376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อผิ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8" name=""/>
          <p:cNvSpPr/>
          <p:nvPr/>
        </p:nvSpPr>
        <p:spPr>
          <a:xfrm>
            <a:off x="780840" y="576252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753"/>
                </a:moveTo>
                <a:cubicBezTo>
                  <a:pt x="848" y="805"/>
                  <a:pt x="806" y="847"/>
                  <a:pt x="753" y="847"/>
                </a:cubicBezTo>
                <a:lnTo>
                  <a:pt x="94" y="847"/>
                </a:lnTo>
                <a:cubicBezTo>
                  <a:pt x="42" y="847"/>
                  <a:pt x="0" y="805"/>
                  <a:pt x="0" y="753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9" name=""/>
          <p:cNvSpPr/>
          <p:nvPr/>
        </p:nvSpPr>
        <p:spPr>
          <a:xfrm>
            <a:off x="829080" y="5812920"/>
            <a:ext cx="209520" cy="205920"/>
          </a:xfrm>
          <a:custGeom>
            <a:avLst/>
            <a:gdLst/>
            <a:ahLst/>
            <a:rect l="0" t="0" r="r" b="b"/>
            <a:pathLst>
              <a:path w="582" h="572">
                <a:moveTo>
                  <a:pt x="556" y="9"/>
                </a:moveTo>
                <a:cubicBezTo>
                  <a:pt x="529" y="-8"/>
                  <a:pt x="492" y="-1"/>
                  <a:pt x="474" y="27"/>
                </a:cubicBezTo>
                <a:lnTo>
                  <a:pt x="217" y="422"/>
                </a:lnTo>
                <a:lnTo>
                  <a:pt x="99" y="313"/>
                </a:lnTo>
                <a:cubicBezTo>
                  <a:pt x="75" y="291"/>
                  <a:pt x="38" y="292"/>
                  <a:pt x="16" y="316"/>
                </a:cubicBezTo>
                <a:cubicBezTo>
                  <a:pt x="-6" y="340"/>
                  <a:pt x="-5" y="377"/>
                  <a:pt x="19" y="399"/>
                </a:cubicBezTo>
                <a:lnTo>
                  <a:pt x="189" y="556"/>
                </a:lnTo>
                <a:cubicBezTo>
                  <a:pt x="200" y="567"/>
                  <a:pt x="214" y="572"/>
                  <a:pt x="229" y="572"/>
                </a:cubicBezTo>
                <a:cubicBezTo>
                  <a:pt x="245" y="572"/>
                  <a:pt x="265" y="565"/>
                  <a:pt x="278" y="545"/>
                </a:cubicBezTo>
                <a:cubicBezTo>
                  <a:pt x="286" y="533"/>
                  <a:pt x="573" y="91"/>
                  <a:pt x="573" y="91"/>
                </a:cubicBezTo>
                <a:cubicBezTo>
                  <a:pt x="591" y="63"/>
                  <a:pt x="583" y="27"/>
                  <a:pt x="556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0" name=""/>
          <p:cNvSpPr txBox="1"/>
          <p:nvPr/>
        </p:nvSpPr>
        <p:spPr>
          <a:xfrm>
            <a:off x="10473840" y="4888440"/>
            <a:ext cx="80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ดพลาด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1" name=""/>
          <p:cNvSpPr txBox="1"/>
          <p:nvPr/>
        </p:nvSpPr>
        <p:spPr>
          <a:xfrm>
            <a:off x="1096920" y="571392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2" name=""/>
          <p:cNvSpPr txBox="1"/>
          <p:nvPr/>
        </p:nvSpPr>
        <p:spPr>
          <a:xfrm>
            <a:off x="1176120" y="571644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สิ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3" name=""/>
          <p:cNvSpPr txBox="1"/>
          <p:nvPr/>
        </p:nvSpPr>
        <p:spPr>
          <a:xfrm>
            <a:off x="1349640" y="5716440"/>
            <a:ext cx="3481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งที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4" name=""/>
          <p:cNvSpPr txBox="1"/>
          <p:nvPr/>
        </p:nvSpPr>
        <p:spPr>
          <a:xfrm>
            <a:off x="1697760" y="571644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5" name=""/>
          <p:cNvSpPr txBox="1"/>
          <p:nvPr/>
        </p:nvSpPr>
        <p:spPr>
          <a:xfrm>
            <a:off x="1883880" y="5716440"/>
            <a:ext cx="4197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กเรี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6" name=""/>
          <p:cNvSpPr txBox="1"/>
          <p:nvPr/>
        </p:nvSpPr>
        <p:spPr>
          <a:xfrm>
            <a:off x="2301120" y="5716440"/>
            <a:ext cx="5583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ยนต้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7" name=""/>
          <p:cNvSpPr txBox="1"/>
          <p:nvPr/>
        </p:nvSpPr>
        <p:spPr>
          <a:xfrm>
            <a:off x="2860920" y="5716440"/>
            <a:ext cx="6195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องเติ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8" name=""/>
          <p:cNvSpPr txBox="1"/>
          <p:nvPr/>
        </p:nvSpPr>
        <p:spPr>
          <a:xfrm>
            <a:off x="3478320" y="571644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9" name=""/>
          <p:cNvSpPr txBox="1"/>
          <p:nvPr/>
        </p:nvSpPr>
        <p:spPr>
          <a:xfrm>
            <a:off x="3664800" y="5713920"/>
            <a:ext cx="3034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0" name=""/>
          <p:cNvSpPr txBox="1"/>
          <p:nvPr/>
        </p:nvSpPr>
        <p:spPr>
          <a:xfrm>
            <a:off x="996120" y="6286320"/>
            <a:ext cx="303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1.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1" name=""/>
          <p:cNvSpPr txBox="1"/>
          <p:nvPr/>
        </p:nvSpPr>
        <p:spPr>
          <a:xfrm>
            <a:off x="1300320" y="6288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2" name=""/>
          <p:cNvSpPr txBox="1"/>
          <p:nvPr/>
        </p:nvSpPr>
        <p:spPr>
          <a:xfrm>
            <a:off x="1458720" y="6288840"/>
            <a:ext cx="432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านช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3" name=""/>
          <p:cNvSpPr txBox="1"/>
          <p:nvPr/>
        </p:nvSpPr>
        <p:spPr>
          <a:xfrm>
            <a:off x="1896480" y="6289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4" name=""/>
          <p:cNvSpPr txBox="1"/>
          <p:nvPr/>
        </p:nvSpPr>
        <p:spPr>
          <a:xfrm>
            <a:off x="1892160" y="6288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"/>
          <p:cNvSpPr txBox="1"/>
          <p:nvPr/>
        </p:nvSpPr>
        <p:spPr>
          <a:xfrm>
            <a:off x="2050560" y="628632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6" name=""/>
          <p:cNvSpPr txBox="1"/>
          <p:nvPr/>
        </p:nvSpPr>
        <p:spPr>
          <a:xfrm>
            <a:off x="2122560" y="6288840"/>
            <a:ext cx="424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จาก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7" name=""/>
          <p:cNvSpPr txBox="1"/>
          <p:nvPr/>
        </p:nvSpPr>
        <p:spPr>
          <a:xfrm>
            <a:off x="2547360" y="6286320"/>
            <a:ext cx="1393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QLineEdit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8" name=""/>
          <p:cNvSpPr txBox="1"/>
          <p:nvPr/>
        </p:nvSpPr>
        <p:spPr>
          <a:xfrm>
            <a:off x="3943800" y="6288840"/>
            <a:ext cx="1288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และแสดงใน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9" name=""/>
          <p:cNvSpPr txBox="1"/>
          <p:nvPr/>
        </p:nvSpPr>
        <p:spPr>
          <a:xfrm>
            <a:off x="5226840" y="6286320"/>
            <a:ext cx="982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QLabel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0" name=""/>
          <p:cNvSpPr txBox="1"/>
          <p:nvPr/>
        </p:nvSpPr>
        <p:spPr>
          <a:xfrm>
            <a:off x="4287240" y="6774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1" name=""/>
          <p:cNvSpPr txBox="1"/>
          <p:nvPr/>
        </p:nvSpPr>
        <p:spPr>
          <a:xfrm>
            <a:off x="5026320" y="6772320"/>
            <a:ext cx="313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 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2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3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8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9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0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1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2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3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4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5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7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8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9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0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1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2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3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4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5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6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7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8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9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0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1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2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3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4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5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6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7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8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9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0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1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2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3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4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5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6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7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8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9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0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1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2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3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4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5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6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7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8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9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0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1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2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3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4" name=""/>
          <p:cNvSpPr/>
          <p:nvPr/>
        </p:nvSpPr>
        <p:spPr>
          <a:xfrm>
            <a:off x="790560" y="824400"/>
            <a:ext cx="448560" cy="365400"/>
          </a:xfrm>
          <a:custGeom>
            <a:avLst/>
            <a:gdLst/>
            <a:ahLst/>
            <a:rect l="0" t="0" r="r" b="b"/>
            <a:pathLst>
              <a:path w="1246" h="1015">
                <a:moveTo>
                  <a:pt x="177" y="101"/>
                </a:moveTo>
                <a:lnTo>
                  <a:pt x="384" y="101"/>
                </a:lnTo>
                <a:cubicBezTo>
                  <a:pt x="422" y="101"/>
                  <a:pt x="449" y="98"/>
                  <a:pt x="449" y="135"/>
                </a:cubicBezTo>
                <a:lnTo>
                  <a:pt x="449" y="67"/>
                </a:lnTo>
                <a:cubicBezTo>
                  <a:pt x="449" y="30"/>
                  <a:pt x="422" y="0"/>
                  <a:pt x="384" y="0"/>
                </a:cubicBezTo>
                <a:lnTo>
                  <a:pt x="107" y="0"/>
                </a:lnTo>
                <a:cubicBezTo>
                  <a:pt x="38" y="0"/>
                  <a:pt x="-16" y="71"/>
                  <a:pt x="4" y="169"/>
                </a:cubicBezTo>
                <a:cubicBezTo>
                  <a:pt x="4" y="169"/>
                  <a:pt x="66" y="487"/>
                  <a:pt x="70" y="506"/>
                </a:cubicBezTo>
                <a:cubicBezTo>
                  <a:pt x="82" y="558"/>
                  <a:pt x="143" y="609"/>
                  <a:pt x="210" y="609"/>
                </a:cubicBezTo>
                <a:lnTo>
                  <a:pt x="450" y="609"/>
                </a:lnTo>
                <a:cubicBezTo>
                  <a:pt x="488" y="609"/>
                  <a:pt x="449" y="545"/>
                  <a:pt x="449" y="508"/>
                </a:cubicBezTo>
                <a:lnTo>
                  <a:pt x="449" y="440"/>
                </a:lnTo>
                <a:cubicBezTo>
                  <a:pt x="449" y="477"/>
                  <a:pt x="422" y="508"/>
                  <a:pt x="384" y="508"/>
                </a:cubicBezTo>
                <a:lnTo>
                  <a:pt x="246" y="508"/>
                </a:lnTo>
                <a:cubicBezTo>
                  <a:pt x="207" y="508"/>
                  <a:pt x="182" y="473"/>
                  <a:pt x="177" y="440"/>
                </a:cubicBezTo>
                <a:cubicBezTo>
                  <a:pt x="171" y="408"/>
                  <a:pt x="122" y="191"/>
                  <a:pt x="122" y="191"/>
                </a:cubicBezTo>
                <a:cubicBezTo>
                  <a:pt x="110" y="126"/>
                  <a:pt x="138" y="101"/>
                  <a:pt x="177" y="101"/>
                </a:cubicBezTo>
                <a:moveTo>
                  <a:pt x="1069" y="101"/>
                </a:moveTo>
                <a:lnTo>
                  <a:pt x="861" y="101"/>
                </a:lnTo>
                <a:cubicBezTo>
                  <a:pt x="823" y="101"/>
                  <a:pt x="759" y="98"/>
                  <a:pt x="759" y="135"/>
                </a:cubicBezTo>
                <a:lnTo>
                  <a:pt x="759" y="67"/>
                </a:lnTo>
                <a:cubicBezTo>
                  <a:pt x="759" y="30"/>
                  <a:pt x="823" y="0"/>
                  <a:pt x="861" y="0"/>
                </a:cubicBezTo>
                <a:lnTo>
                  <a:pt x="1138" y="0"/>
                </a:lnTo>
                <a:cubicBezTo>
                  <a:pt x="1207" y="0"/>
                  <a:pt x="1262" y="71"/>
                  <a:pt x="1242" y="169"/>
                </a:cubicBezTo>
                <a:cubicBezTo>
                  <a:pt x="1242" y="169"/>
                  <a:pt x="1185" y="488"/>
                  <a:pt x="1181" y="508"/>
                </a:cubicBezTo>
                <a:cubicBezTo>
                  <a:pt x="1168" y="558"/>
                  <a:pt x="1110" y="609"/>
                  <a:pt x="1042" y="609"/>
                </a:cubicBezTo>
                <a:lnTo>
                  <a:pt x="795" y="609"/>
                </a:lnTo>
                <a:cubicBezTo>
                  <a:pt x="757" y="609"/>
                  <a:pt x="759" y="545"/>
                  <a:pt x="759" y="508"/>
                </a:cubicBezTo>
                <a:lnTo>
                  <a:pt x="759" y="440"/>
                </a:lnTo>
                <a:cubicBezTo>
                  <a:pt x="759" y="477"/>
                  <a:pt x="823" y="508"/>
                  <a:pt x="861" y="508"/>
                </a:cubicBezTo>
                <a:lnTo>
                  <a:pt x="1000" y="508"/>
                </a:lnTo>
                <a:cubicBezTo>
                  <a:pt x="1038" y="508"/>
                  <a:pt x="1063" y="473"/>
                  <a:pt x="1069" y="440"/>
                </a:cubicBezTo>
                <a:cubicBezTo>
                  <a:pt x="1075" y="408"/>
                  <a:pt x="1124" y="191"/>
                  <a:pt x="1124" y="191"/>
                </a:cubicBezTo>
                <a:cubicBezTo>
                  <a:pt x="1135" y="126"/>
                  <a:pt x="1107" y="101"/>
                  <a:pt x="1069" y="101"/>
                </a:cubicBezTo>
                <a:moveTo>
                  <a:pt x="719" y="677"/>
                </a:moveTo>
                <a:cubicBezTo>
                  <a:pt x="719" y="442"/>
                  <a:pt x="626" y="677"/>
                  <a:pt x="626" y="677"/>
                </a:cubicBezTo>
                <a:cubicBezTo>
                  <a:pt x="626" y="677"/>
                  <a:pt x="522" y="442"/>
                  <a:pt x="522" y="677"/>
                </a:cubicBezTo>
                <a:cubicBezTo>
                  <a:pt x="522" y="912"/>
                  <a:pt x="408" y="1015"/>
                  <a:pt x="408" y="1015"/>
                </a:cubicBezTo>
                <a:lnTo>
                  <a:pt x="833" y="1015"/>
                </a:lnTo>
                <a:cubicBezTo>
                  <a:pt x="833" y="1015"/>
                  <a:pt x="719" y="912"/>
                  <a:pt x="719" y="67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5" name=""/>
          <p:cNvSpPr/>
          <p:nvPr/>
        </p:nvSpPr>
        <p:spPr>
          <a:xfrm>
            <a:off x="879120" y="802800"/>
            <a:ext cx="273960" cy="298800"/>
          </a:xfrm>
          <a:custGeom>
            <a:avLst/>
            <a:gdLst/>
            <a:ahLst/>
            <a:rect l="0" t="0" r="r" b="b"/>
            <a:pathLst>
              <a:path w="761" h="830">
                <a:moveTo>
                  <a:pt x="761" y="214"/>
                </a:moveTo>
                <a:cubicBezTo>
                  <a:pt x="761" y="443"/>
                  <a:pt x="527" y="830"/>
                  <a:pt x="381" y="830"/>
                </a:cubicBezTo>
                <a:cubicBezTo>
                  <a:pt x="234" y="830"/>
                  <a:pt x="0" y="443"/>
                  <a:pt x="0" y="214"/>
                </a:cubicBezTo>
                <a:cubicBezTo>
                  <a:pt x="0" y="39"/>
                  <a:pt x="34" y="1"/>
                  <a:pt x="103" y="1"/>
                </a:cubicBezTo>
                <a:cubicBezTo>
                  <a:pt x="151" y="1"/>
                  <a:pt x="312" y="0"/>
                  <a:pt x="381" y="0"/>
                </a:cubicBezTo>
                <a:lnTo>
                  <a:pt x="622" y="0"/>
                </a:lnTo>
                <a:cubicBezTo>
                  <a:pt x="723" y="0"/>
                  <a:pt x="761" y="23"/>
                  <a:pt x="761" y="21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6" name=""/>
          <p:cNvSpPr/>
          <p:nvPr/>
        </p:nvSpPr>
        <p:spPr>
          <a:xfrm>
            <a:off x="902160" y="1164960"/>
            <a:ext cx="224640" cy="61200"/>
          </a:xfrm>
          <a:custGeom>
            <a:avLst/>
            <a:gdLst/>
            <a:ahLst/>
            <a:rect l="0" t="0" r="r" b="b"/>
            <a:pathLst>
              <a:path w="624" h="170">
                <a:moveTo>
                  <a:pt x="623" y="103"/>
                </a:moveTo>
                <a:cubicBezTo>
                  <a:pt x="623" y="140"/>
                  <a:pt x="631" y="170"/>
                  <a:pt x="593" y="170"/>
                </a:cubicBezTo>
                <a:lnTo>
                  <a:pt x="39" y="170"/>
                </a:lnTo>
                <a:cubicBezTo>
                  <a:pt x="1" y="170"/>
                  <a:pt x="0" y="140"/>
                  <a:pt x="0" y="103"/>
                </a:cubicBezTo>
                <a:lnTo>
                  <a:pt x="0" y="69"/>
                </a:lnTo>
                <a:cubicBezTo>
                  <a:pt x="0" y="31"/>
                  <a:pt x="41" y="0"/>
                  <a:pt x="77" y="0"/>
                </a:cubicBezTo>
                <a:lnTo>
                  <a:pt x="558" y="0"/>
                </a:lnTo>
                <a:cubicBezTo>
                  <a:pt x="594" y="0"/>
                  <a:pt x="623" y="31"/>
                  <a:pt x="623" y="69"/>
                </a:cubicBezTo>
                <a:lnTo>
                  <a:pt x="623" y="103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7" name=""/>
          <p:cNvSpPr/>
          <p:nvPr/>
        </p:nvSpPr>
        <p:spPr>
          <a:xfrm>
            <a:off x="877320" y="1201680"/>
            <a:ext cx="273960" cy="36720"/>
          </a:xfrm>
          <a:custGeom>
            <a:avLst/>
            <a:gdLst/>
            <a:ahLst/>
            <a:rect l="0" t="0" r="r" b="b"/>
            <a:pathLst>
              <a:path w="761" h="102">
                <a:moveTo>
                  <a:pt x="761" y="56"/>
                </a:moveTo>
                <a:cubicBezTo>
                  <a:pt x="761" y="81"/>
                  <a:pt x="767" y="102"/>
                  <a:pt x="718" y="102"/>
                </a:cubicBezTo>
                <a:lnTo>
                  <a:pt x="52" y="102"/>
                </a:lnTo>
                <a:cubicBezTo>
                  <a:pt x="7" y="102"/>
                  <a:pt x="0" y="81"/>
                  <a:pt x="0" y="56"/>
                </a:cubicBezTo>
                <a:lnTo>
                  <a:pt x="0" y="47"/>
                </a:lnTo>
                <a:cubicBezTo>
                  <a:pt x="0" y="20"/>
                  <a:pt x="26" y="0"/>
                  <a:pt x="52" y="0"/>
                </a:cubicBezTo>
                <a:lnTo>
                  <a:pt x="718" y="0"/>
                </a:lnTo>
                <a:cubicBezTo>
                  <a:pt x="744" y="0"/>
                  <a:pt x="761" y="20"/>
                  <a:pt x="761" y="47"/>
                </a:cubicBezTo>
                <a:lnTo>
                  <a:pt x="761" y="56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8" name=""/>
          <p:cNvSpPr txBox="1"/>
          <p:nvPr/>
        </p:nvSpPr>
        <p:spPr>
          <a:xfrm>
            <a:off x="1255680" y="72756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0: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9" name=""/>
          <p:cNvSpPr txBox="1"/>
          <p:nvPr/>
        </p:nvSpPr>
        <p:spPr>
          <a:xfrm>
            <a:off x="2809440" y="731160"/>
            <a:ext cx="7916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ผลลั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0" name=""/>
          <p:cNvSpPr txBox="1"/>
          <p:nvPr/>
        </p:nvSpPr>
        <p:spPr>
          <a:xfrm>
            <a:off x="3600360" y="731160"/>
            <a:ext cx="5479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พธ์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1" name=""/>
          <p:cNvSpPr txBox="1"/>
          <p:nvPr/>
        </p:nvSpPr>
        <p:spPr>
          <a:xfrm>
            <a:off x="414756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2" name=""/>
          <p:cNvSpPr txBox="1"/>
          <p:nvPr/>
        </p:nvSpPr>
        <p:spPr>
          <a:xfrm>
            <a:off x="4416840" y="731160"/>
            <a:ext cx="12002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คาดหวั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3" name=""/>
          <p:cNvSpPr/>
          <p:nvPr/>
        </p:nvSpPr>
        <p:spPr>
          <a:xfrm>
            <a:off x="780840" y="1847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5"/>
                  <a:pt x="981" y="666"/>
                  <a:pt x="968" y="697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60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9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4"/>
                  <a:pt x="537" y="1007"/>
                  <a:pt x="504" y="1007"/>
                </a:cubicBezTo>
                <a:cubicBezTo>
                  <a:pt x="471" y="1007"/>
                  <a:pt x="438" y="1004"/>
                  <a:pt x="406" y="997"/>
                </a:cubicBezTo>
                <a:cubicBezTo>
                  <a:pt x="373" y="991"/>
                  <a:pt x="341" y="981"/>
                  <a:pt x="310" y="969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60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7"/>
                </a:cubicBezTo>
                <a:cubicBezTo>
                  <a:pt x="26" y="666"/>
                  <a:pt x="16" y="635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9"/>
                </a:cubicBezTo>
                <a:cubicBezTo>
                  <a:pt x="341" y="26"/>
                  <a:pt x="373" y="17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7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4" name=""/>
          <p:cNvSpPr/>
          <p:nvPr/>
        </p:nvSpPr>
        <p:spPr>
          <a:xfrm>
            <a:off x="826200" y="189288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7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500"/>
                  <a:pt x="726" y="522"/>
                </a:cubicBezTo>
                <a:cubicBezTo>
                  <a:pt x="717" y="545"/>
                  <a:pt x="705" y="567"/>
                  <a:pt x="691" y="588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2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2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8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500"/>
                  <a:pt x="12" y="476"/>
                  <a:pt x="7" y="452"/>
                </a:cubicBezTo>
                <a:cubicBezTo>
                  <a:pt x="2" y="427"/>
                  <a:pt x="0" y="403"/>
                  <a:pt x="0" y="377"/>
                </a:cubicBezTo>
                <a:cubicBezTo>
                  <a:pt x="0" y="352"/>
                  <a:pt x="2" y="328"/>
                  <a:pt x="7" y="304"/>
                </a:cubicBezTo>
                <a:cubicBezTo>
                  <a:pt x="12" y="279"/>
                  <a:pt x="19" y="256"/>
                  <a:pt x="28" y="233"/>
                </a:cubicBezTo>
                <a:cubicBezTo>
                  <a:pt x="38" y="210"/>
                  <a:pt x="50" y="188"/>
                  <a:pt x="63" y="168"/>
                </a:cubicBezTo>
                <a:cubicBezTo>
                  <a:pt x="77" y="147"/>
                  <a:pt x="93" y="128"/>
                  <a:pt x="110" y="111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1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8"/>
                  <a:pt x="717" y="210"/>
                  <a:pt x="726" y="233"/>
                </a:cubicBezTo>
                <a:cubicBezTo>
                  <a:pt x="736" y="256"/>
                  <a:pt x="743" y="279"/>
                  <a:pt x="748" y="304"/>
                </a:cubicBezTo>
                <a:cubicBezTo>
                  <a:pt x="752" y="328"/>
                  <a:pt x="755" y="352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5" name=""/>
          <p:cNvSpPr/>
          <p:nvPr/>
        </p:nvSpPr>
        <p:spPr>
          <a:xfrm>
            <a:off x="861480" y="192816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79"/>
                </a:moveTo>
                <a:cubicBezTo>
                  <a:pt x="559" y="297"/>
                  <a:pt x="557" y="316"/>
                  <a:pt x="554" y="334"/>
                </a:cubicBezTo>
                <a:cubicBezTo>
                  <a:pt x="550" y="352"/>
                  <a:pt x="545" y="369"/>
                  <a:pt x="538" y="386"/>
                </a:cubicBezTo>
                <a:cubicBezTo>
                  <a:pt x="531" y="403"/>
                  <a:pt x="522" y="419"/>
                  <a:pt x="512" y="434"/>
                </a:cubicBezTo>
                <a:cubicBezTo>
                  <a:pt x="502" y="450"/>
                  <a:pt x="490" y="464"/>
                  <a:pt x="477" y="477"/>
                </a:cubicBezTo>
                <a:cubicBezTo>
                  <a:pt x="464" y="490"/>
                  <a:pt x="450" y="501"/>
                  <a:pt x="435" y="512"/>
                </a:cubicBezTo>
                <a:cubicBezTo>
                  <a:pt x="420" y="523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8"/>
                  <a:pt x="298" y="559"/>
                  <a:pt x="280" y="559"/>
                </a:cubicBezTo>
                <a:cubicBezTo>
                  <a:pt x="261" y="559"/>
                  <a:pt x="243" y="558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3"/>
                  <a:pt x="125" y="512"/>
                </a:cubicBezTo>
                <a:cubicBezTo>
                  <a:pt x="108" y="501"/>
                  <a:pt x="94" y="490"/>
                  <a:pt x="81" y="477"/>
                </a:cubicBezTo>
                <a:cubicBezTo>
                  <a:pt x="68" y="464"/>
                  <a:pt x="57" y="450"/>
                  <a:pt x="47" y="434"/>
                </a:cubicBezTo>
                <a:cubicBezTo>
                  <a:pt x="36" y="419"/>
                  <a:pt x="28" y="403"/>
                  <a:pt x="21" y="386"/>
                </a:cubicBezTo>
                <a:cubicBezTo>
                  <a:pt x="14" y="369"/>
                  <a:pt x="8" y="352"/>
                  <a:pt x="5" y="334"/>
                </a:cubicBezTo>
                <a:cubicBezTo>
                  <a:pt x="1" y="316"/>
                  <a:pt x="0" y="297"/>
                  <a:pt x="0" y="279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39"/>
                  <a:pt x="531" y="155"/>
                  <a:pt x="538" y="172"/>
                </a:cubicBezTo>
                <a:cubicBezTo>
                  <a:pt x="545" y="189"/>
                  <a:pt x="550" y="207"/>
                  <a:pt x="554" y="225"/>
                </a:cubicBezTo>
                <a:cubicBezTo>
                  <a:pt x="557" y="243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6" name=""/>
          <p:cNvSpPr/>
          <p:nvPr/>
        </p:nvSpPr>
        <p:spPr>
          <a:xfrm>
            <a:off x="901440" y="196848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8"/>
                </a:moveTo>
                <a:cubicBezTo>
                  <a:pt x="336" y="179"/>
                  <a:pt x="335" y="190"/>
                  <a:pt x="333" y="201"/>
                </a:cubicBezTo>
                <a:cubicBezTo>
                  <a:pt x="331" y="212"/>
                  <a:pt x="328" y="222"/>
                  <a:pt x="324" y="232"/>
                </a:cubicBezTo>
                <a:cubicBezTo>
                  <a:pt x="319" y="242"/>
                  <a:pt x="314" y="252"/>
                  <a:pt x="308" y="261"/>
                </a:cubicBezTo>
                <a:cubicBezTo>
                  <a:pt x="302" y="270"/>
                  <a:pt x="295" y="279"/>
                  <a:pt x="287" y="287"/>
                </a:cubicBezTo>
                <a:cubicBezTo>
                  <a:pt x="280" y="294"/>
                  <a:pt x="271" y="301"/>
                  <a:pt x="262" y="307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7"/>
                  <a:pt x="212" y="330"/>
                  <a:pt x="201" y="332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2"/>
                </a:cubicBezTo>
                <a:cubicBezTo>
                  <a:pt x="125" y="330"/>
                  <a:pt x="115" y="327"/>
                  <a:pt x="105" y="323"/>
                </a:cubicBezTo>
                <a:cubicBezTo>
                  <a:pt x="95" y="319"/>
                  <a:pt x="85" y="314"/>
                  <a:pt x="76" y="307"/>
                </a:cubicBezTo>
                <a:cubicBezTo>
                  <a:pt x="67" y="301"/>
                  <a:pt x="58" y="294"/>
                  <a:pt x="50" y="287"/>
                </a:cubicBezTo>
                <a:cubicBezTo>
                  <a:pt x="43" y="279"/>
                  <a:pt x="36" y="270"/>
                  <a:pt x="29" y="261"/>
                </a:cubicBezTo>
                <a:cubicBezTo>
                  <a:pt x="23" y="252"/>
                  <a:pt x="18" y="242"/>
                  <a:pt x="14" y="232"/>
                </a:cubicBezTo>
                <a:cubicBezTo>
                  <a:pt x="10" y="222"/>
                  <a:pt x="6" y="212"/>
                  <a:pt x="3" y="201"/>
                </a:cubicBezTo>
                <a:cubicBezTo>
                  <a:pt x="1" y="190"/>
                  <a:pt x="0" y="179"/>
                  <a:pt x="0" y="168"/>
                </a:cubicBezTo>
                <a:cubicBezTo>
                  <a:pt x="0" y="157"/>
                  <a:pt x="1" y="146"/>
                  <a:pt x="3" y="135"/>
                </a:cubicBezTo>
                <a:cubicBezTo>
                  <a:pt x="6" y="125"/>
                  <a:pt x="10" y="114"/>
                  <a:pt x="14" y="104"/>
                </a:cubicBezTo>
                <a:cubicBezTo>
                  <a:pt x="18" y="94"/>
                  <a:pt x="23" y="84"/>
                  <a:pt x="29" y="75"/>
                </a:cubicBezTo>
                <a:cubicBezTo>
                  <a:pt x="36" y="66"/>
                  <a:pt x="43" y="56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2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2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6"/>
                  <a:pt x="302" y="66"/>
                  <a:pt x="308" y="75"/>
                </a:cubicBezTo>
                <a:cubicBezTo>
                  <a:pt x="314" y="84"/>
                  <a:pt x="319" y="94"/>
                  <a:pt x="324" y="104"/>
                </a:cubicBezTo>
                <a:cubicBezTo>
                  <a:pt x="328" y="114"/>
                  <a:pt x="331" y="125"/>
                  <a:pt x="333" y="135"/>
                </a:cubicBezTo>
                <a:cubicBezTo>
                  <a:pt x="335" y="146"/>
                  <a:pt x="336" y="157"/>
                  <a:pt x="336" y="1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7" name=""/>
          <p:cNvSpPr/>
          <p:nvPr/>
        </p:nvSpPr>
        <p:spPr>
          <a:xfrm>
            <a:off x="931680" y="199836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7"/>
                  <a:pt x="144" y="144"/>
                </a:cubicBezTo>
                <a:cubicBezTo>
                  <a:pt x="136" y="152"/>
                  <a:pt x="127" y="158"/>
                  <a:pt x="117" y="163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3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7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8" name=""/>
          <p:cNvSpPr/>
          <p:nvPr/>
        </p:nvSpPr>
        <p:spPr>
          <a:xfrm>
            <a:off x="957600" y="203148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4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9" name=""/>
          <p:cNvSpPr/>
          <p:nvPr/>
        </p:nvSpPr>
        <p:spPr>
          <a:xfrm>
            <a:off x="954720" y="201312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69"/>
                  <a:pt x="8" y="64"/>
                </a:cubicBezTo>
                <a:cubicBezTo>
                  <a:pt x="-3" y="52"/>
                  <a:pt x="-3" y="34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6"/>
                  <a:pt x="64" y="47"/>
                </a:cubicBezTo>
                <a:lnTo>
                  <a:pt x="49" y="64"/>
                </a:lnTo>
                <a:cubicBezTo>
                  <a:pt x="43" y="69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0" name=""/>
          <p:cNvSpPr/>
          <p:nvPr/>
        </p:nvSpPr>
        <p:spPr>
          <a:xfrm>
            <a:off x="1020600" y="184788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19"/>
                </a:lnTo>
                <a:cubicBezTo>
                  <a:pt x="211" y="78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1" name=""/>
          <p:cNvSpPr/>
          <p:nvPr/>
        </p:nvSpPr>
        <p:spPr>
          <a:xfrm>
            <a:off x="963720" y="187956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1"/>
                  <a:pt x="2" y="346"/>
                  <a:pt x="12" y="336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2" name=""/>
          <p:cNvSpPr txBox="1"/>
          <p:nvPr/>
        </p:nvSpPr>
        <p:spPr>
          <a:xfrm>
            <a:off x="561636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3" name=""/>
          <p:cNvSpPr txBox="1"/>
          <p:nvPr/>
        </p:nvSpPr>
        <p:spPr>
          <a:xfrm>
            <a:off x="1160280" y="17877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4" name=""/>
          <p:cNvSpPr txBox="1"/>
          <p:nvPr/>
        </p:nvSpPr>
        <p:spPr>
          <a:xfrm>
            <a:off x="1253880" y="1790640"/>
            <a:ext cx="9396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ความรู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5" name=""/>
          <p:cNvSpPr txBox="1"/>
          <p:nvPr/>
        </p:nvSpPr>
        <p:spPr>
          <a:xfrm>
            <a:off x="2209680" y="17906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6" name=""/>
          <p:cNvSpPr txBox="1"/>
          <p:nvPr/>
        </p:nvSpPr>
        <p:spPr>
          <a:xfrm>
            <a:off x="2192040" y="17906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7" name=""/>
          <p:cNvSpPr txBox="1"/>
          <p:nvPr/>
        </p:nvSpPr>
        <p:spPr>
          <a:xfrm>
            <a:off x="2410560" y="17906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ได้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8" name=""/>
          <p:cNvSpPr txBox="1"/>
          <p:nvPr/>
        </p:nvSpPr>
        <p:spPr>
          <a:xfrm>
            <a:off x="2737440" y="17906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</a:t>
            </a:r>
            <a:r>
              <a:rPr b="0" lang="en-US" sz="2830" spc="-1" strike="noStrike">
                <a:solidFill>
                  <a:srgbClr val="1f2328"/>
                </a:solidFill>
                <a:latin typeface="NotoSansThai"/>
                <a:ea typeface="NotoSansThai"/>
              </a:rPr>
              <a:t> 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9" name=""/>
          <p:cNvSpPr txBox="1"/>
          <p:nvPr/>
        </p:nvSpPr>
        <p:spPr>
          <a:xfrm>
            <a:off x="2912400" y="17906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0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1" name=""/>
          <p:cNvSpPr txBox="1"/>
          <p:nvPr/>
        </p:nvSpPr>
        <p:spPr>
          <a:xfrm>
            <a:off x="747720" y="2543040"/>
            <a:ext cx="2472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Technology: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2" name=""/>
          <p:cNvSpPr txBox="1"/>
          <p:nvPr/>
        </p:nvSpPr>
        <p:spPr>
          <a:xfrm>
            <a:off x="1300320" y="3107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3" name=""/>
          <p:cNvSpPr txBox="1"/>
          <p:nvPr/>
        </p:nvSpPr>
        <p:spPr>
          <a:xfrm>
            <a:off x="1529280" y="3107520"/>
            <a:ext cx="1598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าใจความแตกต่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4" name=""/>
          <p:cNvSpPr txBox="1"/>
          <p:nvPr/>
        </p:nvSpPr>
        <p:spPr>
          <a:xfrm>
            <a:off x="3118680" y="3107520"/>
            <a:ext cx="685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างจาก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6" name=""/>
          <p:cNvSpPr txBox="1"/>
          <p:nvPr/>
        </p:nvSpPr>
        <p:spPr>
          <a:xfrm>
            <a:off x="3804120" y="3105000"/>
            <a:ext cx="465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7" name=""/>
          <p:cNvSpPr txBox="1"/>
          <p:nvPr/>
        </p:nvSpPr>
        <p:spPr>
          <a:xfrm>
            <a:off x="1300320" y="35931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8" name=""/>
          <p:cNvSpPr txBox="1"/>
          <p:nvPr/>
        </p:nvSpPr>
        <p:spPr>
          <a:xfrm>
            <a:off x="1448640" y="35931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9" name=""/>
          <p:cNvSpPr txBox="1"/>
          <p:nvPr/>
        </p:nvSpPr>
        <p:spPr>
          <a:xfrm>
            <a:off x="1434960" y="35931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0" name=""/>
          <p:cNvSpPr txBox="1"/>
          <p:nvPr/>
        </p:nvSpPr>
        <p:spPr>
          <a:xfrm>
            <a:off x="1581840" y="3593160"/>
            <a:ext cx="1244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กเทคโนโลยี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82" name=""/>
          <p:cNvSpPr txBox="1"/>
          <p:nvPr/>
        </p:nvSpPr>
        <p:spPr>
          <a:xfrm>
            <a:off x="2823840" y="3591000"/>
            <a:ext cx="1154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RTL-SDR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3" name=""/>
          <p:cNvSpPr txBox="1"/>
          <p:nvPr/>
        </p:nvSpPr>
        <p:spPr>
          <a:xfrm>
            <a:off x="1300320" y="4078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4" name=""/>
          <p:cNvSpPr txBox="1"/>
          <p:nvPr/>
        </p:nvSpPr>
        <p:spPr>
          <a:xfrm>
            <a:off x="1529280" y="4078800"/>
            <a:ext cx="339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าใจ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5" name=""/>
          <p:cNvSpPr txBox="1"/>
          <p:nvPr/>
        </p:nvSpPr>
        <p:spPr>
          <a:xfrm>
            <a:off x="1860480" y="4076640"/>
            <a:ext cx="85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6" name=""/>
          <p:cNvSpPr txBox="1"/>
          <p:nvPr/>
        </p:nvSpPr>
        <p:spPr>
          <a:xfrm>
            <a:off x="2714040" y="4078800"/>
            <a:ext cx="1482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ในประเทศไทย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7" name=""/>
          <p:cNvSpPr/>
          <p:nvPr/>
        </p:nvSpPr>
        <p:spPr>
          <a:xfrm>
            <a:off x="1047600" y="5362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88" name=""/>
          <p:cNvSpPr txBox="1"/>
          <p:nvPr/>
        </p:nvSpPr>
        <p:spPr>
          <a:xfrm>
            <a:off x="747720" y="4638600"/>
            <a:ext cx="3050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Programming: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9" name=""/>
          <p:cNvSpPr/>
          <p:nvPr/>
        </p:nvSpPr>
        <p:spPr>
          <a:xfrm>
            <a:off x="1047600" y="5848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0" name=""/>
          <p:cNvSpPr txBox="1"/>
          <p:nvPr/>
        </p:nvSpPr>
        <p:spPr>
          <a:xfrm>
            <a:off x="1300320" y="5210280"/>
            <a:ext cx="3598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Variables, functions, classes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1" name=""/>
          <p:cNvSpPr txBox="1"/>
          <p:nvPr/>
        </p:nvSpPr>
        <p:spPr>
          <a:xfrm>
            <a:off x="1300320" y="5695920"/>
            <a:ext cx="1731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File handling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2" name=""/>
          <p:cNvSpPr txBox="1"/>
          <p:nvPr/>
        </p:nvSpPr>
        <p:spPr>
          <a:xfrm>
            <a:off x="3034800" y="5698080"/>
            <a:ext cx="407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และ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3" name=""/>
          <p:cNvSpPr/>
          <p:nvPr/>
        </p:nvSpPr>
        <p:spPr>
          <a:xfrm>
            <a:off x="1047600" y="6324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4" name=""/>
          <p:cNvSpPr txBox="1"/>
          <p:nvPr/>
        </p:nvSpPr>
        <p:spPr>
          <a:xfrm>
            <a:off x="3440160" y="5695920"/>
            <a:ext cx="1195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modules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5" name=""/>
          <p:cNvSpPr txBox="1"/>
          <p:nvPr/>
        </p:nvSpPr>
        <p:spPr>
          <a:xfrm>
            <a:off x="1300320" y="6172200"/>
            <a:ext cx="2635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GPIO programming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6" name=""/>
          <p:cNvSpPr txBox="1"/>
          <p:nvPr/>
        </p:nvSpPr>
        <p:spPr>
          <a:xfrm>
            <a:off x="3928680" y="61743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7" name=""/>
          <p:cNvSpPr/>
          <p:nvPr/>
        </p:nvSpPr>
        <p:spPr>
          <a:xfrm>
            <a:off x="6286320" y="1847520"/>
            <a:ext cx="343080" cy="343440"/>
          </a:xfrm>
          <a:custGeom>
            <a:avLst/>
            <a:gdLst/>
            <a:ahLst/>
            <a:rect l="0" t="0" r="r" b="b"/>
            <a:pathLst>
              <a:path w="953" h="954">
                <a:moveTo>
                  <a:pt x="905" y="178"/>
                </a:moveTo>
                <a:lnTo>
                  <a:pt x="828" y="255"/>
                </a:lnTo>
                <a:cubicBezTo>
                  <a:pt x="828" y="255"/>
                  <a:pt x="777" y="280"/>
                  <a:pt x="726" y="229"/>
                </a:cubicBezTo>
                <a:cubicBezTo>
                  <a:pt x="675" y="178"/>
                  <a:pt x="700" y="127"/>
                  <a:pt x="700" y="127"/>
                </a:cubicBezTo>
                <a:lnTo>
                  <a:pt x="777" y="49"/>
                </a:lnTo>
                <a:cubicBezTo>
                  <a:pt x="802" y="24"/>
                  <a:pt x="772" y="0"/>
                  <a:pt x="749" y="0"/>
                </a:cubicBezTo>
                <a:cubicBezTo>
                  <a:pt x="636" y="0"/>
                  <a:pt x="544" y="92"/>
                  <a:pt x="544" y="206"/>
                </a:cubicBezTo>
                <a:cubicBezTo>
                  <a:pt x="544" y="222"/>
                  <a:pt x="546" y="238"/>
                  <a:pt x="549" y="252"/>
                </a:cubicBezTo>
                <a:lnTo>
                  <a:pt x="376" y="426"/>
                </a:lnTo>
                <a:lnTo>
                  <a:pt x="529" y="579"/>
                </a:lnTo>
                <a:lnTo>
                  <a:pt x="702" y="406"/>
                </a:lnTo>
                <a:cubicBezTo>
                  <a:pt x="717" y="409"/>
                  <a:pt x="733" y="411"/>
                  <a:pt x="749" y="411"/>
                </a:cubicBezTo>
                <a:cubicBezTo>
                  <a:pt x="862" y="411"/>
                  <a:pt x="953" y="319"/>
                  <a:pt x="953" y="206"/>
                </a:cubicBezTo>
                <a:cubicBezTo>
                  <a:pt x="953" y="183"/>
                  <a:pt x="930" y="153"/>
                  <a:pt x="905" y="178"/>
                </a:cubicBezTo>
                <a:moveTo>
                  <a:pt x="373" y="431"/>
                </a:moveTo>
                <a:lnTo>
                  <a:pt x="32" y="771"/>
                </a:lnTo>
                <a:cubicBezTo>
                  <a:pt x="-10" y="813"/>
                  <a:pt x="-10" y="880"/>
                  <a:pt x="32" y="922"/>
                </a:cubicBezTo>
                <a:cubicBezTo>
                  <a:pt x="74" y="964"/>
                  <a:pt x="141" y="964"/>
                  <a:pt x="184" y="922"/>
                </a:cubicBezTo>
                <a:lnTo>
                  <a:pt x="524" y="582"/>
                </a:lnTo>
                <a:lnTo>
                  <a:pt x="373" y="431"/>
                </a:lnTo>
                <a:moveTo>
                  <a:pt x="108" y="891"/>
                </a:moveTo>
                <a:cubicBezTo>
                  <a:pt x="85" y="891"/>
                  <a:pt x="67" y="872"/>
                  <a:pt x="67" y="849"/>
                </a:cubicBezTo>
                <a:cubicBezTo>
                  <a:pt x="67" y="826"/>
                  <a:pt x="85" y="808"/>
                  <a:pt x="108" y="808"/>
                </a:cubicBezTo>
                <a:cubicBezTo>
                  <a:pt x="131" y="808"/>
                  <a:pt x="149" y="826"/>
                  <a:pt x="149" y="849"/>
                </a:cubicBezTo>
                <a:cubicBezTo>
                  <a:pt x="149" y="872"/>
                  <a:pt x="131" y="891"/>
                  <a:pt x="108" y="89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8" name=""/>
          <p:cNvSpPr/>
          <p:nvPr/>
        </p:nvSpPr>
        <p:spPr>
          <a:xfrm>
            <a:off x="6334200" y="1899000"/>
            <a:ext cx="292680" cy="293040"/>
          </a:xfrm>
          <a:custGeom>
            <a:avLst/>
            <a:gdLst/>
            <a:ahLst/>
            <a:rect l="0" t="0" r="r" b="b"/>
            <a:pathLst>
              <a:path w="813" h="814">
                <a:moveTo>
                  <a:pt x="676" y="788"/>
                </a:moveTo>
                <a:cubicBezTo>
                  <a:pt x="709" y="821"/>
                  <a:pt x="761" y="823"/>
                  <a:pt x="791" y="791"/>
                </a:cubicBezTo>
                <a:cubicBezTo>
                  <a:pt x="822" y="760"/>
                  <a:pt x="820" y="709"/>
                  <a:pt x="788" y="676"/>
                </a:cubicBezTo>
                <a:lnTo>
                  <a:pt x="137" y="26"/>
                </a:lnTo>
                <a:cubicBezTo>
                  <a:pt x="104" y="-7"/>
                  <a:pt x="53" y="-9"/>
                  <a:pt x="22" y="23"/>
                </a:cubicBezTo>
                <a:cubicBezTo>
                  <a:pt x="-9" y="54"/>
                  <a:pt x="-7" y="106"/>
                  <a:pt x="25" y="138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9" name=""/>
          <p:cNvSpPr/>
          <p:nvPr/>
        </p:nvSpPr>
        <p:spPr>
          <a:xfrm>
            <a:off x="6267240" y="184788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9"/>
                  <a:pt x="292" y="81"/>
                </a:cubicBezTo>
                <a:lnTo>
                  <a:pt x="96" y="277"/>
                </a:lnTo>
                <a:cubicBezTo>
                  <a:pt x="96" y="277"/>
                  <a:pt x="68" y="249"/>
                  <a:pt x="40" y="277"/>
                </a:cubicBezTo>
                <a:lnTo>
                  <a:pt x="12" y="305"/>
                </a:lnTo>
                <a:cubicBezTo>
                  <a:pt x="12" y="305"/>
                  <a:pt x="-15" y="333"/>
                  <a:pt x="12" y="360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5"/>
                </a:lnTo>
                <a:cubicBezTo>
                  <a:pt x="208" y="445"/>
                  <a:pt x="236" y="416"/>
                  <a:pt x="208" y="388"/>
                </a:cubicBezTo>
                <a:lnTo>
                  <a:pt x="206" y="386"/>
                </a:lnTo>
                <a:cubicBezTo>
                  <a:pt x="227" y="365"/>
                  <a:pt x="260" y="344"/>
                  <a:pt x="292" y="360"/>
                </a:cubicBezTo>
                <a:lnTo>
                  <a:pt x="403" y="249"/>
                </a:lnTo>
                <a:cubicBezTo>
                  <a:pt x="403" y="249"/>
                  <a:pt x="376" y="165"/>
                  <a:pt x="431" y="109"/>
                </a:cubicBezTo>
                <a:cubicBezTo>
                  <a:pt x="488" y="53"/>
                  <a:pt x="516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0" name=""/>
          <p:cNvSpPr txBox="1"/>
          <p:nvPr/>
        </p:nvSpPr>
        <p:spPr>
          <a:xfrm>
            <a:off x="4120560" y="6174360"/>
            <a:ext cx="601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นฐาน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1" name=""/>
          <p:cNvSpPr txBox="1"/>
          <p:nvPr/>
        </p:nvSpPr>
        <p:spPr>
          <a:xfrm>
            <a:off x="6646680" y="1787760"/>
            <a:ext cx="11145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Skills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2" name=""/>
          <p:cNvSpPr txBox="1"/>
          <p:nvPr/>
        </p:nvSpPr>
        <p:spPr>
          <a:xfrm>
            <a:off x="7727040" y="17906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3" name=""/>
          <p:cNvSpPr txBox="1"/>
          <p:nvPr/>
        </p:nvSpPr>
        <p:spPr>
          <a:xfrm>
            <a:off x="7945560" y="1790640"/>
            <a:ext cx="4258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4" name=""/>
          <p:cNvSpPr txBox="1"/>
          <p:nvPr/>
        </p:nvSpPr>
        <p:spPr>
          <a:xfrm>
            <a:off x="8370360" y="1790640"/>
            <a:ext cx="7293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อมใช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5" name=""/>
          <p:cNvSpPr txBox="1"/>
          <p:nvPr/>
        </p:nvSpPr>
        <p:spPr>
          <a:xfrm>
            <a:off x="9099360" y="1791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6" name=""/>
          <p:cNvSpPr/>
          <p:nvPr/>
        </p:nvSpPr>
        <p:spPr>
          <a:xfrm>
            <a:off x="65340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7" name=""/>
          <p:cNvSpPr txBox="1"/>
          <p:nvPr/>
        </p:nvSpPr>
        <p:spPr>
          <a:xfrm>
            <a:off x="6234120" y="2543040"/>
            <a:ext cx="3416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PyQt5 GUI Development: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8" name=""/>
          <p:cNvSpPr txBox="1"/>
          <p:nvPr/>
        </p:nvSpPr>
        <p:spPr>
          <a:xfrm>
            <a:off x="6786720" y="3105000"/>
            <a:ext cx="99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Widget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9" name=""/>
          <p:cNvSpPr txBox="1"/>
          <p:nvPr/>
        </p:nvSpPr>
        <p:spPr>
          <a:xfrm>
            <a:off x="7781760" y="3107520"/>
            <a:ext cx="6436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0" name=""/>
          <p:cNvSpPr txBox="1"/>
          <p:nvPr/>
        </p:nvSpPr>
        <p:spPr>
          <a:xfrm>
            <a:off x="8427240" y="3107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1" name=""/>
          <p:cNvSpPr txBox="1"/>
          <p:nvPr/>
        </p:nvSpPr>
        <p:spPr>
          <a:xfrm>
            <a:off x="8422920" y="3107520"/>
            <a:ext cx="62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งานพื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2" name=""/>
          <p:cNvSpPr/>
          <p:nvPr/>
        </p:nvSpPr>
        <p:spPr>
          <a:xfrm>
            <a:off x="65340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3" name=""/>
          <p:cNvSpPr txBox="1"/>
          <p:nvPr/>
        </p:nvSpPr>
        <p:spPr>
          <a:xfrm>
            <a:off x="9044640" y="3107520"/>
            <a:ext cx="601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นฐาน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4" name=""/>
          <p:cNvSpPr/>
          <p:nvPr/>
        </p:nvSpPr>
        <p:spPr>
          <a:xfrm>
            <a:off x="65340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7"/>
                  <a:pt x="132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5" name=""/>
          <p:cNvSpPr txBox="1"/>
          <p:nvPr/>
        </p:nvSpPr>
        <p:spPr>
          <a:xfrm>
            <a:off x="6786720" y="3591000"/>
            <a:ext cx="2876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Signals &amp; Slots system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6" name=""/>
          <p:cNvSpPr/>
          <p:nvPr/>
        </p:nvSpPr>
        <p:spPr>
          <a:xfrm>
            <a:off x="65340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7" name=""/>
          <p:cNvSpPr txBox="1"/>
          <p:nvPr/>
        </p:nvSpPr>
        <p:spPr>
          <a:xfrm>
            <a:off x="6786720" y="4076640"/>
            <a:ext cx="3176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Touch-friendly UI design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8" name=""/>
          <p:cNvSpPr txBox="1"/>
          <p:nvPr/>
        </p:nvSpPr>
        <p:spPr>
          <a:xfrm>
            <a:off x="6786720" y="4562640"/>
            <a:ext cx="2421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Real-time updates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9" name=""/>
          <p:cNvSpPr txBox="1"/>
          <p:nvPr/>
        </p:nvSpPr>
        <p:spPr>
          <a:xfrm>
            <a:off x="9211320" y="4564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0" name=""/>
          <p:cNvSpPr txBox="1"/>
          <p:nvPr/>
        </p:nvSpPr>
        <p:spPr>
          <a:xfrm>
            <a:off x="9381600" y="4564800"/>
            <a:ext cx="299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1" name=""/>
          <p:cNvSpPr txBox="1"/>
          <p:nvPr/>
        </p:nvSpPr>
        <p:spPr>
          <a:xfrm>
            <a:off x="9681480" y="4562640"/>
            <a:ext cx="103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QTimer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2" name=""/>
          <p:cNvSpPr txBox="1"/>
          <p:nvPr/>
        </p:nvSpPr>
        <p:spPr>
          <a:xfrm>
            <a:off x="6234120" y="5126760"/>
            <a:ext cx="390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เตรี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3" name=""/>
          <p:cNvSpPr txBox="1"/>
          <p:nvPr/>
        </p:nvSpPr>
        <p:spPr>
          <a:xfrm>
            <a:off x="6623280" y="5126760"/>
            <a:ext cx="659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ยมพร้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4" name=""/>
          <p:cNvSpPr txBox="1"/>
          <p:nvPr/>
        </p:nvSpPr>
        <p:spPr>
          <a:xfrm>
            <a:off x="7283880" y="5126760"/>
            <a:ext cx="328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5" name=""/>
          <p:cNvSpPr txBox="1"/>
          <p:nvPr/>
        </p:nvSpPr>
        <p:spPr>
          <a:xfrm>
            <a:off x="7611840" y="51246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6" name=""/>
          <p:cNvSpPr txBox="1"/>
          <p:nvPr/>
        </p:nvSpPr>
        <p:spPr>
          <a:xfrm>
            <a:off x="7683840" y="5126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7" name=""/>
          <p:cNvSpPr txBox="1"/>
          <p:nvPr/>
        </p:nvSpPr>
        <p:spPr>
          <a:xfrm>
            <a:off x="7841880" y="512676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8" name=""/>
          <p:cNvSpPr txBox="1"/>
          <p:nvPr/>
        </p:nvSpPr>
        <p:spPr>
          <a:xfrm>
            <a:off x="8250840" y="5126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9" name=""/>
          <p:cNvSpPr txBox="1"/>
          <p:nvPr/>
        </p:nvSpPr>
        <p:spPr>
          <a:xfrm>
            <a:off x="8417880" y="5124600"/>
            <a:ext cx="744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Labs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0" name=""/>
          <p:cNvSpPr txBox="1"/>
          <p:nvPr/>
        </p:nvSpPr>
        <p:spPr>
          <a:xfrm>
            <a:off x="9163080" y="5126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1" name=""/>
          <p:cNvSpPr txBox="1"/>
          <p:nvPr/>
        </p:nvSpPr>
        <p:spPr>
          <a:xfrm>
            <a:off x="9314280" y="512676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นสู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2" name=""/>
          <p:cNvSpPr txBox="1"/>
          <p:nvPr/>
        </p:nvSpPr>
        <p:spPr>
          <a:xfrm>
            <a:off x="9641520" y="5126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3" name=""/>
          <p:cNvSpPr txBox="1"/>
          <p:nvPr/>
        </p:nvSpPr>
        <p:spPr>
          <a:xfrm>
            <a:off x="9789840" y="51246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4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5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0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1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2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3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4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5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6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7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8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9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0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1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2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3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4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5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6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7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8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9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0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1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2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3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4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5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6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7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8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9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0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1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2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3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4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5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6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7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8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9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0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1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2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3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4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5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6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7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8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9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0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1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2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3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4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5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6" name=""/>
          <p:cNvSpPr/>
          <p:nvPr/>
        </p:nvSpPr>
        <p:spPr>
          <a:xfrm>
            <a:off x="811080" y="976320"/>
            <a:ext cx="218520" cy="214200"/>
          </a:xfrm>
          <a:custGeom>
            <a:avLst/>
            <a:gdLst/>
            <a:ahLst/>
            <a:rect l="0" t="0" r="r" b="b"/>
            <a:pathLst>
              <a:path w="607" h="595">
                <a:moveTo>
                  <a:pt x="352" y="536"/>
                </a:moveTo>
                <a:cubicBezTo>
                  <a:pt x="366" y="549"/>
                  <a:pt x="366" y="572"/>
                  <a:pt x="352" y="585"/>
                </a:cubicBezTo>
                <a:cubicBezTo>
                  <a:pt x="339" y="598"/>
                  <a:pt x="317" y="598"/>
                  <a:pt x="303" y="585"/>
                </a:cubicBezTo>
                <a:lnTo>
                  <a:pt x="10" y="297"/>
                </a:lnTo>
                <a:cubicBezTo>
                  <a:pt x="-3" y="284"/>
                  <a:pt x="-3" y="262"/>
                  <a:pt x="10" y="249"/>
                </a:cubicBezTo>
                <a:cubicBezTo>
                  <a:pt x="24" y="236"/>
                  <a:pt x="46" y="236"/>
                  <a:pt x="59" y="249"/>
                </a:cubicBezTo>
                <a:lnTo>
                  <a:pt x="352" y="536"/>
                </a:lnTo>
                <a:moveTo>
                  <a:pt x="597" y="297"/>
                </a:moveTo>
                <a:cubicBezTo>
                  <a:pt x="611" y="310"/>
                  <a:pt x="611" y="332"/>
                  <a:pt x="597" y="345"/>
                </a:cubicBezTo>
                <a:cubicBezTo>
                  <a:pt x="584" y="358"/>
                  <a:pt x="562" y="358"/>
                  <a:pt x="549" y="345"/>
                </a:cubicBezTo>
                <a:lnTo>
                  <a:pt x="254" y="58"/>
                </a:lnTo>
                <a:cubicBezTo>
                  <a:pt x="241" y="45"/>
                  <a:pt x="241" y="23"/>
                  <a:pt x="254" y="10"/>
                </a:cubicBezTo>
                <a:cubicBezTo>
                  <a:pt x="268" y="-3"/>
                  <a:pt x="290" y="-3"/>
                  <a:pt x="303" y="10"/>
                </a:cubicBezTo>
                <a:lnTo>
                  <a:pt x="597" y="297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7" name=""/>
          <p:cNvSpPr/>
          <p:nvPr/>
        </p:nvSpPr>
        <p:spPr>
          <a:xfrm>
            <a:off x="895320" y="1058760"/>
            <a:ext cx="318240" cy="351000"/>
          </a:xfrm>
          <a:custGeom>
            <a:avLst/>
            <a:gdLst/>
            <a:ahLst/>
            <a:rect l="0" t="0" r="r" b="b"/>
            <a:pathLst>
              <a:path w="884" h="975">
                <a:moveTo>
                  <a:pt x="884" y="975"/>
                </a:moveTo>
                <a:cubicBezTo>
                  <a:pt x="884" y="807"/>
                  <a:pt x="796" y="685"/>
                  <a:pt x="726" y="615"/>
                </a:cubicBezTo>
                <a:cubicBezTo>
                  <a:pt x="757" y="563"/>
                  <a:pt x="751" y="496"/>
                  <a:pt x="705" y="451"/>
                </a:cubicBezTo>
                <a:lnTo>
                  <a:pt x="667" y="413"/>
                </a:lnTo>
                <a:cubicBezTo>
                  <a:pt x="680" y="368"/>
                  <a:pt x="668" y="318"/>
                  <a:pt x="632" y="283"/>
                </a:cubicBezTo>
                <a:lnTo>
                  <a:pt x="460" y="116"/>
                </a:lnTo>
                <a:cubicBezTo>
                  <a:pt x="487" y="89"/>
                  <a:pt x="487" y="47"/>
                  <a:pt x="460" y="20"/>
                </a:cubicBezTo>
                <a:cubicBezTo>
                  <a:pt x="433" y="-6"/>
                  <a:pt x="389" y="-6"/>
                  <a:pt x="362" y="20"/>
                </a:cubicBezTo>
                <a:lnTo>
                  <a:pt x="265" y="116"/>
                </a:lnTo>
                <a:lnTo>
                  <a:pt x="118" y="259"/>
                </a:lnTo>
                <a:lnTo>
                  <a:pt x="20" y="355"/>
                </a:lnTo>
                <a:cubicBezTo>
                  <a:pt x="-7" y="381"/>
                  <a:pt x="-7" y="424"/>
                  <a:pt x="20" y="450"/>
                </a:cubicBezTo>
                <a:cubicBezTo>
                  <a:pt x="47" y="478"/>
                  <a:pt x="91" y="478"/>
                  <a:pt x="118" y="450"/>
                </a:cubicBezTo>
                <a:lnTo>
                  <a:pt x="289" y="619"/>
                </a:lnTo>
                <a:cubicBezTo>
                  <a:pt x="325" y="654"/>
                  <a:pt x="376" y="665"/>
                  <a:pt x="422" y="653"/>
                </a:cubicBezTo>
                <a:lnTo>
                  <a:pt x="460" y="691"/>
                </a:lnTo>
                <a:cubicBezTo>
                  <a:pt x="506" y="735"/>
                  <a:pt x="575" y="742"/>
                  <a:pt x="629" y="711"/>
                </a:cubicBezTo>
                <a:cubicBezTo>
                  <a:pt x="680" y="763"/>
                  <a:pt x="746" y="854"/>
                  <a:pt x="746" y="975"/>
                </a:cubicBezTo>
                <a:lnTo>
                  <a:pt x="884" y="975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8" name=""/>
          <p:cNvSpPr txBox="1"/>
          <p:nvPr/>
        </p:nvSpPr>
        <p:spPr>
          <a:xfrm>
            <a:off x="1255680" y="88956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1: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9" name=""/>
          <p:cNvSpPr txBox="1"/>
          <p:nvPr/>
        </p:nvSpPr>
        <p:spPr>
          <a:xfrm>
            <a:off x="2809440" y="893160"/>
            <a:ext cx="941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การติ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0" name=""/>
          <p:cNvSpPr txBox="1"/>
          <p:nvPr/>
        </p:nvSpPr>
        <p:spPr>
          <a:xfrm>
            <a:off x="3750480" y="893160"/>
            <a:ext cx="554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ดตั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1" name=""/>
          <p:cNvSpPr txBox="1"/>
          <p:nvPr/>
        </p:nvSpPr>
        <p:spPr>
          <a:xfrm>
            <a:off x="4303800" y="893160"/>
            <a:ext cx="22042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งและทดสอบ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2" name=""/>
          <p:cNvSpPr/>
          <p:nvPr/>
        </p:nvSpPr>
        <p:spPr>
          <a:xfrm>
            <a:off x="757080" y="2700000"/>
            <a:ext cx="5200920" cy="2019960"/>
          </a:xfrm>
          <a:custGeom>
            <a:avLst/>
            <a:gdLst/>
            <a:ahLst/>
            <a:rect l="0" t="0" r="r" b="b"/>
            <a:pathLst>
              <a:path w="14447" h="5611">
                <a:moveTo>
                  <a:pt x="0" y="5465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2"/>
                </a:cubicBezTo>
                <a:cubicBezTo>
                  <a:pt x="14366" y="15"/>
                  <a:pt x="14375" y="20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8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5465"/>
                </a:lnTo>
                <a:cubicBezTo>
                  <a:pt x="14447" y="5475"/>
                  <a:pt x="14446" y="5484"/>
                  <a:pt x="14444" y="5493"/>
                </a:cubicBezTo>
                <a:cubicBezTo>
                  <a:pt x="14443" y="5503"/>
                  <a:pt x="14440" y="5512"/>
                  <a:pt x="14436" y="5521"/>
                </a:cubicBezTo>
                <a:cubicBezTo>
                  <a:pt x="14432" y="5530"/>
                  <a:pt x="14428" y="5538"/>
                  <a:pt x="14423" y="5546"/>
                </a:cubicBezTo>
                <a:cubicBezTo>
                  <a:pt x="14417" y="5554"/>
                  <a:pt x="14411" y="5561"/>
                  <a:pt x="14405" y="5568"/>
                </a:cubicBezTo>
                <a:cubicBezTo>
                  <a:pt x="14398" y="5575"/>
                  <a:pt x="14390" y="5581"/>
                  <a:pt x="14383" y="5586"/>
                </a:cubicBezTo>
                <a:cubicBezTo>
                  <a:pt x="14375" y="5591"/>
                  <a:pt x="14366" y="5596"/>
                  <a:pt x="14357" y="5600"/>
                </a:cubicBezTo>
                <a:cubicBezTo>
                  <a:pt x="14349" y="5603"/>
                  <a:pt x="14339" y="5606"/>
                  <a:pt x="14330" y="5608"/>
                </a:cubicBezTo>
                <a:cubicBezTo>
                  <a:pt x="14321" y="5610"/>
                  <a:pt x="14311" y="5611"/>
                  <a:pt x="14302" y="5611"/>
                </a:cubicBezTo>
                <a:lnTo>
                  <a:pt x="145" y="5611"/>
                </a:lnTo>
                <a:cubicBezTo>
                  <a:pt x="136" y="5611"/>
                  <a:pt x="126" y="5610"/>
                  <a:pt x="117" y="5608"/>
                </a:cubicBezTo>
                <a:cubicBezTo>
                  <a:pt x="108" y="5606"/>
                  <a:pt x="99" y="5603"/>
                  <a:pt x="90" y="5600"/>
                </a:cubicBezTo>
                <a:cubicBezTo>
                  <a:pt x="81" y="5596"/>
                  <a:pt x="73" y="5591"/>
                  <a:pt x="65" y="5586"/>
                </a:cubicBezTo>
                <a:cubicBezTo>
                  <a:pt x="57" y="5581"/>
                  <a:pt x="49" y="5575"/>
                  <a:pt x="43" y="5568"/>
                </a:cubicBezTo>
                <a:cubicBezTo>
                  <a:pt x="36" y="5561"/>
                  <a:pt x="30" y="5554"/>
                  <a:pt x="24" y="5546"/>
                </a:cubicBezTo>
                <a:cubicBezTo>
                  <a:pt x="19" y="5538"/>
                  <a:pt x="15" y="5530"/>
                  <a:pt x="11" y="5521"/>
                </a:cubicBezTo>
                <a:cubicBezTo>
                  <a:pt x="7" y="5512"/>
                  <a:pt x="5" y="5503"/>
                  <a:pt x="3" y="5493"/>
                </a:cubicBezTo>
                <a:cubicBezTo>
                  <a:pt x="1" y="5484"/>
                  <a:pt x="0" y="5475"/>
                  <a:pt x="0" y="546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3" name=""/>
          <p:cNvSpPr/>
          <p:nvPr/>
        </p:nvSpPr>
        <p:spPr>
          <a:xfrm>
            <a:off x="757080" y="2700000"/>
            <a:ext cx="5200920" cy="2019960"/>
          </a:xfrm>
          <a:custGeom>
            <a:avLst/>
            <a:gdLst/>
            <a:ahLst/>
            <a:rect l="0" t="0" r="r" b="b"/>
            <a:pathLst>
              <a:path w="14447" h="5611">
                <a:moveTo>
                  <a:pt x="0" y="5465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2"/>
                </a:cubicBezTo>
                <a:cubicBezTo>
                  <a:pt x="14366" y="15"/>
                  <a:pt x="14375" y="20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8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5465"/>
                </a:lnTo>
                <a:cubicBezTo>
                  <a:pt x="14447" y="5475"/>
                  <a:pt x="14446" y="5484"/>
                  <a:pt x="14444" y="5493"/>
                </a:cubicBezTo>
                <a:cubicBezTo>
                  <a:pt x="14443" y="5503"/>
                  <a:pt x="14440" y="5512"/>
                  <a:pt x="14436" y="5521"/>
                </a:cubicBezTo>
                <a:cubicBezTo>
                  <a:pt x="14432" y="5530"/>
                  <a:pt x="14428" y="5538"/>
                  <a:pt x="14423" y="5546"/>
                </a:cubicBezTo>
                <a:cubicBezTo>
                  <a:pt x="14417" y="5554"/>
                  <a:pt x="14411" y="5561"/>
                  <a:pt x="14405" y="5568"/>
                </a:cubicBezTo>
                <a:cubicBezTo>
                  <a:pt x="14398" y="5575"/>
                  <a:pt x="14390" y="5581"/>
                  <a:pt x="14383" y="5586"/>
                </a:cubicBezTo>
                <a:cubicBezTo>
                  <a:pt x="14375" y="5591"/>
                  <a:pt x="14366" y="5596"/>
                  <a:pt x="14357" y="5600"/>
                </a:cubicBezTo>
                <a:cubicBezTo>
                  <a:pt x="14349" y="5603"/>
                  <a:pt x="14339" y="5606"/>
                  <a:pt x="14330" y="5608"/>
                </a:cubicBezTo>
                <a:cubicBezTo>
                  <a:pt x="14321" y="5610"/>
                  <a:pt x="14311" y="5611"/>
                  <a:pt x="14302" y="5611"/>
                </a:cubicBezTo>
                <a:lnTo>
                  <a:pt x="145" y="5611"/>
                </a:lnTo>
                <a:cubicBezTo>
                  <a:pt x="136" y="5611"/>
                  <a:pt x="126" y="5610"/>
                  <a:pt x="117" y="5608"/>
                </a:cubicBezTo>
                <a:cubicBezTo>
                  <a:pt x="108" y="5606"/>
                  <a:pt x="99" y="5603"/>
                  <a:pt x="90" y="5600"/>
                </a:cubicBezTo>
                <a:cubicBezTo>
                  <a:pt x="81" y="5596"/>
                  <a:pt x="73" y="5591"/>
                  <a:pt x="65" y="5586"/>
                </a:cubicBezTo>
                <a:cubicBezTo>
                  <a:pt x="57" y="5581"/>
                  <a:pt x="49" y="5575"/>
                  <a:pt x="43" y="5568"/>
                </a:cubicBezTo>
                <a:cubicBezTo>
                  <a:pt x="36" y="5561"/>
                  <a:pt x="30" y="5554"/>
                  <a:pt x="24" y="5546"/>
                </a:cubicBezTo>
                <a:cubicBezTo>
                  <a:pt x="19" y="5538"/>
                  <a:pt x="15" y="5530"/>
                  <a:pt x="11" y="5521"/>
                </a:cubicBezTo>
                <a:cubicBezTo>
                  <a:pt x="7" y="5512"/>
                  <a:pt x="5" y="5503"/>
                  <a:pt x="3" y="5493"/>
                </a:cubicBezTo>
                <a:cubicBezTo>
                  <a:pt x="1" y="5484"/>
                  <a:pt x="0" y="5475"/>
                  <a:pt x="0" y="546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4" name=""/>
          <p:cNvSpPr/>
          <p:nvPr/>
        </p:nvSpPr>
        <p:spPr>
          <a:xfrm>
            <a:off x="799920" y="2019240"/>
            <a:ext cx="343080" cy="343080"/>
          </a:xfrm>
          <a:custGeom>
            <a:avLst/>
            <a:gdLst/>
            <a:ahLst/>
            <a:rect l="0" t="0" r="r" b="b"/>
            <a:pathLst>
              <a:path w="953" h="953">
                <a:moveTo>
                  <a:pt x="905" y="176"/>
                </a:moveTo>
                <a:lnTo>
                  <a:pt x="828" y="253"/>
                </a:lnTo>
                <a:cubicBezTo>
                  <a:pt x="828" y="253"/>
                  <a:pt x="777" y="278"/>
                  <a:pt x="726" y="227"/>
                </a:cubicBezTo>
                <a:cubicBezTo>
                  <a:pt x="675" y="176"/>
                  <a:pt x="700" y="125"/>
                  <a:pt x="700" y="125"/>
                </a:cubicBezTo>
                <a:lnTo>
                  <a:pt x="777" y="49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91"/>
                  <a:pt x="544" y="204"/>
                </a:cubicBezTo>
                <a:cubicBezTo>
                  <a:pt x="544" y="220"/>
                  <a:pt x="546" y="236"/>
                  <a:pt x="549" y="251"/>
                </a:cubicBezTo>
                <a:lnTo>
                  <a:pt x="376" y="424"/>
                </a:lnTo>
                <a:lnTo>
                  <a:pt x="529" y="577"/>
                </a:lnTo>
                <a:lnTo>
                  <a:pt x="702" y="404"/>
                </a:lnTo>
                <a:cubicBezTo>
                  <a:pt x="717" y="407"/>
                  <a:pt x="733" y="409"/>
                  <a:pt x="749" y="409"/>
                </a:cubicBezTo>
                <a:cubicBezTo>
                  <a:pt x="862" y="409"/>
                  <a:pt x="953" y="318"/>
                  <a:pt x="953" y="204"/>
                </a:cubicBezTo>
                <a:cubicBezTo>
                  <a:pt x="953" y="181"/>
                  <a:pt x="930" y="151"/>
                  <a:pt x="905" y="176"/>
                </a:cubicBezTo>
                <a:moveTo>
                  <a:pt x="373" y="429"/>
                </a:moveTo>
                <a:lnTo>
                  <a:pt x="32" y="770"/>
                </a:lnTo>
                <a:cubicBezTo>
                  <a:pt x="-10" y="812"/>
                  <a:pt x="-10" y="880"/>
                  <a:pt x="32" y="921"/>
                </a:cubicBezTo>
                <a:cubicBezTo>
                  <a:pt x="74" y="963"/>
                  <a:pt x="141" y="963"/>
                  <a:pt x="184" y="921"/>
                </a:cubicBezTo>
                <a:lnTo>
                  <a:pt x="524" y="581"/>
                </a:lnTo>
                <a:lnTo>
                  <a:pt x="373" y="429"/>
                </a:lnTo>
                <a:moveTo>
                  <a:pt x="108" y="890"/>
                </a:moveTo>
                <a:cubicBezTo>
                  <a:pt x="85" y="890"/>
                  <a:pt x="67" y="871"/>
                  <a:pt x="67" y="848"/>
                </a:cubicBezTo>
                <a:cubicBezTo>
                  <a:pt x="67" y="826"/>
                  <a:pt x="85" y="807"/>
                  <a:pt x="108" y="807"/>
                </a:cubicBezTo>
                <a:cubicBezTo>
                  <a:pt x="131" y="807"/>
                  <a:pt x="149" y="826"/>
                  <a:pt x="149" y="848"/>
                </a:cubicBezTo>
                <a:cubicBezTo>
                  <a:pt x="149" y="871"/>
                  <a:pt x="131" y="890"/>
                  <a:pt x="108" y="89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5" name=""/>
          <p:cNvSpPr/>
          <p:nvPr/>
        </p:nvSpPr>
        <p:spPr>
          <a:xfrm>
            <a:off x="847800" y="207036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1"/>
                  <a:pt x="761" y="822"/>
                  <a:pt x="791" y="791"/>
                </a:cubicBezTo>
                <a:cubicBezTo>
                  <a:pt x="822" y="761"/>
                  <a:pt x="820" y="709"/>
                  <a:pt x="788" y="676"/>
                </a:cubicBezTo>
                <a:lnTo>
                  <a:pt x="137" y="26"/>
                </a:lnTo>
                <a:cubicBezTo>
                  <a:pt x="104" y="-7"/>
                  <a:pt x="53" y="-8"/>
                  <a:pt x="22" y="22"/>
                </a:cubicBezTo>
                <a:cubicBezTo>
                  <a:pt x="-9" y="53"/>
                  <a:pt x="-7" y="105"/>
                  <a:pt x="25" y="137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6" name=""/>
          <p:cNvSpPr/>
          <p:nvPr/>
        </p:nvSpPr>
        <p:spPr>
          <a:xfrm>
            <a:off x="780840" y="201924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6"/>
                </a:moveTo>
                <a:cubicBezTo>
                  <a:pt x="600" y="26"/>
                  <a:pt x="431" y="-59"/>
                  <a:pt x="292" y="81"/>
                </a:cubicBezTo>
                <a:lnTo>
                  <a:pt x="96" y="277"/>
                </a:lnTo>
                <a:cubicBezTo>
                  <a:pt x="96" y="277"/>
                  <a:pt x="68" y="249"/>
                  <a:pt x="40" y="277"/>
                </a:cubicBezTo>
                <a:lnTo>
                  <a:pt x="12" y="305"/>
                </a:lnTo>
                <a:cubicBezTo>
                  <a:pt x="12" y="305"/>
                  <a:pt x="-15" y="333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6"/>
                </a:lnTo>
                <a:cubicBezTo>
                  <a:pt x="208" y="446"/>
                  <a:pt x="236" y="417"/>
                  <a:pt x="208" y="389"/>
                </a:cubicBezTo>
                <a:lnTo>
                  <a:pt x="206" y="386"/>
                </a:lnTo>
                <a:cubicBezTo>
                  <a:pt x="227" y="366"/>
                  <a:pt x="260" y="345"/>
                  <a:pt x="292" y="361"/>
                </a:cubicBezTo>
                <a:lnTo>
                  <a:pt x="403" y="249"/>
                </a:lnTo>
                <a:cubicBezTo>
                  <a:pt x="403" y="249"/>
                  <a:pt x="376" y="165"/>
                  <a:pt x="431" y="109"/>
                </a:cubicBezTo>
                <a:cubicBezTo>
                  <a:pt x="487" y="54"/>
                  <a:pt x="515" y="54"/>
                  <a:pt x="572" y="54"/>
                </a:cubicBezTo>
                <a:cubicBezTo>
                  <a:pt x="628" y="54"/>
                  <a:pt x="600" y="26"/>
                  <a:pt x="600" y="2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7" name=""/>
          <p:cNvSpPr txBox="1"/>
          <p:nvPr/>
        </p:nvSpPr>
        <p:spPr>
          <a:xfrm>
            <a:off x="6503760" y="889560"/>
            <a:ext cx="19166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RTL-SDR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8" name=""/>
          <p:cNvSpPr txBox="1"/>
          <p:nvPr/>
        </p:nvSpPr>
        <p:spPr>
          <a:xfrm>
            <a:off x="1160280" y="19591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9" name=""/>
          <p:cNvSpPr txBox="1"/>
          <p:nvPr/>
        </p:nvSpPr>
        <p:spPr>
          <a:xfrm>
            <a:off x="1253880" y="1962000"/>
            <a:ext cx="7657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การติ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0" name=""/>
          <p:cNvSpPr txBox="1"/>
          <p:nvPr/>
        </p:nvSpPr>
        <p:spPr>
          <a:xfrm>
            <a:off x="2018520" y="1962000"/>
            <a:ext cx="4503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ดตั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1" name=""/>
          <p:cNvSpPr txBox="1"/>
          <p:nvPr/>
        </p:nvSpPr>
        <p:spPr>
          <a:xfrm>
            <a:off x="2467800" y="19620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2" name=""/>
          <p:cNvSpPr txBox="1"/>
          <p:nvPr/>
        </p:nvSpPr>
        <p:spPr>
          <a:xfrm>
            <a:off x="914400" y="2860920"/>
            <a:ext cx="22176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3" name=""/>
          <p:cNvSpPr txBox="1"/>
          <p:nvPr/>
        </p:nvSpPr>
        <p:spPr>
          <a:xfrm>
            <a:off x="1136520" y="2851920"/>
            <a:ext cx="4428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450" spc="-1" strike="noStrike">
                <a:solidFill>
                  <a:srgbClr val="59636e"/>
                </a:solidFill>
                <a:latin typeface="TlwgTypo"/>
                <a:cs typeface="TlwgTypo"/>
              </a:rPr>
              <a:t>ติดตั้ง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4" name=""/>
          <p:cNvSpPr txBox="1"/>
          <p:nvPr/>
        </p:nvSpPr>
        <p:spPr>
          <a:xfrm>
            <a:off x="1580400" y="2860920"/>
            <a:ext cx="88488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450" spc="-1" strike="noStrike">
                <a:solidFill>
                  <a:srgbClr val="59636e"/>
                </a:solidFill>
                <a:latin typeface="Courier New"/>
                <a:ea typeface="Courier New"/>
              </a:rPr>
              <a:t>RTL-SDR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5" name=""/>
          <p:cNvSpPr txBox="1"/>
          <p:nvPr/>
        </p:nvSpPr>
        <p:spPr>
          <a:xfrm>
            <a:off x="914400" y="3071160"/>
            <a:ext cx="420408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450" spc="-1" strike="noStrike">
                <a:solidFill>
                  <a:srgbClr val="1f2328"/>
                </a:solidFill>
                <a:latin typeface="Courier New"/>
                <a:ea typeface="Courier New"/>
              </a:rPr>
              <a:t> apt install rtl-sdr librtlsdr-dev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6" name=""/>
          <p:cNvSpPr txBox="1"/>
          <p:nvPr/>
        </p:nvSpPr>
        <p:spPr>
          <a:xfrm>
            <a:off x="914400" y="3498840"/>
            <a:ext cx="254592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59636e"/>
                </a:solidFill>
                <a:latin typeface="Courier New"/>
                <a:ea typeface="Courier New"/>
              </a:rPr>
              <a:t># Blacklist DVB drivers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7" name=""/>
          <p:cNvSpPr txBox="1"/>
          <p:nvPr/>
        </p:nvSpPr>
        <p:spPr>
          <a:xfrm>
            <a:off x="914400" y="3709080"/>
            <a:ext cx="486864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450" spc="-1" strike="noStrike">
                <a:solidFill>
                  <a:srgbClr val="1f2328"/>
                </a:solidFill>
                <a:latin typeface="Courier New"/>
                <a:ea typeface="Courier New"/>
              </a:rPr>
              <a:t> nano /etc/modprobe.d/blacklist-rtl.conf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8" name=""/>
          <p:cNvSpPr txBox="1"/>
          <p:nvPr/>
        </p:nvSpPr>
        <p:spPr>
          <a:xfrm>
            <a:off x="914400" y="4137120"/>
            <a:ext cx="132804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59636e"/>
                </a:solidFill>
                <a:latin typeface="Courier New"/>
                <a:ea typeface="Courier New"/>
              </a:rPr>
              <a:t># udev rules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9" name=""/>
          <p:cNvSpPr/>
          <p:nvPr/>
        </p:nvSpPr>
        <p:spPr>
          <a:xfrm>
            <a:off x="6243480" y="2700000"/>
            <a:ext cx="5200920" cy="2477160"/>
          </a:xfrm>
          <a:custGeom>
            <a:avLst/>
            <a:gdLst/>
            <a:ahLst/>
            <a:rect l="0" t="0" r="r" b="b"/>
            <a:pathLst>
              <a:path w="14447" h="6881">
                <a:moveTo>
                  <a:pt x="0" y="6735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2"/>
                </a:cubicBezTo>
                <a:cubicBezTo>
                  <a:pt x="14366" y="15"/>
                  <a:pt x="14375" y="20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8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735"/>
                </a:lnTo>
                <a:cubicBezTo>
                  <a:pt x="14447" y="6745"/>
                  <a:pt x="14446" y="6754"/>
                  <a:pt x="14444" y="6763"/>
                </a:cubicBezTo>
                <a:cubicBezTo>
                  <a:pt x="14443" y="6773"/>
                  <a:pt x="14440" y="6782"/>
                  <a:pt x="14436" y="6791"/>
                </a:cubicBezTo>
                <a:cubicBezTo>
                  <a:pt x="14432" y="6800"/>
                  <a:pt x="14428" y="6808"/>
                  <a:pt x="14423" y="6816"/>
                </a:cubicBezTo>
                <a:cubicBezTo>
                  <a:pt x="14417" y="6824"/>
                  <a:pt x="14411" y="6831"/>
                  <a:pt x="14405" y="6838"/>
                </a:cubicBezTo>
                <a:cubicBezTo>
                  <a:pt x="14398" y="6845"/>
                  <a:pt x="14390" y="6851"/>
                  <a:pt x="14383" y="6856"/>
                </a:cubicBezTo>
                <a:cubicBezTo>
                  <a:pt x="14375" y="6861"/>
                  <a:pt x="14366" y="6866"/>
                  <a:pt x="14357" y="6870"/>
                </a:cubicBezTo>
                <a:cubicBezTo>
                  <a:pt x="14349" y="6873"/>
                  <a:pt x="14339" y="6876"/>
                  <a:pt x="14330" y="6878"/>
                </a:cubicBezTo>
                <a:cubicBezTo>
                  <a:pt x="14321" y="6880"/>
                  <a:pt x="14311" y="6881"/>
                  <a:pt x="14302" y="6881"/>
                </a:cubicBezTo>
                <a:lnTo>
                  <a:pt x="145" y="6881"/>
                </a:lnTo>
                <a:cubicBezTo>
                  <a:pt x="136" y="6881"/>
                  <a:pt x="126" y="6880"/>
                  <a:pt x="117" y="6878"/>
                </a:cubicBezTo>
                <a:cubicBezTo>
                  <a:pt x="108" y="6876"/>
                  <a:pt x="99" y="6873"/>
                  <a:pt x="90" y="6870"/>
                </a:cubicBezTo>
                <a:cubicBezTo>
                  <a:pt x="81" y="6866"/>
                  <a:pt x="73" y="6861"/>
                  <a:pt x="65" y="6856"/>
                </a:cubicBezTo>
                <a:cubicBezTo>
                  <a:pt x="57" y="6851"/>
                  <a:pt x="49" y="6845"/>
                  <a:pt x="43" y="6838"/>
                </a:cubicBezTo>
                <a:cubicBezTo>
                  <a:pt x="36" y="6831"/>
                  <a:pt x="30" y="6824"/>
                  <a:pt x="24" y="6816"/>
                </a:cubicBezTo>
                <a:cubicBezTo>
                  <a:pt x="19" y="6808"/>
                  <a:pt x="15" y="6800"/>
                  <a:pt x="11" y="6791"/>
                </a:cubicBezTo>
                <a:cubicBezTo>
                  <a:pt x="7" y="6782"/>
                  <a:pt x="5" y="6773"/>
                  <a:pt x="3" y="6763"/>
                </a:cubicBezTo>
                <a:cubicBezTo>
                  <a:pt x="1" y="6754"/>
                  <a:pt x="0" y="6745"/>
                  <a:pt x="0" y="673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0" name=""/>
          <p:cNvSpPr/>
          <p:nvPr/>
        </p:nvSpPr>
        <p:spPr>
          <a:xfrm>
            <a:off x="6243480" y="2700000"/>
            <a:ext cx="5200920" cy="2477160"/>
          </a:xfrm>
          <a:custGeom>
            <a:avLst/>
            <a:gdLst/>
            <a:ahLst/>
            <a:rect l="0" t="0" r="r" b="b"/>
            <a:pathLst>
              <a:path w="14447" h="6881">
                <a:moveTo>
                  <a:pt x="0" y="6735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2"/>
                </a:cubicBezTo>
                <a:cubicBezTo>
                  <a:pt x="14366" y="15"/>
                  <a:pt x="14375" y="20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8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735"/>
                </a:lnTo>
                <a:cubicBezTo>
                  <a:pt x="14447" y="6745"/>
                  <a:pt x="14446" y="6754"/>
                  <a:pt x="14444" y="6763"/>
                </a:cubicBezTo>
                <a:cubicBezTo>
                  <a:pt x="14443" y="6773"/>
                  <a:pt x="14440" y="6782"/>
                  <a:pt x="14436" y="6791"/>
                </a:cubicBezTo>
                <a:cubicBezTo>
                  <a:pt x="14432" y="6800"/>
                  <a:pt x="14428" y="6808"/>
                  <a:pt x="14423" y="6816"/>
                </a:cubicBezTo>
                <a:cubicBezTo>
                  <a:pt x="14417" y="6824"/>
                  <a:pt x="14411" y="6831"/>
                  <a:pt x="14405" y="6838"/>
                </a:cubicBezTo>
                <a:cubicBezTo>
                  <a:pt x="14398" y="6845"/>
                  <a:pt x="14390" y="6851"/>
                  <a:pt x="14383" y="6856"/>
                </a:cubicBezTo>
                <a:cubicBezTo>
                  <a:pt x="14375" y="6861"/>
                  <a:pt x="14366" y="6866"/>
                  <a:pt x="14357" y="6870"/>
                </a:cubicBezTo>
                <a:cubicBezTo>
                  <a:pt x="14349" y="6873"/>
                  <a:pt x="14339" y="6876"/>
                  <a:pt x="14330" y="6878"/>
                </a:cubicBezTo>
                <a:cubicBezTo>
                  <a:pt x="14321" y="6880"/>
                  <a:pt x="14311" y="6881"/>
                  <a:pt x="14302" y="6881"/>
                </a:cubicBezTo>
                <a:lnTo>
                  <a:pt x="145" y="6881"/>
                </a:lnTo>
                <a:cubicBezTo>
                  <a:pt x="136" y="6881"/>
                  <a:pt x="126" y="6880"/>
                  <a:pt x="117" y="6878"/>
                </a:cubicBezTo>
                <a:cubicBezTo>
                  <a:pt x="108" y="6876"/>
                  <a:pt x="99" y="6873"/>
                  <a:pt x="90" y="6870"/>
                </a:cubicBezTo>
                <a:cubicBezTo>
                  <a:pt x="81" y="6866"/>
                  <a:pt x="73" y="6861"/>
                  <a:pt x="65" y="6856"/>
                </a:cubicBezTo>
                <a:cubicBezTo>
                  <a:pt x="57" y="6851"/>
                  <a:pt x="49" y="6845"/>
                  <a:pt x="43" y="6838"/>
                </a:cubicBezTo>
                <a:cubicBezTo>
                  <a:pt x="36" y="6831"/>
                  <a:pt x="30" y="6824"/>
                  <a:pt x="24" y="6816"/>
                </a:cubicBezTo>
                <a:cubicBezTo>
                  <a:pt x="19" y="6808"/>
                  <a:pt x="15" y="6800"/>
                  <a:pt x="11" y="6791"/>
                </a:cubicBezTo>
                <a:cubicBezTo>
                  <a:pt x="7" y="6782"/>
                  <a:pt x="5" y="6773"/>
                  <a:pt x="3" y="6763"/>
                </a:cubicBezTo>
                <a:cubicBezTo>
                  <a:pt x="1" y="6754"/>
                  <a:pt x="0" y="6745"/>
                  <a:pt x="0" y="673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1" name=""/>
          <p:cNvSpPr/>
          <p:nvPr/>
        </p:nvSpPr>
        <p:spPr>
          <a:xfrm>
            <a:off x="6267240" y="20192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3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3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2" name=""/>
          <p:cNvSpPr/>
          <p:nvPr/>
        </p:nvSpPr>
        <p:spPr>
          <a:xfrm>
            <a:off x="6324840" y="20790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0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4"/>
                  <a:pt x="45" y="346"/>
                  <a:pt x="18" y="374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6"/>
                </a:cubicBezTo>
                <a:cubicBezTo>
                  <a:pt x="340" y="632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3" name=""/>
          <p:cNvSpPr txBox="1"/>
          <p:nvPr/>
        </p:nvSpPr>
        <p:spPr>
          <a:xfrm>
            <a:off x="914400" y="4347000"/>
            <a:ext cx="475740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45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450" spc="-1" strike="noStrike">
                <a:solidFill>
                  <a:srgbClr val="1f2328"/>
                </a:solidFill>
                <a:latin typeface="Courier New"/>
                <a:ea typeface="Courier New"/>
              </a:rPr>
              <a:t> nano /etc/udev/rules.d/20-rtlsdr.rules</a:t>
            </a:r>
            <a:endParaRPr b="0" lang="en-US" sz="14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4" name=""/>
          <p:cNvSpPr txBox="1"/>
          <p:nvPr/>
        </p:nvSpPr>
        <p:spPr>
          <a:xfrm>
            <a:off x="6646680" y="19591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5" name=""/>
          <p:cNvSpPr txBox="1"/>
          <p:nvPr/>
        </p:nvSpPr>
        <p:spPr>
          <a:xfrm>
            <a:off x="6740280" y="1962000"/>
            <a:ext cx="16070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การทดสอบ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6" name=""/>
          <p:cNvSpPr txBox="1"/>
          <p:nvPr/>
        </p:nvSpPr>
        <p:spPr>
          <a:xfrm>
            <a:off x="6400800" y="286200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7" name=""/>
          <p:cNvSpPr txBox="1"/>
          <p:nvPr/>
        </p:nvSpPr>
        <p:spPr>
          <a:xfrm>
            <a:off x="6682320" y="2850480"/>
            <a:ext cx="1689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ตรวจสอบอุปกรณ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8" name=""/>
          <p:cNvSpPr txBox="1"/>
          <p:nvPr/>
        </p:nvSpPr>
        <p:spPr>
          <a:xfrm>
            <a:off x="8222040" y="285084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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9" name=""/>
          <p:cNvSpPr txBox="1"/>
          <p:nvPr/>
        </p:nvSpPr>
        <p:spPr>
          <a:xfrm>
            <a:off x="6400800" y="3128760"/>
            <a:ext cx="2253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lsusb | grep RTL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0" name=""/>
          <p:cNvSpPr txBox="1"/>
          <p:nvPr/>
        </p:nvSpPr>
        <p:spPr>
          <a:xfrm>
            <a:off x="6400800" y="367164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1" name=""/>
          <p:cNvSpPr txBox="1"/>
          <p:nvPr/>
        </p:nvSpPr>
        <p:spPr>
          <a:xfrm>
            <a:off x="6682320" y="3660120"/>
            <a:ext cx="1267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ทดสอบการท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2" name=""/>
          <p:cNvSpPr txBox="1"/>
          <p:nvPr/>
        </p:nvSpPr>
        <p:spPr>
          <a:xfrm>
            <a:off x="7809120" y="3660120"/>
            <a:ext cx="7030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ํ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างาน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3" name=""/>
          <p:cNvSpPr txBox="1"/>
          <p:nvPr/>
        </p:nvSpPr>
        <p:spPr>
          <a:xfrm>
            <a:off x="6400800" y="3938400"/>
            <a:ext cx="1549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rtl_test -t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4" name=""/>
          <p:cNvSpPr txBox="1"/>
          <p:nvPr/>
        </p:nvSpPr>
        <p:spPr>
          <a:xfrm>
            <a:off x="6400800" y="448128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5" name=""/>
          <p:cNvSpPr txBox="1"/>
          <p:nvPr/>
        </p:nvSpPr>
        <p:spPr>
          <a:xfrm>
            <a:off x="6682320" y="4469760"/>
            <a:ext cx="1267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ทดสอบการอ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6" name=""/>
          <p:cNvSpPr txBox="1"/>
          <p:nvPr/>
        </p:nvSpPr>
        <p:spPr>
          <a:xfrm>
            <a:off x="7809120" y="4469760"/>
            <a:ext cx="423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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านข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7" name=""/>
          <p:cNvSpPr txBox="1"/>
          <p:nvPr/>
        </p:nvSpPr>
        <p:spPr>
          <a:xfrm>
            <a:off x="8225640" y="447048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8" name=""/>
          <p:cNvSpPr txBox="1"/>
          <p:nvPr/>
        </p:nvSpPr>
        <p:spPr>
          <a:xfrm>
            <a:off x="8372160" y="4469760"/>
            <a:ext cx="423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อมูล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9" name=""/>
          <p:cNvSpPr/>
          <p:nvPr/>
        </p:nvSpPr>
        <p:spPr>
          <a:xfrm>
            <a:off x="780840" y="559116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424"/>
                </a:moveTo>
                <a:cubicBezTo>
                  <a:pt x="848" y="452"/>
                  <a:pt x="845" y="479"/>
                  <a:pt x="840" y="506"/>
                </a:cubicBezTo>
                <a:cubicBezTo>
                  <a:pt x="834" y="534"/>
                  <a:pt x="826" y="560"/>
                  <a:pt x="816" y="586"/>
                </a:cubicBezTo>
                <a:cubicBezTo>
                  <a:pt x="805" y="612"/>
                  <a:pt x="791" y="636"/>
                  <a:pt x="775" y="659"/>
                </a:cubicBezTo>
                <a:cubicBezTo>
                  <a:pt x="760" y="682"/>
                  <a:pt x="742" y="704"/>
                  <a:pt x="723" y="723"/>
                </a:cubicBezTo>
                <a:cubicBezTo>
                  <a:pt x="703" y="743"/>
                  <a:pt x="682" y="760"/>
                  <a:pt x="659" y="776"/>
                </a:cubicBezTo>
                <a:cubicBezTo>
                  <a:pt x="635" y="791"/>
                  <a:pt x="611" y="804"/>
                  <a:pt x="585" y="815"/>
                </a:cubicBezTo>
                <a:cubicBezTo>
                  <a:pt x="560" y="826"/>
                  <a:pt x="533" y="834"/>
                  <a:pt x="506" y="839"/>
                </a:cubicBezTo>
                <a:cubicBezTo>
                  <a:pt x="479" y="844"/>
                  <a:pt x="451" y="847"/>
                  <a:pt x="423" y="847"/>
                </a:cubicBezTo>
                <a:cubicBezTo>
                  <a:pt x="396" y="847"/>
                  <a:pt x="368" y="844"/>
                  <a:pt x="341" y="839"/>
                </a:cubicBezTo>
                <a:cubicBezTo>
                  <a:pt x="314" y="834"/>
                  <a:pt x="287" y="826"/>
                  <a:pt x="261" y="815"/>
                </a:cubicBezTo>
                <a:cubicBezTo>
                  <a:pt x="236" y="804"/>
                  <a:pt x="211" y="791"/>
                  <a:pt x="188" y="776"/>
                </a:cubicBezTo>
                <a:cubicBezTo>
                  <a:pt x="165" y="760"/>
                  <a:pt x="144" y="743"/>
                  <a:pt x="124" y="723"/>
                </a:cubicBezTo>
                <a:cubicBezTo>
                  <a:pt x="104" y="704"/>
                  <a:pt x="87" y="682"/>
                  <a:pt x="71" y="659"/>
                </a:cubicBezTo>
                <a:cubicBezTo>
                  <a:pt x="56" y="636"/>
                  <a:pt x="43" y="612"/>
                  <a:pt x="32" y="586"/>
                </a:cubicBezTo>
                <a:cubicBezTo>
                  <a:pt x="22" y="560"/>
                  <a:pt x="14" y="534"/>
                  <a:pt x="8" y="506"/>
                </a:cubicBezTo>
                <a:cubicBezTo>
                  <a:pt x="3" y="479"/>
                  <a:pt x="0" y="452"/>
                  <a:pt x="0" y="424"/>
                </a:cubicBezTo>
                <a:cubicBezTo>
                  <a:pt x="0" y="396"/>
                  <a:pt x="3" y="369"/>
                  <a:pt x="8" y="341"/>
                </a:cubicBezTo>
                <a:cubicBezTo>
                  <a:pt x="14" y="314"/>
                  <a:pt x="22" y="288"/>
                  <a:pt x="32" y="262"/>
                </a:cubicBezTo>
                <a:cubicBezTo>
                  <a:pt x="43" y="236"/>
                  <a:pt x="56" y="212"/>
                  <a:pt x="71" y="189"/>
                </a:cubicBezTo>
                <a:cubicBezTo>
                  <a:pt x="87" y="166"/>
                  <a:pt x="104" y="144"/>
                  <a:pt x="124" y="125"/>
                </a:cubicBezTo>
                <a:cubicBezTo>
                  <a:pt x="144" y="104"/>
                  <a:pt x="165" y="86"/>
                  <a:pt x="188" y="71"/>
                </a:cubicBezTo>
                <a:cubicBezTo>
                  <a:pt x="211" y="55"/>
                  <a:pt x="236" y="42"/>
                  <a:pt x="261" y="32"/>
                </a:cubicBezTo>
                <a:cubicBezTo>
                  <a:pt x="287" y="21"/>
                  <a:pt x="314" y="13"/>
                  <a:pt x="341" y="8"/>
                </a:cubicBezTo>
                <a:cubicBezTo>
                  <a:pt x="368" y="2"/>
                  <a:pt x="396" y="0"/>
                  <a:pt x="423" y="0"/>
                </a:cubicBezTo>
                <a:cubicBezTo>
                  <a:pt x="451" y="0"/>
                  <a:pt x="479" y="2"/>
                  <a:pt x="506" y="8"/>
                </a:cubicBezTo>
                <a:cubicBezTo>
                  <a:pt x="533" y="13"/>
                  <a:pt x="560" y="21"/>
                  <a:pt x="585" y="32"/>
                </a:cubicBezTo>
                <a:cubicBezTo>
                  <a:pt x="611" y="42"/>
                  <a:pt x="635" y="55"/>
                  <a:pt x="659" y="71"/>
                </a:cubicBezTo>
                <a:cubicBezTo>
                  <a:pt x="682" y="86"/>
                  <a:pt x="703" y="104"/>
                  <a:pt x="723" y="125"/>
                </a:cubicBezTo>
                <a:cubicBezTo>
                  <a:pt x="742" y="144"/>
                  <a:pt x="760" y="166"/>
                  <a:pt x="775" y="189"/>
                </a:cubicBezTo>
                <a:cubicBezTo>
                  <a:pt x="791" y="212"/>
                  <a:pt x="805" y="236"/>
                  <a:pt x="816" y="262"/>
                </a:cubicBezTo>
                <a:cubicBezTo>
                  <a:pt x="826" y="288"/>
                  <a:pt x="834" y="314"/>
                  <a:pt x="840" y="341"/>
                </a:cubicBezTo>
                <a:cubicBezTo>
                  <a:pt x="845" y="369"/>
                  <a:pt x="848" y="396"/>
                  <a:pt x="848" y="42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0" name=""/>
          <p:cNvSpPr/>
          <p:nvPr/>
        </p:nvSpPr>
        <p:spPr>
          <a:xfrm>
            <a:off x="819000" y="562896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8"/>
                </a:moveTo>
                <a:cubicBezTo>
                  <a:pt x="636" y="339"/>
                  <a:pt x="634" y="359"/>
                  <a:pt x="630" y="380"/>
                </a:cubicBezTo>
                <a:cubicBezTo>
                  <a:pt x="626" y="400"/>
                  <a:pt x="620" y="420"/>
                  <a:pt x="612" y="439"/>
                </a:cubicBezTo>
                <a:cubicBezTo>
                  <a:pt x="604" y="459"/>
                  <a:pt x="594" y="477"/>
                  <a:pt x="581" y="494"/>
                </a:cubicBezTo>
                <a:cubicBezTo>
                  <a:pt x="570" y="512"/>
                  <a:pt x="557" y="528"/>
                  <a:pt x="542" y="542"/>
                </a:cubicBezTo>
                <a:cubicBezTo>
                  <a:pt x="527" y="558"/>
                  <a:pt x="511" y="571"/>
                  <a:pt x="494" y="583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3"/>
                </a:cubicBezTo>
                <a:cubicBezTo>
                  <a:pt x="124" y="571"/>
                  <a:pt x="108" y="558"/>
                  <a:pt x="93" y="542"/>
                </a:cubicBezTo>
                <a:cubicBezTo>
                  <a:pt x="78" y="528"/>
                  <a:pt x="65" y="512"/>
                  <a:pt x="53" y="494"/>
                </a:cubicBezTo>
                <a:cubicBezTo>
                  <a:pt x="42" y="477"/>
                  <a:pt x="32" y="459"/>
                  <a:pt x="24" y="439"/>
                </a:cubicBezTo>
                <a:cubicBezTo>
                  <a:pt x="16" y="420"/>
                  <a:pt x="10" y="400"/>
                  <a:pt x="6" y="380"/>
                </a:cubicBezTo>
                <a:cubicBezTo>
                  <a:pt x="2" y="359"/>
                  <a:pt x="0" y="339"/>
                  <a:pt x="0" y="318"/>
                </a:cubicBezTo>
                <a:cubicBezTo>
                  <a:pt x="0" y="297"/>
                  <a:pt x="2" y="276"/>
                  <a:pt x="6" y="256"/>
                </a:cubicBezTo>
                <a:cubicBezTo>
                  <a:pt x="10" y="235"/>
                  <a:pt x="16" y="216"/>
                  <a:pt x="24" y="196"/>
                </a:cubicBezTo>
                <a:cubicBezTo>
                  <a:pt x="32" y="177"/>
                  <a:pt x="42" y="159"/>
                  <a:pt x="53" y="141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9"/>
                  <a:pt x="124" y="65"/>
                  <a:pt x="141" y="54"/>
                </a:cubicBezTo>
                <a:cubicBezTo>
                  <a:pt x="158" y="42"/>
                  <a:pt x="177" y="33"/>
                  <a:pt x="196" y="25"/>
                </a:cubicBezTo>
                <a:cubicBezTo>
                  <a:pt x="215" y="17"/>
                  <a:pt x="235" y="11"/>
                  <a:pt x="255" y="6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6"/>
                </a:cubicBezTo>
                <a:cubicBezTo>
                  <a:pt x="400" y="11"/>
                  <a:pt x="420" y="17"/>
                  <a:pt x="439" y="25"/>
                </a:cubicBezTo>
                <a:cubicBezTo>
                  <a:pt x="458" y="33"/>
                  <a:pt x="476" y="42"/>
                  <a:pt x="494" y="54"/>
                </a:cubicBezTo>
                <a:cubicBezTo>
                  <a:pt x="511" y="65"/>
                  <a:pt x="527" y="79"/>
                  <a:pt x="542" y="93"/>
                </a:cubicBezTo>
                <a:cubicBezTo>
                  <a:pt x="557" y="108"/>
                  <a:pt x="570" y="124"/>
                  <a:pt x="581" y="141"/>
                </a:cubicBezTo>
                <a:cubicBezTo>
                  <a:pt x="594" y="159"/>
                  <a:pt x="604" y="177"/>
                  <a:pt x="612" y="196"/>
                </a:cubicBezTo>
                <a:cubicBezTo>
                  <a:pt x="620" y="216"/>
                  <a:pt x="626" y="235"/>
                  <a:pt x="630" y="256"/>
                </a:cubicBezTo>
                <a:cubicBezTo>
                  <a:pt x="634" y="276"/>
                  <a:pt x="636" y="297"/>
                  <a:pt x="636" y="3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1" name=""/>
          <p:cNvSpPr/>
          <p:nvPr/>
        </p:nvSpPr>
        <p:spPr>
          <a:xfrm>
            <a:off x="848520" y="5658840"/>
            <a:ext cx="169920" cy="169560"/>
          </a:xfrm>
          <a:custGeom>
            <a:avLst/>
            <a:gdLst/>
            <a:ahLst/>
            <a:rect l="0" t="0" r="r" b="b"/>
            <a:pathLst>
              <a:path w="472" h="471">
                <a:moveTo>
                  <a:pt x="472" y="236"/>
                </a:moveTo>
                <a:cubicBezTo>
                  <a:pt x="472" y="251"/>
                  <a:pt x="470" y="267"/>
                  <a:pt x="467" y="282"/>
                </a:cubicBezTo>
                <a:cubicBezTo>
                  <a:pt x="464" y="297"/>
                  <a:pt x="460" y="312"/>
                  <a:pt x="454" y="326"/>
                </a:cubicBezTo>
                <a:cubicBezTo>
                  <a:pt x="448" y="340"/>
                  <a:pt x="441" y="354"/>
                  <a:pt x="432" y="367"/>
                </a:cubicBezTo>
                <a:cubicBezTo>
                  <a:pt x="423" y="379"/>
                  <a:pt x="414" y="391"/>
                  <a:pt x="403" y="402"/>
                </a:cubicBezTo>
                <a:cubicBezTo>
                  <a:pt x="392" y="413"/>
                  <a:pt x="380" y="423"/>
                  <a:pt x="367" y="431"/>
                </a:cubicBezTo>
                <a:cubicBezTo>
                  <a:pt x="354" y="440"/>
                  <a:pt x="341" y="447"/>
                  <a:pt x="326" y="453"/>
                </a:cubicBezTo>
                <a:cubicBezTo>
                  <a:pt x="312" y="459"/>
                  <a:pt x="297" y="464"/>
                  <a:pt x="282" y="467"/>
                </a:cubicBezTo>
                <a:cubicBezTo>
                  <a:pt x="267" y="470"/>
                  <a:pt x="252" y="471"/>
                  <a:pt x="236" y="471"/>
                </a:cubicBezTo>
                <a:cubicBezTo>
                  <a:pt x="220" y="471"/>
                  <a:pt x="205" y="470"/>
                  <a:pt x="190" y="467"/>
                </a:cubicBezTo>
                <a:cubicBezTo>
                  <a:pt x="174" y="464"/>
                  <a:pt x="160" y="459"/>
                  <a:pt x="145" y="453"/>
                </a:cubicBezTo>
                <a:cubicBezTo>
                  <a:pt x="131" y="447"/>
                  <a:pt x="118" y="440"/>
                  <a:pt x="105" y="431"/>
                </a:cubicBezTo>
                <a:cubicBezTo>
                  <a:pt x="92" y="423"/>
                  <a:pt x="80" y="413"/>
                  <a:pt x="69" y="402"/>
                </a:cubicBezTo>
                <a:cubicBezTo>
                  <a:pt x="58" y="391"/>
                  <a:pt x="48" y="379"/>
                  <a:pt x="40" y="367"/>
                </a:cubicBezTo>
                <a:cubicBezTo>
                  <a:pt x="31" y="354"/>
                  <a:pt x="24" y="340"/>
                  <a:pt x="18" y="326"/>
                </a:cubicBezTo>
                <a:cubicBezTo>
                  <a:pt x="12" y="312"/>
                  <a:pt x="8" y="297"/>
                  <a:pt x="5" y="282"/>
                </a:cubicBezTo>
                <a:cubicBezTo>
                  <a:pt x="2" y="267"/>
                  <a:pt x="0" y="251"/>
                  <a:pt x="0" y="236"/>
                </a:cubicBezTo>
                <a:cubicBezTo>
                  <a:pt x="0" y="220"/>
                  <a:pt x="2" y="205"/>
                  <a:pt x="5" y="190"/>
                </a:cubicBezTo>
                <a:cubicBezTo>
                  <a:pt x="8" y="175"/>
                  <a:pt x="12" y="160"/>
                  <a:pt x="18" y="146"/>
                </a:cubicBezTo>
                <a:cubicBezTo>
                  <a:pt x="24" y="132"/>
                  <a:pt x="31" y="118"/>
                  <a:pt x="40" y="105"/>
                </a:cubicBezTo>
                <a:cubicBezTo>
                  <a:pt x="48" y="92"/>
                  <a:pt x="58" y="80"/>
                  <a:pt x="69" y="70"/>
                </a:cubicBezTo>
                <a:cubicBezTo>
                  <a:pt x="80" y="59"/>
                  <a:pt x="92" y="49"/>
                  <a:pt x="105" y="40"/>
                </a:cubicBezTo>
                <a:cubicBezTo>
                  <a:pt x="118" y="32"/>
                  <a:pt x="131" y="24"/>
                  <a:pt x="145" y="18"/>
                </a:cubicBezTo>
                <a:cubicBezTo>
                  <a:pt x="160" y="12"/>
                  <a:pt x="174" y="7"/>
                  <a:pt x="190" y="4"/>
                </a:cubicBezTo>
                <a:cubicBezTo>
                  <a:pt x="205" y="1"/>
                  <a:pt x="220" y="0"/>
                  <a:pt x="236" y="0"/>
                </a:cubicBezTo>
                <a:cubicBezTo>
                  <a:pt x="252" y="0"/>
                  <a:pt x="267" y="1"/>
                  <a:pt x="282" y="4"/>
                </a:cubicBezTo>
                <a:cubicBezTo>
                  <a:pt x="297" y="7"/>
                  <a:pt x="312" y="12"/>
                  <a:pt x="326" y="18"/>
                </a:cubicBezTo>
                <a:cubicBezTo>
                  <a:pt x="341" y="24"/>
                  <a:pt x="354" y="32"/>
                  <a:pt x="367" y="40"/>
                </a:cubicBezTo>
                <a:cubicBezTo>
                  <a:pt x="380" y="49"/>
                  <a:pt x="392" y="59"/>
                  <a:pt x="403" y="70"/>
                </a:cubicBezTo>
                <a:cubicBezTo>
                  <a:pt x="414" y="80"/>
                  <a:pt x="423" y="92"/>
                  <a:pt x="432" y="105"/>
                </a:cubicBezTo>
                <a:cubicBezTo>
                  <a:pt x="441" y="118"/>
                  <a:pt x="448" y="132"/>
                  <a:pt x="454" y="146"/>
                </a:cubicBezTo>
                <a:cubicBezTo>
                  <a:pt x="460" y="160"/>
                  <a:pt x="464" y="175"/>
                  <a:pt x="467" y="190"/>
                </a:cubicBezTo>
                <a:cubicBezTo>
                  <a:pt x="470" y="205"/>
                  <a:pt x="472" y="220"/>
                  <a:pt x="472" y="23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2" name=""/>
          <p:cNvSpPr/>
          <p:nvPr/>
        </p:nvSpPr>
        <p:spPr>
          <a:xfrm>
            <a:off x="882360" y="5692680"/>
            <a:ext cx="102240" cy="101880"/>
          </a:xfrm>
          <a:custGeom>
            <a:avLst/>
            <a:gdLst/>
            <a:ahLst/>
            <a:rect l="0" t="0" r="r" b="b"/>
            <a:pathLst>
              <a:path w="284" h="283">
                <a:moveTo>
                  <a:pt x="284" y="142"/>
                </a:moveTo>
                <a:cubicBezTo>
                  <a:pt x="284" y="151"/>
                  <a:pt x="283" y="160"/>
                  <a:pt x="281" y="169"/>
                </a:cubicBezTo>
                <a:cubicBezTo>
                  <a:pt x="279" y="178"/>
                  <a:pt x="276" y="187"/>
                  <a:pt x="273" y="196"/>
                </a:cubicBezTo>
                <a:cubicBezTo>
                  <a:pt x="269" y="204"/>
                  <a:pt x="265" y="213"/>
                  <a:pt x="260" y="220"/>
                </a:cubicBezTo>
                <a:cubicBezTo>
                  <a:pt x="255" y="228"/>
                  <a:pt x="249" y="235"/>
                  <a:pt x="242" y="242"/>
                </a:cubicBezTo>
                <a:cubicBezTo>
                  <a:pt x="236" y="248"/>
                  <a:pt x="228" y="254"/>
                  <a:pt x="220" y="259"/>
                </a:cubicBezTo>
                <a:cubicBezTo>
                  <a:pt x="212" y="264"/>
                  <a:pt x="204" y="269"/>
                  <a:pt x="195" y="272"/>
                </a:cubicBezTo>
                <a:cubicBezTo>
                  <a:pt x="187" y="276"/>
                  <a:pt x="178" y="278"/>
                  <a:pt x="169" y="280"/>
                </a:cubicBezTo>
                <a:cubicBezTo>
                  <a:pt x="160" y="282"/>
                  <a:pt x="151" y="283"/>
                  <a:pt x="141" y="283"/>
                </a:cubicBezTo>
                <a:cubicBezTo>
                  <a:pt x="132" y="283"/>
                  <a:pt x="123" y="282"/>
                  <a:pt x="114" y="280"/>
                </a:cubicBezTo>
                <a:cubicBezTo>
                  <a:pt x="105" y="278"/>
                  <a:pt x="96" y="276"/>
                  <a:pt x="87" y="272"/>
                </a:cubicBezTo>
                <a:cubicBezTo>
                  <a:pt x="79" y="269"/>
                  <a:pt x="71" y="264"/>
                  <a:pt x="63" y="259"/>
                </a:cubicBezTo>
                <a:cubicBezTo>
                  <a:pt x="55" y="254"/>
                  <a:pt x="48" y="248"/>
                  <a:pt x="42" y="242"/>
                </a:cubicBezTo>
                <a:cubicBezTo>
                  <a:pt x="35" y="235"/>
                  <a:pt x="29" y="228"/>
                  <a:pt x="24" y="220"/>
                </a:cubicBezTo>
                <a:cubicBezTo>
                  <a:pt x="19" y="213"/>
                  <a:pt x="15" y="204"/>
                  <a:pt x="11" y="196"/>
                </a:cubicBezTo>
                <a:cubicBezTo>
                  <a:pt x="8" y="187"/>
                  <a:pt x="5" y="178"/>
                  <a:pt x="3" y="169"/>
                </a:cubicBezTo>
                <a:cubicBezTo>
                  <a:pt x="1" y="160"/>
                  <a:pt x="0" y="151"/>
                  <a:pt x="0" y="142"/>
                </a:cubicBezTo>
                <a:cubicBezTo>
                  <a:pt x="0" y="133"/>
                  <a:pt x="1" y="123"/>
                  <a:pt x="3" y="113"/>
                </a:cubicBezTo>
                <a:cubicBezTo>
                  <a:pt x="5" y="104"/>
                  <a:pt x="8" y="95"/>
                  <a:pt x="11" y="87"/>
                </a:cubicBezTo>
                <a:cubicBezTo>
                  <a:pt x="15" y="78"/>
                  <a:pt x="19" y="70"/>
                  <a:pt x="24" y="62"/>
                </a:cubicBezTo>
                <a:cubicBezTo>
                  <a:pt x="29" y="55"/>
                  <a:pt x="35" y="48"/>
                  <a:pt x="42" y="41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8"/>
                  <a:pt x="79" y="14"/>
                  <a:pt x="87" y="11"/>
                </a:cubicBezTo>
                <a:cubicBezTo>
                  <a:pt x="96" y="7"/>
                  <a:pt x="105" y="4"/>
                  <a:pt x="114" y="2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2"/>
                </a:cubicBezTo>
                <a:cubicBezTo>
                  <a:pt x="178" y="4"/>
                  <a:pt x="187" y="7"/>
                  <a:pt x="195" y="11"/>
                </a:cubicBezTo>
                <a:cubicBezTo>
                  <a:pt x="204" y="14"/>
                  <a:pt x="212" y="18"/>
                  <a:pt x="220" y="24"/>
                </a:cubicBezTo>
                <a:cubicBezTo>
                  <a:pt x="228" y="29"/>
                  <a:pt x="236" y="35"/>
                  <a:pt x="242" y="41"/>
                </a:cubicBezTo>
                <a:cubicBezTo>
                  <a:pt x="249" y="48"/>
                  <a:pt x="255" y="55"/>
                  <a:pt x="260" y="62"/>
                </a:cubicBezTo>
                <a:cubicBezTo>
                  <a:pt x="265" y="70"/>
                  <a:pt x="269" y="78"/>
                  <a:pt x="273" y="87"/>
                </a:cubicBezTo>
                <a:cubicBezTo>
                  <a:pt x="276" y="95"/>
                  <a:pt x="279" y="104"/>
                  <a:pt x="281" y="113"/>
                </a:cubicBezTo>
                <a:cubicBezTo>
                  <a:pt x="283" y="123"/>
                  <a:pt x="284" y="133"/>
                  <a:pt x="284" y="1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3" name=""/>
          <p:cNvSpPr/>
          <p:nvPr/>
        </p:nvSpPr>
        <p:spPr>
          <a:xfrm>
            <a:off x="907920" y="571788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1"/>
                </a:moveTo>
                <a:cubicBezTo>
                  <a:pt x="142" y="80"/>
                  <a:pt x="140" y="89"/>
                  <a:pt x="137" y="98"/>
                </a:cubicBezTo>
                <a:cubicBezTo>
                  <a:pt x="133" y="107"/>
                  <a:pt x="128" y="114"/>
                  <a:pt x="121" y="122"/>
                </a:cubicBezTo>
                <a:cubicBezTo>
                  <a:pt x="115" y="128"/>
                  <a:pt x="107" y="133"/>
                  <a:pt x="98" y="137"/>
                </a:cubicBezTo>
                <a:cubicBezTo>
                  <a:pt x="90" y="141"/>
                  <a:pt x="80" y="142"/>
                  <a:pt x="70" y="142"/>
                </a:cubicBezTo>
                <a:cubicBezTo>
                  <a:pt x="61" y="142"/>
                  <a:pt x="52" y="141"/>
                  <a:pt x="43" y="137"/>
                </a:cubicBezTo>
                <a:cubicBezTo>
                  <a:pt x="35" y="133"/>
                  <a:pt x="27" y="128"/>
                  <a:pt x="21" y="122"/>
                </a:cubicBezTo>
                <a:cubicBezTo>
                  <a:pt x="14" y="114"/>
                  <a:pt x="9" y="107"/>
                  <a:pt x="5" y="98"/>
                </a:cubicBezTo>
                <a:cubicBezTo>
                  <a:pt x="2" y="89"/>
                  <a:pt x="0" y="80"/>
                  <a:pt x="0" y="71"/>
                </a:cubicBezTo>
                <a:cubicBezTo>
                  <a:pt x="0" y="62"/>
                  <a:pt x="2" y="53"/>
                  <a:pt x="5" y="44"/>
                </a:cubicBezTo>
                <a:cubicBezTo>
                  <a:pt x="9" y="35"/>
                  <a:pt x="14" y="28"/>
                  <a:pt x="21" y="21"/>
                </a:cubicBezTo>
                <a:cubicBezTo>
                  <a:pt x="27" y="14"/>
                  <a:pt x="35" y="9"/>
                  <a:pt x="43" y="6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6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8"/>
                  <a:pt x="133" y="35"/>
                  <a:pt x="137" y="44"/>
                </a:cubicBezTo>
                <a:cubicBezTo>
                  <a:pt x="140" y="53"/>
                  <a:pt x="142" y="62"/>
                  <a:pt x="142" y="7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4" name=""/>
          <p:cNvSpPr/>
          <p:nvPr/>
        </p:nvSpPr>
        <p:spPr>
          <a:xfrm>
            <a:off x="929880" y="5745960"/>
            <a:ext cx="117000" cy="142920"/>
          </a:xfrm>
          <a:custGeom>
            <a:avLst/>
            <a:gdLst/>
            <a:ahLst/>
            <a:rect l="0" t="0" r="r" b="b"/>
            <a:pathLst>
              <a:path w="325" h="397">
                <a:moveTo>
                  <a:pt x="15" y="0"/>
                </a:moveTo>
                <a:lnTo>
                  <a:pt x="325" y="277"/>
                </a:lnTo>
                <a:cubicBezTo>
                  <a:pt x="325" y="277"/>
                  <a:pt x="263" y="356"/>
                  <a:pt x="139" y="397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5" name=""/>
          <p:cNvSpPr/>
          <p:nvPr/>
        </p:nvSpPr>
        <p:spPr>
          <a:xfrm>
            <a:off x="927360" y="573012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5"/>
                </a:cubicBezTo>
                <a:cubicBezTo>
                  <a:pt x="-2" y="45"/>
                  <a:pt x="-2" y="31"/>
                  <a:pt x="7" y="21"/>
                </a:cubicBezTo>
                <a:lnTo>
                  <a:pt x="20" y="7"/>
                </a:lnTo>
                <a:cubicBezTo>
                  <a:pt x="29" y="-2"/>
                  <a:pt x="45" y="-2"/>
                  <a:pt x="54" y="7"/>
                </a:cubicBezTo>
                <a:cubicBezTo>
                  <a:pt x="63" y="17"/>
                  <a:pt x="63" y="32"/>
                  <a:pt x="54" y="41"/>
                </a:cubicBezTo>
                <a:lnTo>
                  <a:pt x="41" y="55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6" name=""/>
          <p:cNvSpPr/>
          <p:nvPr/>
        </p:nvSpPr>
        <p:spPr>
          <a:xfrm>
            <a:off x="982800" y="559116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5"/>
                </a:moveTo>
                <a:cubicBezTo>
                  <a:pt x="-6" y="214"/>
                  <a:pt x="4" y="275"/>
                  <a:pt x="4" y="275"/>
                </a:cubicBezTo>
                <a:lnTo>
                  <a:pt x="170" y="101"/>
                </a:lnTo>
                <a:cubicBezTo>
                  <a:pt x="177" y="67"/>
                  <a:pt x="157" y="9"/>
                  <a:pt x="129" y="1"/>
                </a:cubicBezTo>
                <a:cubicBezTo>
                  <a:pt x="101" y="-7"/>
                  <a:pt x="33" y="21"/>
                  <a:pt x="4" y="165"/>
                </a:cubicBezTo>
                <a:moveTo>
                  <a:pt x="122" y="282"/>
                </a:moveTo>
                <a:cubicBezTo>
                  <a:pt x="73" y="293"/>
                  <a:pt x="11" y="282"/>
                  <a:pt x="11" y="282"/>
                </a:cubicBezTo>
                <a:lnTo>
                  <a:pt x="185" y="116"/>
                </a:lnTo>
                <a:cubicBezTo>
                  <a:pt x="219" y="110"/>
                  <a:pt x="278" y="129"/>
                  <a:pt x="286" y="157"/>
                </a:cubicBezTo>
                <a:cubicBezTo>
                  <a:pt x="293" y="185"/>
                  <a:pt x="267" y="253"/>
                  <a:pt x="122" y="28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7" name=""/>
          <p:cNvSpPr/>
          <p:nvPr/>
        </p:nvSpPr>
        <p:spPr>
          <a:xfrm>
            <a:off x="934920" y="5617800"/>
            <a:ext cx="127080" cy="126720"/>
          </a:xfrm>
          <a:custGeom>
            <a:avLst/>
            <a:gdLst/>
            <a:ahLst/>
            <a:rect l="0" t="0" r="r" b="b"/>
            <a:pathLst>
              <a:path w="353" h="352">
                <a:moveTo>
                  <a:pt x="345" y="31"/>
                </a:moveTo>
                <a:lnTo>
                  <a:pt x="72" y="340"/>
                </a:lnTo>
                <a:cubicBezTo>
                  <a:pt x="64" y="349"/>
                  <a:pt x="32" y="361"/>
                  <a:pt x="12" y="341"/>
                </a:cubicBezTo>
                <a:cubicBezTo>
                  <a:pt x="-8" y="322"/>
                  <a:pt x="2" y="291"/>
                  <a:pt x="11" y="283"/>
                </a:cubicBezTo>
                <a:lnTo>
                  <a:pt x="322" y="8"/>
                </a:lnTo>
                <a:cubicBezTo>
                  <a:pt x="322" y="8"/>
                  <a:pt x="338" y="-7"/>
                  <a:pt x="350" y="4"/>
                </a:cubicBezTo>
                <a:cubicBezTo>
                  <a:pt x="361" y="16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8" name=""/>
          <p:cNvSpPr txBox="1"/>
          <p:nvPr/>
        </p:nvSpPr>
        <p:spPr>
          <a:xfrm>
            <a:off x="6400800" y="4748040"/>
            <a:ext cx="2675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rtl_test -s 2048000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9" name=""/>
          <p:cNvSpPr txBox="1"/>
          <p:nvPr/>
        </p:nvSpPr>
        <p:spPr>
          <a:xfrm>
            <a:off x="1096920" y="554256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0" name=""/>
          <p:cNvSpPr txBox="1"/>
          <p:nvPr/>
        </p:nvSpPr>
        <p:spPr>
          <a:xfrm>
            <a:off x="1176120" y="5545080"/>
            <a:ext cx="5432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ผลลั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1" name=""/>
          <p:cNvSpPr txBox="1"/>
          <p:nvPr/>
        </p:nvSpPr>
        <p:spPr>
          <a:xfrm>
            <a:off x="1719720" y="5545080"/>
            <a:ext cx="375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พธ์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2" name=""/>
          <p:cNvSpPr txBox="1"/>
          <p:nvPr/>
        </p:nvSpPr>
        <p:spPr>
          <a:xfrm>
            <a:off x="2095920" y="5542560"/>
            <a:ext cx="14835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GUI App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3" name=""/>
          <p:cNvSpPr txBox="1"/>
          <p:nvPr/>
        </p:nvSpPr>
        <p:spPr>
          <a:xfrm>
            <a:off x="3561840" y="5545080"/>
            <a:ext cx="9028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ทดสอบ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4" name=""/>
          <p:cNvSpPr txBox="1"/>
          <p:nvPr/>
        </p:nvSpPr>
        <p:spPr>
          <a:xfrm>
            <a:off x="4465440" y="5542560"/>
            <a:ext cx="13935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RTL-SDR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5" name=""/>
          <p:cNvSpPr txBox="1"/>
          <p:nvPr/>
        </p:nvSpPr>
        <p:spPr>
          <a:xfrm>
            <a:off x="5844600" y="5545080"/>
            <a:ext cx="3589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6" name=""/>
          <p:cNvSpPr txBox="1"/>
          <p:nvPr/>
        </p:nvSpPr>
        <p:spPr>
          <a:xfrm>
            <a:off x="6203880" y="5545080"/>
            <a:ext cx="3603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7" name=""/>
          <p:cNvSpPr txBox="1"/>
          <p:nvPr/>
        </p:nvSpPr>
        <p:spPr>
          <a:xfrm>
            <a:off x="6564600" y="5542560"/>
            <a:ext cx="25732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Real-time Status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8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9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4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5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6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7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8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9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0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1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2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3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4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5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6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7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8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9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0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1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2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3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4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5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6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7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8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9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0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1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2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3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4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5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6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7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8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9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0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1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2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3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4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5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6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7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8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9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0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1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2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3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4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5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6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7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8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9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0" name=""/>
          <p:cNvSpPr/>
          <p:nvPr/>
        </p:nvSpPr>
        <p:spPr>
          <a:xfrm>
            <a:off x="820440" y="1101960"/>
            <a:ext cx="139680" cy="136440"/>
          </a:xfrm>
          <a:custGeom>
            <a:avLst/>
            <a:gdLst/>
            <a:ahLst/>
            <a:rect l="0" t="0" r="r" b="b"/>
            <a:pathLst>
              <a:path w="388" h="379">
                <a:moveTo>
                  <a:pt x="11" y="322"/>
                </a:moveTo>
                <a:cubicBezTo>
                  <a:pt x="-3" y="335"/>
                  <a:pt x="-3" y="356"/>
                  <a:pt x="11" y="369"/>
                </a:cubicBezTo>
                <a:cubicBezTo>
                  <a:pt x="24" y="383"/>
                  <a:pt x="46" y="383"/>
                  <a:pt x="60" y="369"/>
                </a:cubicBezTo>
                <a:lnTo>
                  <a:pt x="378" y="58"/>
                </a:lnTo>
                <a:cubicBezTo>
                  <a:pt x="392" y="45"/>
                  <a:pt x="392" y="23"/>
                  <a:pt x="378" y="10"/>
                </a:cubicBezTo>
                <a:cubicBezTo>
                  <a:pt x="365" y="-3"/>
                  <a:pt x="343" y="-3"/>
                  <a:pt x="329" y="10"/>
                </a:cubicBezTo>
                <a:lnTo>
                  <a:pt x="11" y="32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1" name=""/>
          <p:cNvSpPr/>
          <p:nvPr/>
        </p:nvSpPr>
        <p:spPr>
          <a:xfrm>
            <a:off x="790560" y="1188360"/>
            <a:ext cx="447840" cy="316800"/>
          </a:xfrm>
          <a:custGeom>
            <a:avLst/>
            <a:gdLst/>
            <a:ahLst/>
            <a:rect l="0" t="0" r="r" b="b"/>
            <a:pathLst>
              <a:path w="1244" h="880">
                <a:moveTo>
                  <a:pt x="1244" y="745"/>
                </a:moveTo>
                <a:cubicBezTo>
                  <a:pt x="1244" y="880"/>
                  <a:pt x="1106" y="880"/>
                  <a:pt x="1106" y="880"/>
                </a:cubicBezTo>
                <a:lnTo>
                  <a:pt x="138" y="880"/>
                </a:lnTo>
                <a:cubicBezTo>
                  <a:pt x="138" y="880"/>
                  <a:pt x="0" y="880"/>
                  <a:pt x="0" y="745"/>
                </a:cubicBezTo>
                <a:lnTo>
                  <a:pt x="0" y="135"/>
                </a:lnTo>
                <a:cubicBezTo>
                  <a:pt x="0" y="135"/>
                  <a:pt x="0" y="0"/>
                  <a:pt x="138" y="0"/>
                </a:cubicBezTo>
                <a:lnTo>
                  <a:pt x="1106" y="0"/>
                </a:lnTo>
                <a:cubicBezTo>
                  <a:pt x="1244" y="0"/>
                  <a:pt x="1244" y="135"/>
                  <a:pt x="1244" y="135"/>
                </a:cubicBezTo>
                <a:lnTo>
                  <a:pt x="1244" y="745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2" name=""/>
          <p:cNvSpPr/>
          <p:nvPr/>
        </p:nvSpPr>
        <p:spPr>
          <a:xfrm>
            <a:off x="954000" y="1074600"/>
            <a:ext cx="34560" cy="33480"/>
          </a:xfrm>
          <a:custGeom>
            <a:avLst/>
            <a:gdLst/>
            <a:ahLst/>
            <a:rect l="0" t="0" r="r" b="b"/>
            <a:pathLst>
              <a:path w="96" h="93">
                <a:moveTo>
                  <a:pt x="84" y="83"/>
                </a:moveTo>
                <a:cubicBezTo>
                  <a:pt x="71" y="97"/>
                  <a:pt x="49" y="97"/>
                  <a:pt x="35" y="83"/>
                </a:cubicBezTo>
                <a:lnTo>
                  <a:pt x="11" y="58"/>
                </a:lnTo>
                <a:cubicBezTo>
                  <a:pt x="-4" y="45"/>
                  <a:pt x="-4" y="24"/>
                  <a:pt x="11" y="11"/>
                </a:cubicBezTo>
                <a:cubicBezTo>
                  <a:pt x="24" y="-3"/>
                  <a:pt x="46" y="-3"/>
                  <a:pt x="60" y="11"/>
                </a:cubicBezTo>
                <a:lnTo>
                  <a:pt x="84" y="35"/>
                </a:lnTo>
                <a:cubicBezTo>
                  <a:pt x="99" y="48"/>
                  <a:pt x="99" y="70"/>
                  <a:pt x="84" y="8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3" name=""/>
          <p:cNvSpPr/>
          <p:nvPr/>
        </p:nvSpPr>
        <p:spPr>
          <a:xfrm>
            <a:off x="1063800" y="1224720"/>
            <a:ext cx="137160" cy="134280"/>
          </a:xfrm>
          <a:custGeom>
            <a:avLst/>
            <a:gdLst/>
            <a:ahLst/>
            <a:rect l="0" t="0" r="r" b="b"/>
            <a:pathLst>
              <a:path w="381" h="373">
                <a:moveTo>
                  <a:pt x="381" y="187"/>
                </a:moveTo>
                <a:cubicBezTo>
                  <a:pt x="381" y="199"/>
                  <a:pt x="380" y="212"/>
                  <a:pt x="378" y="224"/>
                </a:cubicBezTo>
                <a:cubicBezTo>
                  <a:pt x="375" y="236"/>
                  <a:pt x="372" y="247"/>
                  <a:pt x="367" y="258"/>
                </a:cubicBezTo>
                <a:cubicBezTo>
                  <a:pt x="362" y="270"/>
                  <a:pt x="356" y="280"/>
                  <a:pt x="349" y="291"/>
                </a:cubicBezTo>
                <a:cubicBezTo>
                  <a:pt x="343" y="301"/>
                  <a:pt x="335" y="310"/>
                  <a:pt x="326" y="319"/>
                </a:cubicBezTo>
                <a:cubicBezTo>
                  <a:pt x="317" y="327"/>
                  <a:pt x="307" y="335"/>
                  <a:pt x="297" y="342"/>
                </a:cubicBezTo>
                <a:cubicBezTo>
                  <a:pt x="287" y="349"/>
                  <a:pt x="276" y="354"/>
                  <a:pt x="263" y="359"/>
                </a:cubicBezTo>
                <a:cubicBezTo>
                  <a:pt x="252" y="364"/>
                  <a:pt x="240" y="367"/>
                  <a:pt x="228" y="370"/>
                </a:cubicBezTo>
                <a:cubicBezTo>
                  <a:pt x="215" y="372"/>
                  <a:pt x="203" y="373"/>
                  <a:pt x="190" y="373"/>
                </a:cubicBezTo>
                <a:cubicBezTo>
                  <a:pt x="178" y="373"/>
                  <a:pt x="166" y="372"/>
                  <a:pt x="153" y="370"/>
                </a:cubicBezTo>
                <a:cubicBezTo>
                  <a:pt x="141" y="367"/>
                  <a:pt x="129" y="364"/>
                  <a:pt x="118" y="359"/>
                </a:cubicBezTo>
                <a:cubicBezTo>
                  <a:pt x="106" y="354"/>
                  <a:pt x="95" y="349"/>
                  <a:pt x="85" y="342"/>
                </a:cubicBezTo>
                <a:cubicBezTo>
                  <a:pt x="75" y="335"/>
                  <a:pt x="65" y="327"/>
                  <a:pt x="56" y="319"/>
                </a:cubicBezTo>
                <a:cubicBezTo>
                  <a:pt x="47" y="310"/>
                  <a:pt x="39" y="301"/>
                  <a:pt x="33" y="291"/>
                </a:cubicBezTo>
                <a:cubicBezTo>
                  <a:pt x="26" y="280"/>
                  <a:pt x="20" y="270"/>
                  <a:pt x="15" y="258"/>
                </a:cubicBezTo>
                <a:cubicBezTo>
                  <a:pt x="10" y="247"/>
                  <a:pt x="7" y="236"/>
                  <a:pt x="4" y="224"/>
                </a:cubicBezTo>
                <a:cubicBezTo>
                  <a:pt x="2" y="212"/>
                  <a:pt x="0" y="199"/>
                  <a:pt x="0" y="187"/>
                </a:cubicBezTo>
                <a:cubicBezTo>
                  <a:pt x="0" y="175"/>
                  <a:pt x="2" y="163"/>
                  <a:pt x="4" y="151"/>
                </a:cubicBezTo>
                <a:cubicBezTo>
                  <a:pt x="7" y="139"/>
                  <a:pt x="10" y="127"/>
                  <a:pt x="15" y="115"/>
                </a:cubicBezTo>
                <a:cubicBezTo>
                  <a:pt x="20" y="104"/>
                  <a:pt x="26" y="93"/>
                  <a:pt x="33" y="83"/>
                </a:cubicBezTo>
                <a:cubicBezTo>
                  <a:pt x="39" y="73"/>
                  <a:pt x="47" y="63"/>
                  <a:pt x="56" y="55"/>
                </a:cubicBezTo>
                <a:cubicBezTo>
                  <a:pt x="65" y="46"/>
                  <a:pt x="75" y="38"/>
                  <a:pt x="85" y="32"/>
                </a:cubicBezTo>
                <a:cubicBezTo>
                  <a:pt x="95" y="25"/>
                  <a:pt x="106" y="19"/>
                  <a:pt x="118" y="14"/>
                </a:cubicBezTo>
                <a:cubicBezTo>
                  <a:pt x="129" y="10"/>
                  <a:pt x="141" y="6"/>
                  <a:pt x="153" y="4"/>
                </a:cubicBezTo>
                <a:cubicBezTo>
                  <a:pt x="166" y="2"/>
                  <a:pt x="178" y="0"/>
                  <a:pt x="190" y="0"/>
                </a:cubicBezTo>
                <a:cubicBezTo>
                  <a:pt x="203" y="0"/>
                  <a:pt x="215" y="2"/>
                  <a:pt x="228" y="4"/>
                </a:cubicBezTo>
                <a:cubicBezTo>
                  <a:pt x="240" y="6"/>
                  <a:pt x="252" y="10"/>
                  <a:pt x="263" y="14"/>
                </a:cubicBezTo>
                <a:cubicBezTo>
                  <a:pt x="276" y="19"/>
                  <a:pt x="287" y="25"/>
                  <a:pt x="297" y="32"/>
                </a:cubicBezTo>
                <a:cubicBezTo>
                  <a:pt x="307" y="38"/>
                  <a:pt x="317" y="46"/>
                  <a:pt x="326" y="55"/>
                </a:cubicBezTo>
                <a:cubicBezTo>
                  <a:pt x="335" y="63"/>
                  <a:pt x="343" y="73"/>
                  <a:pt x="349" y="83"/>
                </a:cubicBezTo>
                <a:cubicBezTo>
                  <a:pt x="356" y="93"/>
                  <a:pt x="362" y="104"/>
                  <a:pt x="367" y="115"/>
                </a:cubicBezTo>
                <a:cubicBezTo>
                  <a:pt x="372" y="127"/>
                  <a:pt x="375" y="139"/>
                  <a:pt x="378" y="151"/>
                </a:cubicBezTo>
                <a:cubicBezTo>
                  <a:pt x="380" y="163"/>
                  <a:pt x="381" y="175"/>
                  <a:pt x="381" y="18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4" name=""/>
          <p:cNvSpPr/>
          <p:nvPr/>
        </p:nvSpPr>
        <p:spPr>
          <a:xfrm>
            <a:off x="1089000" y="1383120"/>
            <a:ext cx="87120" cy="85320"/>
          </a:xfrm>
          <a:custGeom>
            <a:avLst/>
            <a:gdLst/>
            <a:ahLst/>
            <a:rect l="0" t="0" r="r" b="b"/>
            <a:pathLst>
              <a:path w="242" h="237">
                <a:moveTo>
                  <a:pt x="242" y="119"/>
                </a:moveTo>
                <a:cubicBezTo>
                  <a:pt x="242" y="135"/>
                  <a:pt x="239" y="150"/>
                  <a:pt x="233" y="164"/>
                </a:cubicBezTo>
                <a:cubicBezTo>
                  <a:pt x="226" y="179"/>
                  <a:pt x="217" y="192"/>
                  <a:pt x="206" y="203"/>
                </a:cubicBezTo>
                <a:cubicBezTo>
                  <a:pt x="195" y="214"/>
                  <a:pt x="182" y="222"/>
                  <a:pt x="167" y="228"/>
                </a:cubicBezTo>
                <a:cubicBezTo>
                  <a:pt x="152" y="234"/>
                  <a:pt x="137" y="237"/>
                  <a:pt x="120" y="237"/>
                </a:cubicBezTo>
                <a:cubicBezTo>
                  <a:pt x="104" y="237"/>
                  <a:pt x="89" y="234"/>
                  <a:pt x="74" y="228"/>
                </a:cubicBezTo>
                <a:cubicBezTo>
                  <a:pt x="59" y="222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7" y="0"/>
                  <a:pt x="152" y="3"/>
                  <a:pt x="167" y="9"/>
                </a:cubicBezTo>
                <a:cubicBezTo>
                  <a:pt x="182" y="15"/>
                  <a:pt x="195" y="23"/>
                  <a:pt x="206" y="34"/>
                </a:cubicBezTo>
                <a:cubicBezTo>
                  <a:pt x="217" y="46"/>
                  <a:pt x="226" y="59"/>
                  <a:pt x="233" y="74"/>
                </a:cubicBezTo>
                <a:cubicBezTo>
                  <a:pt x="239" y="88"/>
                  <a:pt x="242" y="103"/>
                  <a:pt x="242" y="11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5" name=""/>
          <p:cNvSpPr/>
          <p:nvPr/>
        </p:nvSpPr>
        <p:spPr>
          <a:xfrm>
            <a:off x="1089000" y="1249200"/>
            <a:ext cx="87120" cy="85680"/>
          </a:xfrm>
          <a:custGeom>
            <a:avLst/>
            <a:gdLst/>
            <a:ahLst/>
            <a:rect l="0" t="0" r="r" b="b"/>
            <a:pathLst>
              <a:path w="242" h="238">
                <a:moveTo>
                  <a:pt x="242" y="118"/>
                </a:moveTo>
                <a:cubicBezTo>
                  <a:pt x="242" y="134"/>
                  <a:pt x="239" y="149"/>
                  <a:pt x="233" y="164"/>
                </a:cubicBezTo>
                <a:cubicBezTo>
                  <a:pt x="226" y="178"/>
                  <a:pt x="217" y="192"/>
                  <a:pt x="206" y="203"/>
                </a:cubicBezTo>
                <a:cubicBezTo>
                  <a:pt x="195" y="214"/>
                  <a:pt x="182" y="223"/>
                  <a:pt x="167" y="229"/>
                </a:cubicBezTo>
                <a:cubicBezTo>
                  <a:pt x="152" y="235"/>
                  <a:pt x="137" y="238"/>
                  <a:pt x="120" y="238"/>
                </a:cubicBezTo>
                <a:cubicBezTo>
                  <a:pt x="104" y="238"/>
                  <a:pt x="89" y="235"/>
                  <a:pt x="74" y="229"/>
                </a:cubicBezTo>
                <a:cubicBezTo>
                  <a:pt x="59" y="223"/>
                  <a:pt x="46" y="214"/>
                  <a:pt x="35" y="203"/>
                </a:cubicBezTo>
                <a:cubicBezTo>
                  <a:pt x="24" y="192"/>
                  <a:pt x="15" y="178"/>
                  <a:pt x="9" y="164"/>
                </a:cubicBezTo>
                <a:cubicBezTo>
                  <a:pt x="3" y="149"/>
                  <a:pt x="0" y="134"/>
                  <a:pt x="0" y="118"/>
                </a:cubicBezTo>
                <a:cubicBezTo>
                  <a:pt x="0" y="103"/>
                  <a:pt x="3" y="87"/>
                  <a:pt x="9" y="73"/>
                </a:cubicBezTo>
                <a:cubicBezTo>
                  <a:pt x="15" y="58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7" y="0"/>
                  <a:pt x="152" y="3"/>
                  <a:pt x="167" y="9"/>
                </a:cubicBezTo>
                <a:cubicBezTo>
                  <a:pt x="182" y="15"/>
                  <a:pt x="195" y="24"/>
                  <a:pt x="206" y="35"/>
                </a:cubicBezTo>
                <a:cubicBezTo>
                  <a:pt x="217" y="46"/>
                  <a:pt x="226" y="58"/>
                  <a:pt x="233" y="73"/>
                </a:cubicBezTo>
                <a:cubicBezTo>
                  <a:pt x="239" y="87"/>
                  <a:pt x="242" y="103"/>
                  <a:pt x="242" y="11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6" name=""/>
          <p:cNvSpPr/>
          <p:nvPr/>
        </p:nvSpPr>
        <p:spPr>
          <a:xfrm>
            <a:off x="1113840" y="1407240"/>
            <a:ext cx="37440" cy="37080"/>
          </a:xfrm>
          <a:custGeom>
            <a:avLst/>
            <a:gdLst/>
            <a:ahLst/>
            <a:rect l="0" t="0" r="r" b="b"/>
            <a:pathLst>
              <a:path w="104" h="103">
                <a:moveTo>
                  <a:pt x="104" y="51"/>
                </a:moveTo>
                <a:cubicBezTo>
                  <a:pt x="104" y="58"/>
                  <a:pt x="103" y="64"/>
                  <a:pt x="100" y="71"/>
                </a:cubicBezTo>
                <a:cubicBezTo>
                  <a:pt x="98" y="77"/>
                  <a:pt x="94" y="83"/>
                  <a:pt x="89" y="88"/>
                </a:cubicBezTo>
                <a:cubicBezTo>
                  <a:pt x="84" y="93"/>
                  <a:pt x="79" y="96"/>
                  <a:pt x="72" y="99"/>
                </a:cubicBezTo>
                <a:cubicBezTo>
                  <a:pt x="66" y="102"/>
                  <a:pt x="59" y="103"/>
                  <a:pt x="52" y="103"/>
                </a:cubicBezTo>
                <a:cubicBezTo>
                  <a:pt x="45" y="103"/>
                  <a:pt x="38" y="102"/>
                  <a:pt x="32" y="99"/>
                </a:cubicBezTo>
                <a:cubicBezTo>
                  <a:pt x="25" y="96"/>
                  <a:pt x="20" y="93"/>
                  <a:pt x="15" y="88"/>
                </a:cubicBezTo>
                <a:cubicBezTo>
                  <a:pt x="10" y="83"/>
                  <a:pt x="6" y="77"/>
                  <a:pt x="4" y="71"/>
                </a:cubicBezTo>
                <a:cubicBezTo>
                  <a:pt x="1" y="64"/>
                  <a:pt x="0" y="58"/>
                  <a:pt x="0" y="51"/>
                </a:cubicBezTo>
                <a:cubicBezTo>
                  <a:pt x="0" y="44"/>
                  <a:pt x="1" y="38"/>
                  <a:pt x="4" y="32"/>
                </a:cubicBezTo>
                <a:cubicBezTo>
                  <a:pt x="6" y="26"/>
                  <a:pt x="10" y="20"/>
                  <a:pt x="15" y="15"/>
                </a:cubicBezTo>
                <a:cubicBezTo>
                  <a:pt x="20" y="11"/>
                  <a:pt x="25" y="7"/>
                  <a:pt x="32" y="4"/>
                </a:cubicBezTo>
                <a:cubicBezTo>
                  <a:pt x="38" y="2"/>
                  <a:pt x="45" y="0"/>
                  <a:pt x="52" y="0"/>
                </a:cubicBezTo>
                <a:cubicBezTo>
                  <a:pt x="59" y="0"/>
                  <a:pt x="66" y="2"/>
                  <a:pt x="72" y="4"/>
                </a:cubicBezTo>
                <a:cubicBezTo>
                  <a:pt x="79" y="7"/>
                  <a:pt x="84" y="11"/>
                  <a:pt x="89" y="15"/>
                </a:cubicBezTo>
                <a:cubicBezTo>
                  <a:pt x="94" y="20"/>
                  <a:pt x="98" y="26"/>
                  <a:pt x="100" y="32"/>
                </a:cubicBezTo>
                <a:cubicBezTo>
                  <a:pt x="103" y="38"/>
                  <a:pt x="104" y="44"/>
                  <a:pt x="104" y="5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7" name=""/>
          <p:cNvSpPr/>
          <p:nvPr/>
        </p:nvSpPr>
        <p:spPr>
          <a:xfrm>
            <a:off x="902160" y="135864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4" y="65"/>
                  <a:pt x="101" y="71"/>
                </a:cubicBezTo>
                <a:cubicBezTo>
                  <a:pt x="98" y="78"/>
                  <a:pt x="95" y="83"/>
                  <a:pt x="90" y="88"/>
                </a:cubicBezTo>
                <a:cubicBezTo>
                  <a:pt x="85" y="93"/>
                  <a:pt x="79" y="96"/>
                  <a:pt x="73" y="99"/>
                </a:cubicBezTo>
                <a:cubicBezTo>
                  <a:pt x="67" y="101"/>
                  <a:pt x="60" y="103"/>
                  <a:pt x="53" y="103"/>
                </a:cubicBezTo>
                <a:cubicBezTo>
                  <a:pt x="46" y="103"/>
                  <a:pt x="40" y="101"/>
                  <a:pt x="33" y="99"/>
                </a:cubicBezTo>
                <a:cubicBezTo>
                  <a:pt x="27" y="96"/>
                  <a:pt x="21" y="93"/>
                  <a:pt x="16" y="88"/>
                </a:cubicBezTo>
                <a:cubicBezTo>
                  <a:pt x="11" y="83"/>
                  <a:pt x="7" y="78"/>
                  <a:pt x="4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9"/>
                  <a:pt x="4" y="33"/>
                </a:cubicBezTo>
                <a:cubicBezTo>
                  <a:pt x="7" y="26"/>
                  <a:pt x="11" y="21"/>
                  <a:pt x="16" y="16"/>
                </a:cubicBezTo>
                <a:cubicBezTo>
                  <a:pt x="21" y="10"/>
                  <a:pt x="27" y="7"/>
                  <a:pt x="33" y="4"/>
                </a:cubicBezTo>
                <a:cubicBezTo>
                  <a:pt x="40" y="2"/>
                  <a:pt x="46" y="0"/>
                  <a:pt x="53" y="0"/>
                </a:cubicBezTo>
                <a:cubicBezTo>
                  <a:pt x="60" y="0"/>
                  <a:pt x="67" y="2"/>
                  <a:pt x="73" y="4"/>
                </a:cubicBezTo>
                <a:cubicBezTo>
                  <a:pt x="79" y="7"/>
                  <a:pt x="85" y="10"/>
                  <a:pt x="90" y="16"/>
                </a:cubicBezTo>
                <a:cubicBezTo>
                  <a:pt x="95" y="21"/>
                  <a:pt x="98" y="26"/>
                  <a:pt x="101" y="33"/>
                </a:cubicBezTo>
                <a:cubicBezTo>
                  <a:pt x="104" y="39"/>
                  <a:pt x="105" y="45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8" name=""/>
          <p:cNvSpPr/>
          <p:nvPr/>
        </p:nvSpPr>
        <p:spPr>
          <a:xfrm>
            <a:off x="840240" y="1358640"/>
            <a:ext cx="37440" cy="37080"/>
          </a:xfrm>
          <a:custGeom>
            <a:avLst/>
            <a:gdLst/>
            <a:ahLst/>
            <a:rect l="0" t="0" r="r" b="b"/>
            <a:pathLst>
              <a:path w="104" h="103">
                <a:moveTo>
                  <a:pt x="104" y="52"/>
                </a:moveTo>
                <a:cubicBezTo>
                  <a:pt x="104" y="59"/>
                  <a:pt x="103" y="65"/>
                  <a:pt x="100" y="71"/>
                </a:cubicBezTo>
                <a:cubicBezTo>
                  <a:pt x="98" y="78"/>
                  <a:pt x="94" y="83"/>
                  <a:pt x="89" y="88"/>
                </a:cubicBezTo>
                <a:cubicBezTo>
                  <a:pt x="83" y="93"/>
                  <a:pt x="78" y="96"/>
                  <a:pt x="71" y="99"/>
                </a:cubicBezTo>
                <a:cubicBezTo>
                  <a:pt x="65" y="101"/>
                  <a:pt x="58" y="103"/>
                  <a:pt x="52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5" y="96"/>
                  <a:pt x="20" y="93"/>
                  <a:pt x="15" y="88"/>
                </a:cubicBezTo>
                <a:cubicBezTo>
                  <a:pt x="10" y="83"/>
                  <a:pt x="6" y="78"/>
                  <a:pt x="4" y="71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5"/>
                  <a:pt x="1" y="39"/>
                  <a:pt x="4" y="33"/>
                </a:cubicBezTo>
                <a:cubicBezTo>
                  <a:pt x="6" y="26"/>
                  <a:pt x="10" y="21"/>
                  <a:pt x="15" y="16"/>
                </a:cubicBezTo>
                <a:cubicBezTo>
                  <a:pt x="20" y="10"/>
                  <a:pt x="25" y="7"/>
                  <a:pt x="32" y="4"/>
                </a:cubicBezTo>
                <a:cubicBezTo>
                  <a:pt x="38" y="2"/>
                  <a:pt x="45" y="0"/>
                  <a:pt x="52" y="0"/>
                </a:cubicBezTo>
                <a:cubicBezTo>
                  <a:pt x="58" y="0"/>
                  <a:pt x="65" y="2"/>
                  <a:pt x="71" y="4"/>
                </a:cubicBezTo>
                <a:cubicBezTo>
                  <a:pt x="78" y="7"/>
                  <a:pt x="83" y="10"/>
                  <a:pt x="89" y="16"/>
                </a:cubicBezTo>
                <a:cubicBezTo>
                  <a:pt x="94" y="21"/>
                  <a:pt x="98" y="26"/>
                  <a:pt x="100" y="33"/>
                </a:cubicBezTo>
                <a:cubicBezTo>
                  <a:pt x="103" y="39"/>
                  <a:pt x="104" y="45"/>
                  <a:pt x="104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9" name=""/>
          <p:cNvSpPr/>
          <p:nvPr/>
        </p:nvSpPr>
        <p:spPr>
          <a:xfrm>
            <a:off x="902160" y="129780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1"/>
                </a:moveTo>
                <a:cubicBezTo>
                  <a:pt x="105" y="58"/>
                  <a:pt x="104" y="64"/>
                  <a:pt x="101" y="70"/>
                </a:cubicBezTo>
                <a:cubicBezTo>
                  <a:pt x="98" y="77"/>
                  <a:pt x="95" y="83"/>
                  <a:pt x="90" y="88"/>
                </a:cubicBezTo>
                <a:cubicBezTo>
                  <a:pt x="85" y="93"/>
                  <a:pt x="79" y="96"/>
                  <a:pt x="73" y="99"/>
                </a:cubicBezTo>
                <a:cubicBezTo>
                  <a:pt x="67" y="101"/>
                  <a:pt x="60" y="103"/>
                  <a:pt x="53" y="103"/>
                </a:cubicBezTo>
                <a:cubicBezTo>
                  <a:pt x="46" y="103"/>
                  <a:pt x="40" y="101"/>
                  <a:pt x="33" y="99"/>
                </a:cubicBezTo>
                <a:cubicBezTo>
                  <a:pt x="27" y="96"/>
                  <a:pt x="21" y="93"/>
                  <a:pt x="16" y="88"/>
                </a:cubicBezTo>
                <a:cubicBezTo>
                  <a:pt x="11" y="83"/>
                  <a:pt x="7" y="77"/>
                  <a:pt x="4" y="70"/>
                </a:cubicBezTo>
                <a:cubicBezTo>
                  <a:pt x="2" y="64"/>
                  <a:pt x="0" y="58"/>
                  <a:pt x="0" y="51"/>
                </a:cubicBezTo>
                <a:cubicBezTo>
                  <a:pt x="0" y="44"/>
                  <a:pt x="2" y="38"/>
                  <a:pt x="4" y="31"/>
                </a:cubicBezTo>
                <a:cubicBezTo>
                  <a:pt x="7" y="25"/>
                  <a:pt x="11" y="20"/>
                  <a:pt x="16" y="15"/>
                </a:cubicBezTo>
                <a:cubicBezTo>
                  <a:pt x="21" y="10"/>
                  <a:pt x="27" y="7"/>
                  <a:pt x="33" y="4"/>
                </a:cubicBezTo>
                <a:cubicBezTo>
                  <a:pt x="40" y="1"/>
                  <a:pt x="46" y="0"/>
                  <a:pt x="53" y="0"/>
                </a:cubicBezTo>
                <a:cubicBezTo>
                  <a:pt x="60" y="0"/>
                  <a:pt x="67" y="1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5" y="20"/>
                  <a:pt x="98" y="25"/>
                  <a:pt x="101" y="31"/>
                </a:cubicBezTo>
                <a:cubicBezTo>
                  <a:pt x="104" y="38"/>
                  <a:pt x="105" y="44"/>
                  <a:pt x="105" y="5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0" name=""/>
          <p:cNvSpPr/>
          <p:nvPr/>
        </p:nvSpPr>
        <p:spPr>
          <a:xfrm>
            <a:off x="964440" y="129780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1"/>
                </a:moveTo>
                <a:cubicBezTo>
                  <a:pt x="105" y="58"/>
                  <a:pt x="103" y="64"/>
                  <a:pt x="101" y="70"/>
                </a:cubicBezTo>
                <a:cubicBezTo>
                  <a:pt x="98" y="77"/>
                  <a:pt x="94" y="83"/>
                  <a:pt x="90" y="88"/>
                </a:cubicBezTo>
                <a:cubicBezTo>
                  <a:pt x="85" y="93"/>
                  <a:pt x="79" y="96"/>
                  <a:pt x="73" y="99"/>
                </a:cubicBezTo>
                <a:cubicBezTo>
                  <a:pt x="66" y="101"/>
                  <a:pt x="60" y="103"/>
                  <a:pt x="53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6" y="96"/>
                  <a:pt x="20" y="93"/>
                  <a:pt x="15" y="88"/>
                </a:cubicBezTo>
                <a:cubicBezTo>
                  <a:pt x="10" y="83"/>
                  <a:pt x="7" y="77"/>
                  <a:pt x="4" y="70"/>
                </a:cubicBezTo>
                <a:cubicBezTo>
                  <a:pt x="1" y="64"/>
                  <a:pt x="0" y="58"/>
                  <a:pt x="0" y="51"/>
                </a:cubicBezTo>
                <a:cubicBezTo>
                  <a:pt x="0" y="44"/>
                  <a:pt x="1" y="38"/>
                  <a:pt x="4" y="31"/>
                </a:cubicBezTo>
                <a:cubicBezTo>
                  <a:pt x="7" y="25"/>
                  <a:pt x="10" y="20"/>
                  <a:pt x="15" y="15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1"/>
                  <a:pt x="45" y="0"/>
                  <a:pt x="53" y="0"/>
                </a:cubicBezTo>
                <a:cubicBezTo>
                  <a:pt x="60" y="0"/>
                  <a:pt x="66" y="1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4" y="20"/>
                  <a:pt x="98" y="25"/>
                  <a:pt x="101" y="31"/>
                </a:cubicBezTo>
                <a:cubicBezTo>
                  <a:pt x="103" y="38"/>
                  <a:pt x="105" y="44"/>
                  <a:pt x="105" y="5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1" name=""/>
          <p:cNvSpPr/>
          <p:nvPr/>
        </p:nvSpPr>
        <p:spPr>
          <a:xfrm>
            <a:off x="964440" y="135864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3" y="65"/>
                  <a:pt x="101" y="71"/>
                </a:cubicBezTo>
                <a:cubicBezTo>
                  <a:pt x="98" y="78"/>
                  <a:pt x="94" y="83"/>
                  <a:pt x="90" y="88"/>
                </a:cubicBezTo>
                <a:cubicBezTo>
                  <a:pt x="85" y="93"/>
                  <a:pt x="79" y="96"/>
                  <a:pt x="73" y="99"/>
                </a:cubicBezTo>
                <a:cubicBezTo>
                  <a:pt x="66" y="101"/>
                  <a:pt x="60" y="103"/>
                  <a:pt x="53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6" y="96"/>
                  <a:pt x="20" y="93"/>
                  <a:pt x="15" y="88"/>
                </a:cubicBezTo>
                <a:cubicBezTo>
                  <a:pt x="10" y="83"/>
                  <a:pt x="7" y="78"/>
                  <a:pt x="4" y="71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5"/>
                  <a:pt x="1" y="39"/>
                  <a:pt x="4" y="33"/>
                </a:cubicBezTo>
                <a:cubicBezTo>
                  <a:pt x="7" y="26"/>
                  <a:pt x="10" y="21"/>
                  <a:pt x="15" y="16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2"/>
                  <a:pt x="45" y="0"/>
                  <a:pt x="53" y="0"/>
                </a:cubicBezTo>
                <a:cubicBezTo>
                  <a:pt x="60" y="0"/>
                  <a:pt x="66" y="2"/>
                  <a:pt x="73" y="4"/>
                </a:cubicBezTo>
                <a:cubicBezTo>
                  <a:pt x="79" y="7"/>
                  <a:pt x="85" y="10"/>
                  <a:pt x="90" y="16"/>
                </a:cubicBezTo>
                <a:cubicBezTo>
                  <a:pt x="94" y="21"/>
                  <a:pt x="98" y="26"/>
                  <a:pt x="101" y="33"/>
                </a:cubicBezTo>
                <a:cubicBezTo>
                  <a:pt x="103" y="39"/>
                  <a:pt x="105" y="45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2" name=""/>
          <p:cNvSpPr/>
          <p:nvPr/>
        </p:nvSpPr>
        <p:spPr>
          <a:xfrm>
            <a:off x="964440" y="141948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3" y="65"/>
                  <a:pt x="101" y="71"/>
                </a:cubicBezTo>
                <a:cubicBezTo>
                  <a:pt x="98" y="78"/>
                  <a:pt x="94" y="83"/>
                  <a:pt x="90" y="88"/>
                </a:cubicBezTo>
                <a:cubicBezTo>
                  <a:pt x="85" y="93"/>
                  <a:pt x="79" y="96"/>
                  <a:pt x="73" y="99"/>
                </a:cubicBezTo>
                <a:cubicBezTo>
                  <a:pt x="66" y="101"/>
                  <a:pt x="60" y="103"/>
                  <a:pt x="53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6" y="96"/>
                  <a:pt x="20" y="93"/>
                  <a:pt x="15" y="88"/>
                </a:cubicBezTo>
                <a:cubicBezTo>
                  <a:pt x="10" y="83"/>
                  <a:pt x="7" y="78"/>
                  <a:pt x="4" y="71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4"/>
                  <a:pt x="1" y="38"/>
                  <a:pt x="4" y="32"/>
                </a:cubicBezTo>
                <a:cubicBezTo>
                  <a:pt x="7" y="25"/>
                  <a:pt x="10" y="20"/>
                  <a:pt x="15" y="15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2"/>
                  <a:pt x="45" y="0"/>
                  <a:pt x="53" y="0"/>
                </a:cubicBezTo>
                <a:cubicBezTo>
                  <a:pt x="60" y="0"/>
                  <a:pt x="66" y="2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4" y="20"/>
                  <a:pt x="98" y="25"/>
                  <a:pt x="101" y="32"/>
                </a:cubicBezTo>
                <a:cubicBezTo>
                  <a:pt x="103" y="38"/>
                  <a:pt x="105" y="44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3" name=""/>
          <p:cNvSpPr/>
          <p:nvPr/>
        </p:nvSpPr>
        <p:spPr>
          <a:xfrm>
            <a:off x="840240" y="1419480"/>
            <a:ext cx="37440" cy="37080"/>
          </a:xfrm>
          <a:custGeom>
            <a:avLst/>
            <a:gdLst/>
            <a:ahLst/>
            <a:rect l="0" t="0" r="r" b="b"/>
            <a:pathLst>
              <a:path w="104" h="103">
                <a:moveTo>
                  <a:pt x="104" y="52"/>
                </a:moveTo>
                <a:cubicBezTo>
                  <a:pt x="104" y="59"/>
                  <a:pt x="103" y="65"/>
                  <a:pt x="100" y="71"/>
                </a:cubicBezTo>
                <a:cubicBezTo>
                  <a:pt x="98" y="78"/>
                  <a:pt x="94" y="83"/>
                  <a:pt x="89" y="88"/>
                </a:cubicBezTo>
                <a:cubicBezTo>
                  <a:pt x="83" y="93"/>
                  <a:pt x="78" y="96"/>
                  <a:pt x="71" y="99"/>
                </a:cubicBezTo>
                <a:cubicBezTo>
                  <a:pt x="65" y="101"/>
                  <a:pt x="58" y="103"/>
                  <a:pt x="52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5" y="96"/>
                  <a:pt x="20" y="93"/>
                  <a:pt x="15" y="88"/>
                </a:cubicBezTo>
                <a:cubicBezTo>
                  <a:pt x="10" y="83"/>
                  <a:pt x="6" y="78"/>
                  <a:pt x="4" y="71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4"/>
                  <a:pt x="1" y="38"/>
                  <a:pt x="4" y="32"/>
                </a:cubicBezTo>
                <a:cubicBezTo>
                  <a:pt x="6" y="25"/>
                  <a:pt x="10" y="20"/>
                  <a:pt x="15" y="15"/>
                </a:cubicBezTo>
                <a:cubicBezTo>
                  <a:pt x="20" y="10"/>
                  <a:pt x="25" y="7"/>
                  <a:pt x="32" y="4"/>
                </a:cubicBezTo>
                <a:cubicBezTo>
                  <a:pt x="38" y="2"/>
                  <a:pt x="45" y="0"/>
                  <a:pt x="52" y="0"/>
                </a:cubicBezTo>
                <a:cubicBezTo>
                  <a:pt x="58" y="0"/>
                  <a:pt x="65" y="2"/>
                  <a:pt x="71" y="4"/>
                </a:cubicBezTo>
                <a:cubicBezTo>
                  <a:pt x="78" y="7"/>
                  <a:pt x="83" y="10"/>
                  <a:pt x="89" y="15"/>
                </a:cubicBezTo>
                <a:cubicBezTo>
                  <a:pt x="94" y="20"/>
                  <a:pt x="98" y="25"/>
                  <a:pt x="100" y="32"/>
                </a:cubicBezTo>
                <a:cubicBezTo>
                  <a:pt x="103" y="38"/>
                  <a:pt x="104" y="44"/>
                  <a:pt x="104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4" name=""/>
          <p:cNvSpPr/>
          <p:nvPr/>
        </p:nvSpPr>
        <p:spPr>
          <a:xfrm>
            <a:off x="840240" y="1297800"/>
            <a:ext cx="37440" cy="37080"/>
          </a:xfrm>
          <a:custGeom>
            <a:avLst/>
            <a:gdLst/>
            <a:ahLst/>
            <a:rect l="0" t="0" r="r" b="b"/>
            <a:pathLst>
              <a:path w="104" h="103">
                <a:moveTo>
                  <a:pt x="104" y="51"/>
                </a:moveTo>
                <a:cubicBezTo>
                  <a:pt x="104" y="58"/>
                  <a:pt x="103" y="64"/>
                  <a:pt x="100" y="70"/>
                </a:cubicBezTo>
                <a:cubicBezTo>
                  <a:pt x="98" y="77"/>
                  <a:pt x="94" y="83"/>
                  <a:pt x="89" y="88"/>
                </a:cubicBezTo>
                <a:cubicBezTo>
                  <a:pt x="83" y="93"/>
                  <a:pt x="78" y="96"/>
                  <a:pt x="71" y="99"/>
                </a:cubicBezTo>
                <a:cubicBezTo>
                  <a:pt x="65" y="101"/>
                  <a:pt x="58" y="103"/>
                  <a:pt x="52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5" y="96"/>
                  <a:pt x="20" y="93"/>
                  <a:pt x="15" y="88"/>
                </a:cubicBezTo>
                <a:cubicBezTo>
                  <a:pt x="10" y="83"/>
                  <a:pt x="6" y="77"/>
                  <a:pt x="4" y="70"/>
                </a:cubicBezTo>
                <a:cubicBezTo>
                  <a:pt x="1" y="64"/>
                  <a:pt x="0" y="58"/>
                  <a:pt x="0" y="51"/>
                </a:cubicBezTo>
                <a:cubicBezTo>
                  <a:pt x="0" y="44"/>
                  <a:pt x="1" y="38"/>
                  <a:pt x="4" y="31"/>
                </a:cubicBezTo>
                <a:cubicBezTo>
                  <a:pt x="6" y="25"/>
                  <a:pt x="10" y="20"/>
                  <a:pt x="15" y="15"/>
                </a:cubicBezTo>
                <a:cubicBezTo>
                  <a:pt x="20" y="10"/>
                  <a:pt x="25" y="7"/>
                  <a:pt x="32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58" y="0"/>
                  <a:pt x="65" y="1"/>
                  <a:pt x="71" y="4"/>
                </a:cubicBezTo>
                <a:cubicBezTo>
                  <a:pt x="78" y="7"/>
                  <a:pt x="83" y="10"/>
                  <a:pt x="89" y="15"/>
                </a:cubicBezTo>
                <a:cubicBezTo>
                  <a:pt x="94" y="20"/>
                  <a:pt x="98" y="25"/>
                  <a:pt x="100" y="31"/>
                </a:cubicBezTo>
                <a:cubicBezTo>
                  <a:pt x="103" y="38"/>
                  <a:pt x="104" y="44"/>
                  <a:pt x="104" y="5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5" name=""/>
          <p:cNvSpPr/>
          <p:nvPr/>
        </p:nvSpPr>
        <p:spPr>
          <a:xfrm>
            <a:off x="902160" y="123696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4" y="65"/>
                  <a:pt x="101" y="71"/>
                </a:cubicBezTo>
                <a:cubicBezTo>
                  <a:pt x="98" y="77"/>
                  <a:pt x="95" y="83"/>
                  <a:pt x="90" y="88"/>
                </a:cubicBezTo>
                <a:cubicBezTo>
                  <a:pt x="85" y="92"/>
                  <a:pt x="79" y="96"/>
                  <a:pt x="73" y="99"/>
                </a:cubicBezTo>
                <a:cubicBezTo>
                  <a:pt x="67" y="101"/>
                  <a:pt x="60" y="103"/>
                  <a:pt x="53" y="103"/>
                </a:cubicBezTo>
                <a:cubicBezTo>
                  <a:pt x="46" y="103"/>
                  <a:pt x="40" y="101"/>
                  <a:pt x="33" y="99"/>
                </a:cubicBezTo>
                <a:cubicBezTo>
                  <a:pt x="27" y="96"/>
                  <a:pt x="21" y="92"/>
                  <a:pt x="16" y="88"/>
                </a:cubicBezTo>
                <a:cubicBezTo>
                  <a:pt x="11" y="83"/>
                  <a:pt x="7" y="77"/>
                  <a:pt x="4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4"/>
                  <a:pt x="2" y="38"/>
                  <a:pt x="4" y="31"/>
                </a:cubicBezTo>
                <a:cubicBezTo>
                  <a:pt x="7" y="25"/>
                  <a:pt x="11" y="20"/>
                  <a:pt x="16" y="15"/>
                </a:cubicBezTo>
                <a:cubicBezTo>
                  <a:pt x="21" y="10"/>
                  <a:pt x="27" y="7"/>
                  <a:pt x="33" y="4"/>
                </a:cubicBezTo>
                <a:cubicBezTo>
                  <a:pt x="40" y="1"/>
                  <a:pt x="46" y="0"/>
                  <a:pt x="53" y="0"/>
                </a:cubicBezTo>
                <a:cubicBezTo>
                  <a:pt x="60" y="0"/>
                  <a:pt x="67" y="1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5" y="20"/>
                  <a:pt x="98" y="25"/>
                  <a:pt x="101" y="31"/>
                </a:cubicBezTo>
                <a:cubicBezTo>
                  <a:pt x="104" y="38"/>
                  <a:pt x="105" y="44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6" name=""/>
          <p:cNvSpPr/>
          <p:nvPr/>
        </p:nvSpPr>
        <p:spPr>
          <a:xfrm>
            <a:off x="964440" y="123696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3" y="65"/>
                  <a:pt x="101" y="71"/>
                </a:cubicBezTo>
                <a:cubicBezTo>
                  <a:pt x="98" y="77"/>
                  <a:pt x="94" y="83"/>
                  <a:pt x="90" y="88"/>
                </a:cubicBezTo>
                <a:cubicBezTo>
                  <a:pt x="85" y="92"/>
                  <a:pt x="79" y="96"/>
                  <a:pt x="73" y="99"/>
                </a:cubicBezTo>
                <a:cubicBezTo>
                  <a:pt x="66" y="101"/>
                  <a:pt x="60" y="103"/>
                  <a:pt x="53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6" y="96"/>
                  <a:pt x="20" y="92"/>
                  <a:pt x="15" y="88"/>
                </a:cubicBezTo>
                <a:cubicBezTo>
                  <a:pt x="10" y="83"/>
                  <a:pt x="7" y="77"/>
                  <a:pt x="4" y="71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4"/>
                  <a:pt x="1" y="38"/>
                  <a:pt x="4" y="31"/>
                </a:cubicBezTo>
                <a:cubicBezTo>
                  <a:pt x="7" y="25"/>
                  <a:pt x="10" y="20"/>
                  <a:pt x="15" y="15"/>
                </a:cubicBezTo>
                <a:cubicBezTo>
                  <a:pt x="20" y="10"/>
                  <a:pt x="26" y="7"/>
                  <a:pt x="32" y="4"/>
                </a:cubicBezTo>
                <a:cubicBezTo>
                  <a:pt x="38" y="1"/>
                  <a:pt x="45" y="0"/>
                  <a:pt x="53" y="0"/>
                </a:cubicBezTo>
                <a:cubicBezTo>
                  <a:pt x="60" y="0"/>
                  <a:pt x="66" y="1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4" y="20"/>
                  <a:pt x="98" y="25"/>
                  <a:pt x="101" y="31"/>
                </a:cubicBezTo>
                <a:cubicBezTo>
                  <a:pt x="103" y="38"/>
                  <a:pt x="105" y="44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7" name=""/>
          <p:cNvSpPr/>
          <p:nvPr/>
        </p:nvSpPr>
        <p:spPr>
          <a:xfrm>
            <a:off x="840240" y="1236960"/>
            <a:ext cx="37440" cy="37080"/>
          </a:xfrm>
          <a:custGeom>
            <a:avLst/>
            <a:gdLst/>
            <a:ahLst/>
            <a:rect l="0" t="0" r="r" b="b"/>
            <a:pathLst>
              <a:path w="104" h="103">
                <a:moveTo>
                  <a:pt x="104" y="52"/>
                </a:moveTo>
                <a:cubicBezTo>
                  <a:pt x="104" y="59"/>
                  <a:pt x="103" y="65"/>
                  <a:pt x="100" y="71"/>
                </a:cubicBezTo>
                <a:cubicBezTo>
                  <a:pt x="98" y="77"/>
                  <a:pt x="94" y="83"/>
                  <a:pt x="89" y="88"/>
                </a:cubicBezTo>
                <a:cubicBezTo>
                  <a:pt x="83" y="92"/>
                  <a:pt x="78" y="96"/>
                  <a:pt x="71" y="99"/>
                </a:cubicBezTo>
                <a:cubicBezTo>
                  <a:pt x="65" y="101"/>
                  <a:pt x="58" y="103"/>
                  <a:pt x="52" y="103"/>
                </a:cubicBezTo>
                <a:cubicBezTo>
                  <a:pt x="45" y="103"/>
                  <a:pt x="38" y="101"/>
                  <a:pt x="32" y="99"/>
                </a:cubicBezTo>
                <a:cubicBezTo>
                  <a:pt x="25" y="96"/>
                  <a:pt x="20" y="92"/>
                  <a:pt x="15" y="88"/>
                </a:cubicBezTo>
                <a:cubicBezTo>
                  <a:pt x="10" y="83"/>
                  <a:pt x="6" y="77"/>
                  <a:pt x="4" y="71"/>
                </a:cubicBezTo>
                <a:cubicBezTo>
                  <a:pt x="1" y="65"/>
                  <a:pt x="0" y="59"/>
                  <a:pt x="0" y="52"/>
                </a:cubicBezTo>
                <a:cubicBezTo>
                  <a:pt x="0" y="44"/>
                  <a:pt x="1" y="38"/>
                  <a:pt x="4" y="31"/>
                </a:cubicBezTo>
                <a:cubicBezTo>
                  <a:pt x="6" y="25"/>
                  <a:pt x="10" y="20"/>
                  <a:pt x="15" y="15"/>
                </a:cubicBezTo>
                <a:cubicBezTo>
                  <a:pt x="20" y="10"/>
                  <a:pt x="25" y="7"/>
                  <a:pt x="32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58" y="0"/>
                  <a:pt x="65" y="1"/>
                  <a:pt x="71" y="4"/>
                </a:cubicBezTo>
                <a:cubicBezTo>
                  <a:pt x="78" y="7"/>
                  <a:pt x="83" y="10"/>
                  <a:pt x="89" y="15"/>
                </a:cubicBezTo>
                <a:cubicBezTo>
                  <a:pt x="94" y="20"/>
                  <a:pt x="98" y="25"/>
                  <a:pt x="100" y="31"/>
                </a:cubicBezTo>
                <a:cubicBezTo>
                  <a:pt x="103" y="38"/>
                  <a:pt x="104" y="44"/>
                  <a:pt x="104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8" name=""/>
          <p:cNvSpPr/>
          <p:nvPr/>
        </p:nvSpPr>
        <p:spPr>
          <a:xfrm>
            <a:off x="902160" y="141948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4" y="65"/>
                  <a:pt x="101" y="71"/>
                </a:cubicBezTo>
                <a:cubicBezTo>
                  <a:pt x="98" y="78"/>
                  <a:pt x="95" y="83"/>
                  <a:pt x="90" y="88"/>
                </a:cubicBezTo>
                <a:cubicBezTo>
                  <a:pt x="85" y="93"/>
                  <a:pt x="79" y="96"/>
                  <a:pt x="73" y="99"/>
                </a:cubicBezTo>
                <a:cubicBezTo>
                  <a:pt x="67" y="101"/>
                  <a:pt x="60" y="103"/>
                  <a:pt x="53" y="103"/>
                </a:cubicBezTo>
                <a:cubicBezTo>
                  <a:pt x="46" y="103"/>
                  <a:pt x="40" y="101"/>
                  <a:pt x="33" y="99"/>
                </a:cubicBezTo>
                <a:cubicBezTo>
                  <a:pt x="27" y="96"/>
                  <a:pt x="21" y="93"/>
                  <a:pt x="16" y="88"/>
                </a:cubicBezTo>
                <a:cubicBezTo>
                  <a:pt x="11" y="83"/>
                  <a:pt x="7" y="78"/>
                  <a:pt x="4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4"/>
                  <a:pt x="2" y="38"/>
                  <a:pt x="4" y="32"/>
                </a:cubicBezTo>
                <a:cubicBezTo>
                  <a:pt x="7" y="25"/>
                  <a:pt x="11" y="20"/>
                  <a:pt x="16" y="15"/>
                </a:cubicBezTo>
                <a:cubicBezTo>
                  <a:pt x="21" y="10"/>
                  <a:pt x="27" y="7"/>
                  <a:pt x="33" y="4"/>
                </a:cubicBezTo>
                <a:cubicBezTo>
                  <a:pt x="40" y="2"/>
                  <a:pt x="46" y="0"/>
                  <a:pt x="53" y="0"/>
                </a:cubicBezTo>
                <a:cubicBezTo>
                  <a:pt x="60" y="0"/>
                  <a:pt x="67" y="2"/>
                  <a:pt x="73" y="4"/>
                </a:cubicBezTo>
                <a:cubicBezTo>
                  <a:pt x="79" y="7"/>
                  <a:pt x="85" y="10"/>
                  <a:pt x="90" y="15"/>
                </a:cubicBezTo>
                <a:cubicBezTo>
                  <a:pt x="95" y="20"/>
                  <a:pt x="98" y="25"/>
                  <a:pt x="101" y="32"/>
                </a:cubicBezTo>
                <a:cubicBezTo>
                  <a:pt x="104" y="38"/>
                  <a:pt x="105" y="44"/>
                  <a:pt x="105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9" name=""/>
          <p:cNvSpPr txBox="1"/>
          <p:nvPr/>
        </p:nvSpPr>
        <p:spPr>
          <a:xfrm>
            <a:off x="1255680" y="99432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2: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0" name=""/>
          <p:cNvSpPr txBox="1"/>
          <p:nvPr/>
        </p:nvSpPr>
        <p:spPr>
          <a:xfrm>
            <a:off x="2809440" y="997920"/>
            <a:ext cx="1031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การใช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1" name=""/>
          <p:cNvSpPr txBox="1"/>
          <p:nvPr/>
        </p:nvSpPr>
        <p:spPr>
          <a:xfrm>
            <a:off x="3841920" y="99864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2" name=""/>
          <p:cNvSpPr txBox="1"/>
          <p:nvPr/>
        </p:nvSpPr>
        <p:spPr>
          <a:xfrm>
            <a:off x="3834720" y="997920"/>
            <a:ext cx="6879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งาน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3" name=""/>
          <p:cNvSpPr txBox="1"/>
          <p:nvPr/>
        </p:nvSpPr>
        <p:spPr>
          <a:xfrm>
            <a:off x="4522320" y="994320"/>
            <a:ext cx="19332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welle.io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4" name=""/>
          <p:cNvSpPr txBox="1"/>
          <p:nvPr/>
        </p:nvSpPr>
        <p:spPr>
          <a:xfrm>
            <a:off x="6407280" y="9979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ผ่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5" name=""/>
          <p:cNvSpPr txBox="1"/>
          <p:nvPr/>
        </p:nvSpPr>
        <p:spPr>
          <a:xfrm>
            <a:off x="6693840" y="997920"/>
            <a:ext cx="4503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าน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6" name=""/>
          <p:cNvSpPr/>
          <p:nvPr/>
        </p:nvSpPr>
        <p:spPr>
          <a:xfrm>
            <a:off x="757080" y="2795400"/>
            <a:ext cx="5200920" cy="1781640"/>
          </a:xfrm>
          <a:custGeom>
            <a:avLst/>
            <a:gdLst/>
            <a:ahLst/>
            <a:rect l="0" t="0" r="r" b="b"/>
            <a:pathLst>
              <a:path w="14447" h="4949">
                <a:moveTo>
                  <a:pt x="0" y="480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7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4803"/>
                </a:lnTo>
                <a:cubicBezTo>
                  <a:pt x="14447" y="4813"/>
                  <a:pt x="14446" y="4822"/>
                  <a:pt x="14444" y="4832"/>
                </a:cubicBezTo>
                <a:cubicBezTo>
                  <a:pt x="14443" y="4841"/>
                  <a:pt x="14440" y="4850"/>
                  <a:pt x="14436" y="4859"/>
                </a:cubicBezTo>
                <a:cubicBezTo>
                  <a:pt x="14432" y="4868"/>
                  <a:pt x="14428" y="4876"/>
                  <a:pt x="14423" y="4884"/>
                </a:cubicBezTo>
                <a:cubicBezTo>
                  <a:pt x="14417" y="4892"/>
                  <a:pt x="14411" y="4899"/>
                  <a:pt x="14405" y="4906"/>
                </a:cubicBezTo>
                <a:cubicBezTo>
                  <a:pt x="14398" y="4913"/>
                  <a:pt x="14390" y="4919"/>
                  <a:pt x="14383" y="4924"/>
                </a:cubicBezTo>
                <a:cubicBezTo>
                  <a:pt x="14375" y="4930"/>
                  <a:pt x="14366" y="4934"/>
                  <a:pt x="14357" y="4938"/>
                </a:cubicBezTo>
                <a:cubicBezTo>
                  <a:pt x="14349" y="4941"/>
                  <a:pt x="14339" y="4944"/>
                  <a:pt x="14330" y="4946"/>
                </a:cubicBezTo>
                <a:cubicBezTo>
                  <a:pt x="14321" y="4948"/>
                  <a:pt x="14311" y="4949"/>
                  <a:pt x="14302" y="4949"/>
                </a:cubicBezTo>
                <a:lnTo>
                  <a:pt x="145" y="4949"/>
                </a:lnTo>
                <a:cubicBezTo>
                  <a:pt x="136" y="4949"/>
                  <a:pt x="126" y="4948"/>
                  <a:pt x="117" y="4946"/>
                </a:cubicBezTo>
                <a:cubicBezTo>
                  <a:pt x="108" y="4944"/>
                  <a:pt x="99" y="4941"/>
                  <a:pt x="90" y="4938"/>
                </a:cubicBezTo>
                <a:cubicBezTo>
                  <a:pt x="81" y="4934"/>
                  <a:pt x="73" y="4930"/>
                  <a:pt x="65" y="4924"/>
                </a:cubicBezTo>
                <a:cubicBezTo>
                  <a:pt x="57" y="4919"/>
                  <a:pt x="49" y="4913"/>
                  <a:pt x="43" y="4906"/>
                </a:cubicBezTo>
                <a:cubicBezTo>
                  <a:pt x="36" y="4899"/>
                  <a:pt x="30" y="4892"/>
                  <a:pt x="24" y="4884"/>
                </a:cubicBezTo>
                <a:cubicBezTo>
                  <a:pt x="19" y="4876"/>
                  <a:pt x="15" y="4868"/>
                  <a:pt x="11" y="4859"/>
                </a:cubicBezTo>
                <a:cubicBezTo>
                  <a:pt x="7" y="4850"/>
                  <a:pt x="5" y="4841"/>
                  <a:pt x="3" y="4832"/>
                </a:cubicBezTo>
                <a:cubicBezTo>
                  <a:pt x="1" y="4822"/>
                  <a:pt x="0" y="4813"/>
                  <a:pt x="0" y="480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7" name=""/>
          <p:cNvSpPr/>
          <p:nvPr/>
        </p:nvSpPr>
        <p:spPr>
          <a:xfrm>
            <a:off x="757080" y="2795400"/>
            <a:ext cx="5200920" cy="1781640"/>
          </a:xfrm>
          <a:custGeom>
            <a:avLst/>
            <a:gdLst/>
            <a:ahLst/>
            <a:rect l="0" t="0" r="r" b="b"/>
            <a:pathLst>
              <a:path w="14447" h="4949">
                <a:moveTo>
                  <a:pt x="0" y="480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7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4803"/>
                </a:lnTo>
                <a:cubicBezTo>
                  <a:pt x="14447" y="4813"/>
                  <a:pt x="14446" y="4822"/>
                  <a:pt x="14444" y="4832"/>
                </a:cubicBezTo>
                <a:cubicBezTo>
                  <a:pt x="14443" y="4841"/>
                  <a:pt x="14440" y="4850"/>
                  <a:pt x="14436" y="4859"/>
                </a:cubicBezTo>
                <a:cubicBezTo>
                  <a:pt x="14432" y="4868"/>
                  <a:pt x="14428" y="4876"/>
                  <a:pt x="14423" y="4884"/>
                </a:cubicBezTo>
                <a:cubicBezTo>
                  <a:pt x="14417" y="4892"/>
                  <a:pt x="14411" y="4899"/>
                  <a:pt x="14405" y="4906"/>
                </a:cubicBezTo>
                <a:cubicBezTo>
                  <a:pt x="14398" y="4913"/>
                  <a:pt x="14390" y="4919"/>
                  <a:pt x="14383" y="4924"/>
                </a:cubicBezTo>
                <a:cubicBezTo>
                  <a:pt x="14375" y="4930"/>
                  <a:pt x="14366" y="4934"/>
                  <a:pt x="14357" y="4938"/>
                </a:cubicBezTo>
                <a:cubicBezTo>
                  <a:pt x="14349" y="4941"/>
                  <a:pt x="14339" y="4944"/>
                  <a:pt x="14330" y="4946"/>
                </a:cubicBezTo>
                <a:cubicBezTo>
                  <a:pt x="14321" y="4948"/>
                  <a:pt x="14311" y="4949"/>
                  <a:pt x="14302" y="4949"/>
                </a:cubicBezTo>
                <a:lnTo>
                  <a:pt x="145" y="4949"/>
                </a:lnTo>
                <a:cubicBezTo>
                  <a:pt x="136" y="4949"/>
                  <a:pt x="126" y="4948"/>
                  <a:pt x="117" y="4946"/>
                </a:cubicBezTo>
                <a:cubicBezTo>
                  <a:pt x="108" y="4944"/>
                  <a:pt x="99" y="4941"/>
                  <a:pt x="90" y="4938"/>
                </a:cubicBezTo>
                <a:cubicBezTo>
                  <a:pt x="81" y="4934"/>
                  <a:pt x="73" y="4930"/>
                  <a:pt x="65" y="4924"/>
                </a:cubicBezTo>
                <a:cubicBezTo>
                  <a:pt x="57" y="4919"/>
                  <a:pt x="49" y="4913"/>
                  <a:pt x="43" y="4906"/>
                </a:cubicBezTo>
                <a:cubicBezTo>
                  <a:pt x="36" y="4899"/>
                  <a:pt x="30" y="4892"/>
                  <a:pt x="24" y="4884"/>
                </a:cubicBezTo>
                <a:cubicBezTo>
                  <a:pt x="19" y="4876"/>
                  <a:pt x="15" y="4868"/>
                  <a:pt x="11" y="4859"/>
                </a:cubicBezTo>
                <a:cubicBezTo>
                  <a:pt x="7" y="4850"/>
                  <a:pt x="5" y="4841"/>
                  <a:pt x="3" y="4832"/>
                </a:cubicBezTo>
                <a:cubicBezTo>
                  <a:pt x="1" y="4822"/>
                  <a:pt x="0" y="4813"/>
                  <a:pt x="0" y="4803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8" name=""/>
          <p:cNvSpPr/>
          <p:nvPr/>
        </p:nvSpPr>
        <p:spPr>
          <a:xfrm>
            <a:off x="780840" y="212400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4"/>
                </a:moveTo>
                <a:cubicBezTo>
                  <a:pt x="765" y="544"/>
                  <a:pt x="749" y="546"/>
                  <a:pt x="732" y="550"/>
                </a:cubicBezTo>
                <a:lnTo>
                  <a:pt x="443" y="267"/>
                </a:lnTo>
                <a:cubicBezTo>
                  <a:pt x="446" y="251"/>
                  <a:pt x="449" y="234"/>
                  <a:pt x="449" y="218"/>
                </a:cubicBezTo>
                <a:cubicBezTo>
                  <a:pt x="449" y="97"/>
                  <a:pt x="348" y="0"/>
                  <a:pt x="224" y="0"/>
                </a:cubicBezTo>
                <a:cubicBezTo>
                  <a:pt x="199" y="0"/>
                  <a:pt x="165" y="25"/>
                  <a:pt x="193" y="52"/>
                </a:cubicBezTo>
                <a:lnTo>
                  <a:pt x="277" y="133"/>
                </a:lnTo>
                <a:cubicBezTo>
                  <a:pt x="277" y="133"/>
                  <a:pt x="305" y="188"/>
                  <a:pt x="249" y="242"/>
                </a:cubicBezTo>
                <a:cubicBezTo>
                  <a:pt x="193" y="296"/>
                  <a:pt x="137" y="269"/>
                  <a:pt x="137" y="269"/>
                </a:cubicBezTo>
                <a:lnTo>
                  <a:pt x="54" y="188"/>
                </a:lnTo>
                <a:cubicBezTo>
                  <a:pt x="26" y="160"/>
                  <a:pt x="0" y="193"/>
                  <a:pt x="0" y="218"/>
                </a:cubicBezTo>
                <a:cubicBezTo>
                  <a:pt x="0" y="338"/>
                  <a:pt x="100" y="435"/>
                  <a:pt x="224" y="435"/>
                </a:cubicBezTo>
                <a:cubicBezTo>
                  <a:pt x="241" y="435"/>
                  <a:pt x="258" y="433"/>
                  <a:pt x="274" y="430"/>
                </a:cubicBezTo>
                <a:lnTo>
                  <a:pt x="565" y="713"/>
                </a:lnTo>
                <a:cubicBezTo>
                  <a:pt x="561" y="729"/>
                  <a:pt x="559" y="745"/>
                  <a:pt x="559" y="762"/>
                </a:cubicBezTo>
                <a:cubicBezTo>
                  <a:pt x="559" y="882"/>
                  <a:pt x="659" y="980"/>
                  <a:pt x="783" y="980"/>
                </a:cubicBezTo>
                <a:cubicBezTo>
                  <a:pt x="808" y="980"/>
                  <a:pt x="841" y="955"/>
                  <a:pt x="814" y="928"/>
                </a:cubicBezTo>
                <a:lnTo>
                  <a:pt x="730" y="846"/>
                </a:lnTo>
                <a:cubicBezTo>
                  <a:pt x="730" y="846"/>
                  <a:pt x="702" y="792"/>
                  <a:pt x="758" y="737"/>
                </a:cubicBezTo>
                <a:cubicBezTo>
                  <a:pt x="814" y="683"/>
                  <a:pt x="869" y="710"/>
                  <a:pt x="869" y="710"/>
                </a:cubicBezTo>
                <a:lnTo>
                  <a:pt x="953" y="792"/>
                </a:lnTo>
                <a:cubicBezTo>
                  <a:pt x="981" y="819"/>
                  <a:pt x="1006" y="786"/>
                  <a:pt x="1006" y="762"/>
                </a:cubicBezTo>
                <a:cubicBezTo>
                  <a:pt x="1006" y="641"/>
                  <a:pt x="906" y="544"/>
                  <a:pt x="783" y="54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9" name=""/>
          <p:cNvSpPr txBox="1"/>
          <p:nvPr/>
        </p:nvSpPr>
        <p:spPr>
          <a:xfrm>
            <a:off x="7143840" y="994320"/>
            <a:ext cx="16894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Python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0" name=""/>
          <p:cNvSpPr txBox="1"/>
          <p:nvPr/>
        </p:nvSpPr>
        <p:spPr>
          <a:xfrm>
            <a:off x="1160280" y="20545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1253880" y="2057400"/>
            <a:ext cx="7657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การติ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2" name=""/>
          <p:cNvSpPr txBox="1"/>
          <p:nvPr/>
        </p:nvSpPr>
        <p:spPr>
          <a:xfrm>
            <a:off x="2018520" y="2057400"/>
            <a:ext cx="4503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ดตั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3" name=""/>
          <p:cNvSpPr txBox="1"/>
          <p:nvPr/>
        </p:nvSpPr>
        <p:spPr>
          <a:xfrm>
            <a:off x="2467800" y="20574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4" name=""/>
          <p:cNvSpPr txBox="1"/>
          <p:nvPr/>
        </p:nvSpPr>
        <p:spPr>
          <a:xfrm>
            <a:off x="2660400" y="2054520"/>
            <a:ext cx="1480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welle.io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5" name=""/>
          <p:cNvSpPr txBox="1"/>
          <p:nvPr/>
        </p:nvSpPr>
        <p:spPr>
          <a:xfrm>
            <a:off x="914400" y="2955600"/>
            <a:ext cx="1926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6" name=""/>
          <p:cNvSpPr txBox="1"/>
          <p:nvPr/>
        </p:nvSpPr>
        <p:spPr>
          <a:xfrm>
            <a:off x="1105920" y="2948040"/>
            <a:ext cx="384840" cy="200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260" spc="-1" strike="noStrike">
                <a:solidFill>
                  <a:srgbClr val="59636e"/>
                </a:solidFill>
                <a:latin typeface="TlwgTypo"/>
                <a:cs typeface="TlwgTypo"/>
              </a:rPr>
              <a:t>ติดตั้ง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7" name=""/>
          <p:cNvSpPr txBox="1"/>
          <p:nvPr/>
        </p:nvSpPr>
        <p:spPr>
          <a:xfrm>
            <a:off x="1488600" y="2955600"/>
            <a:ext cx="12488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260" spc="-1" strike="noStrike">
                <a:solidFill>
                  <a:srgbClr val="59636e"/>
                </a:solidFill>
                <a:latin typeface="Courier New"/>
                <a:ea typeface="Courier New"/>
              </a:rPr>
              <a:t>dependencies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8" name=""/>
          <p:cNvSpPr txBox="1"/>
          <p:nvPr/>
        </p:nvSpPr>
        <p:spPr>
          <a:xfrm>
            <a:off x="914400" y="3137040"/>
            <a:ext cx="364932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apt install qt5-qmake qtbase5-dev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9" name=""/>
          <p:cNvSpPr txBox="1"/>
          <p:nvPr/>
        </p:nvSpPr>
        <p:spPr>
          <a:xfrm>
            <a:off x="914400" y="3324600"/>
            <a:ext cx="40334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apt install libfaad-dev libmpg123-dev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0" name=""/>
          <p:cNvSpPr txBox="1"/>
          <p:nvPr/>
        </p:nvSpPr>
        <p:spPr>
          <a:xfrm>
            <a:off x="914400" y="3687120"/>
            <a:ext cx="1926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1" name=""/>
          <p:cNvSpPr txBox="1"/>
          <p:nvPr/>
        </p:nvSpPr>
        <p:spPr>
          <a:xfrm>
            <a:off x="1105920" y="3679200"/>
            <a:ext cx="576720" cy="200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260" spc="-1" strike="noStrike">
                <a:solidFill>
                  <a:srgbClr val="59636e"/>
                </a:solidFill>
                <a:latin typeface="TlwgTypo"/>
                <a:cs typeface="TlwgTypo"/>
              </a:rPr>
              <a:t>คอมไพล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2" name=""/>
          <p:cNvSpPr txBox="1"/>
          <p:nvPr/>
        </p:nvSpPr>
        <p:spPr>
          <a:xfrm>
            <a:off x="1577880" y="3679560"/>
            <a:ext cx="159120" cy="200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59636e"/>
                </a:solidFill>
                <a:latin typeface="TlwgTypo"/>
                <a:ea typeface="TlwgTypo"/>
              </a:rPr>
              <a:t>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3" name=""/>
          <p:cNvSpPr txBox="1"/>
          <p:nvPr/>
        </p:nvSpPr>
        <p:spPr>
          <a:xfrm>
            <a:off x="1679760" y="3679200"/>
            <a:ext cx="288720" cy="200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260" spc="-1" strike="noStrike">
                <a:solidFill>
                  <a:srgbClr val="59636e"/>
                </a:solidFill>
                <a:latin typeface="TlwgTypo"/>
                <a:cs typeface="TlwgTypo"/>
              </a:rPr>
              <a:t>จาก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4" name=""/>
          <p:cNvSpPr txBox="1"/>
          <p:nvPr/>
        </p:nvSpPr>
        <p:spPr>
          <a:xfrm>
            <a:off x="1967040" y="3687120"/>
            <a:ext cx="6728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260" spc="-1" strike="noStrike">
                <a:solidFill>
                  <a:srgbClr val="59636e"/>
                </a:solidFill>
                <a:latin typeface="Courier New"/>
                <a:ea typeface="Courier New"/>
              </a:rPr>
              <a:t>source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5" name=""/>
          <p:cNvSpPr txBox="1"/>
          <p:nvPr/>
        </p:nvSpPr>
        <p:spPr>
          <a:xfrm>
            <a:off x="914400" y="3874680"/>
            <a:ext cx="48974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git </a:t>
            </a:r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clone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https://github.com/AlbrechtL/welle.io.git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6" name=""/>
          <p:cNvSpPr txBox="1"/>
          <p:nvPr/>
        </p:nvSpPr>
        <p:spPr>
          <a:xfrm>
            <a:off x="914400" y="4056120"/>
            <a:ext cx="36489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cd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welle.io &amp;&amp; </a:t>
            </a:r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mkdir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build &amp;&amp; </a:t>
            </a:r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cd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build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7" name=""/>
          <p:cNvSpPr/>
          <p:nvPr/>
        </p:nvSpPr>
        <p:spPr>
          <a:xfrm>
            <a:off x="6300720" y="2334600"/>
            <a:ext cx="149760" cy="134640"/>
          </a:xfrm>
          <a:custGeom>
            <a:avLst/>
            <a:gdLst/>
            <a:ahLst/>
            <a:rect l="0" t="0" r="r" b="b"/>
            <a:pathLst>
              <a:path w="416" h="374">
                <a:moveTo>
                  <a:pt x="208" y="0"/>
                </a:moveTo>
                <a:cubicBezTo>
                  <a:pt x="255" y="0"/>
                  <a:pt x="416" y="119"/>
                  <a:pt x="416" y="265"/>
                </a:cubicBezTo>
                <a:cubicBezTo>
                  <a:pt x="416" y="410"/>
                  <a:pt x="0" y="410"/>
                  <a:pt x="0" y="265"/>
                </a:cubicBezTo>
                <a:cubicBezTo>
                  <a:pt x="0" y="119"/>
                  <a:pt x="162" y="0"/>
                  <a:pt x="208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8" name=""/>
          <p:cNvSpPr/>
          <p:nvPr/>
        </p:nvSpPr>
        <p:spPr>
          <a:xfrm>
            <a:off x="6297120" y="2164320"/>
            <a:ext cx="267840" cy="261000"/>
          </a:xfrm>
          <a:custGeom>
            <a:avLst/>
            <a:gdLst/>
            <a:ahLst/>
            <a:rect l="0" t="0" r="r" b="b"/>
            <a:pathLst>
              <a:path w="744" h="725">
                <a:moveTo>
                  <a:pt x="156" y="573"/>
                </a:moveTo>
                <a:cubicBezTo>
                  <a:pt x="402" y="814"/>
                  <a:pt x="640" y="714"/>
                  <a:pt x="716" y="641"/>
                </a:cubicBezTo>
                <a:cubicBezTo>
                  <a:pt x="791" y="567"/>
                  <a:pt x="711" y="371"/>
                  <a:pt x="537" y="202"/>
                </a:cubicBezTo>
                <a:cubicBezTo>
                  <a:pt x="364" y="32"/>
                  <a:pt x="162" y="-46"/>
                  <a:pt x="87" y="28"/>
                </a:cubicBezTo>
                <a:cubicBezTo>
                  <a:pt x="11" y="101"/>
                  <a:pt x="-92" y="333"/>
                  <a:pt x="156" y="5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9" name=""/>
          <p:cNvSpPr/>
          <p:nvPr/>
        </p:nvSpPr>
        <p:spPr>
          <a:xfrm>
            <a:off x="6318000" y="2164320"/>
            <a:ext cx="246960" cy="240480"/>
          </a:xfrm>
          <a:custGeom>
            <a:avLst/>
            <a:gdLst/>
            <a:ahLst/>
            <a:rect l="0" t="0" r="r" b="b"/>
            <a:pathLst>
              <a:path w="686" h="668">
                <a:moveTo>
                  <a:pt x="207" y="467"/>
                </a:moveTo>
                <a:cubicBezTo>
                  <a:pt x="380" y="636"/>
                  <a:pt x="582" y="714"/>
                  <a:pt x="658" y="641"/>
                </a:cubicBezTo>
                <a:cubicBezTo>
                  <a:pt x="733" y="567"/>
                  <a:pt x="654" y="371"/>
                  <a:pt x="479" y="201"/>
                </a:cubicBezTo>
                <a:cubicBezTo>
                  <a:pt x="306" y="32"/>
                  <a:pt x="104" y="-46"/>
                  <a:pt x="29" y="28"/>
                </a:cubicBezTo>
                <a:cubicBezTo>
                  <a:pt x="-47" y="101"/>
                  <a:pt x="33" y="297"/>
                  <a:pt x="207" y="46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0" name=""/>
          <p:cNvSpPr/>
          <p:nvPr/>
        </p:nvSpPr>
        <p:spPr>
          <a:xfrm>
            <a:off x="6398280" y="2233440"/>
            <a:ext cx="96120" cy="93240"/>
          </a:xfrm>
          <a:custGeom>
            <a:avLst/>
            <a:gdLst/>
            <a:ahLst/>
            <a:rect l="0" t="0" r="r" b="b"/>
            <a:pathLst>
              <a:path w="267" h="259">
                <a:moveTo>
                  <a:pt x="257" y="9"/>
                </a:moveTo>
                <a:cubicBezTo>
                  <a:pt x="270" y="21"/>
                  <a:pt x="270" y="41"/>
                  <a:pt x="257" y="53"/>
                </a:cubicBezTo>
                <a:lnTo>
                  <a:pt x="54" y="250"/>
                </a:lnTo>
                <a:cubicBezTo>
                  <a:pt x="42" y="262"/>
                  <a:pt x="22" y="262"/>
                  <a:pt x="9" y="250"/>
                </a:cubicBezTo>
                <a:cubicBezTo>
                  <a:pt x="-3" y="238"/>
                  <a:pt x="-3" y="219"/>
                  <a:pt x="9" y="207"/>
                </a:cubicBezTo>
                <a:lnTo>
                  <a:pt x="212" y="9"/>
                </a:lnTo>
                <a:cubicBezTo>
                  <a:pt x="225" y="-3"/>
                  <a:pt x="245" y="-3"/>
                  <a:pt x="257" y="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1" name=""/>
          <p:cNvSpPr/>
          <p:nvPr/>
        </p:nvSpPr>
        <p:spPr>
          <a:xfrm>
            <a:off x="6467760" y="2214360"/>
            <a:ext cx="46080" cy="45000"/>
          </a:xfrm>
          <a:custGeom>
            <a:avLst/>
            <a:gdLst/>
            <a:ahLst/>
            <a:rect l="0" t="0" r="r" b="b"/>
            <a:pathLst>
              <a:path w="128" h="125">
                <a:moveTo>
                  <a:pt x="109" y="18"/>
                </a:moveTo>
                <a:cubicBezTo>
                  <a:pt x="135" y="42"/>
                  <a:pt x="135" y="83"/>
                  <a:pt x="109" y="107"/>
                </a:cubicBezTo>
                <a:cubicBezTo>
                  <a:pt x="84" y="131"/>
                  <a:pt x="44" y="131"/>
                  <a:pt x="19" y="107"/>
                </a:cubicBezTo>
                <a:cubicBezTo>
                  <a:pt x="-6" y="83"/>
                  <a:pt x="-6" y="42"/>
                  <a:pt x="19" y="18"/>
                </a:cubicBezTo>
                <a:cubicBezTo>
                  <a:pt x="44" y="-6"/>
                  <a:pt x="84" y="-6"/>
                  <a:pt x="109" y="1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2" name=""/>
          <p:cNvSpPr/>
          <p:nvPr/>
        </p:nvSpPr>
        <p:spPr>
          <a:xfrm>
            <a:off x="6477120" y="2169360"/>
            <a:ext cx="84960" cy="82800"/>
          </a:xfrm>
          <a:custGeom>
            <a:avLst/>
            <a:gdLst/>
            <a:ahLst/>
            <a:rect l="0" t="0" r="r" b="b"/>
            <a:pathLst>
              <a:path w="236" h="230">
                <a:moveTo>
                  <a:pt x="207" y="230"/>
                </a:moveTo>
                <a:lnTo>
                  <a:pt x="206" y="230"/>
                </a:lnTo>
                <a:cubicBezTo>
                  <a:pt x="190" y="230"/>
                  <a:pt x="178" y="217"/>
                  <a:pt x="179" y="202"/>
                </a:cubicBezTo>
                <a:cubicBezTo>
                  <a:pt x="179" y="201"/>
                  <a:pt x="181" y="143"/>
                  <a:pt x="135" y="98"/>
                </a:cubicBezTo>
                <a:cubicBezTo>
                  <a:pt x="89" y="54"/>
                  <a:pt x="30" y="56"/>
                  <a:pt x="29" y="56"/>
                </a:cubicBezTo>
                <a:cubicBezTo>
                  <a:pt x="14" y="56"/>
                  <a:pt x="0" y="45"/>
                  <a:pt x="0" y="29"/>
                </a:cubicBezTo>
                <a:cubicBezTo>
                  <a:pt x="-1" y="14"/>
                  <a:pt x="11" y="1"/>
                  <a:pt x="26" y="0"/>
                </a:cubicBezTo>
                <a:cubicBezTo>
                  <a:pt x="29" y="0"/>
                  <a:pt x="111" y="-3"/>
                  <a:pt x="174" y="60"/>
                </a:cubicBezTo>
                <a:cubicBezTo>
                  <a:pt x="239" y="122"/>
                  <a:pt x="236" y="201"/>
                  <a:pt x="236" y="205"/>
                </a:cubicBezTo>
                <a:cubicBezTo>
                  <a:pt x="235" y="219"/>
                  <a:pt x="223" y="230"/>
                  <a:pt x="207" y="23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3" name=""/>
          <p:cNvSpPr/>
          <p:nvPr/>
        </p:nvSpPr>
        <p:spPr>
          <a:xfrm>
            <a:off x="6480360" y="2131200"/>
            <a:ext cx="119160" cy="115560"/>
          </a:xfrm>
          <a:custGeom>
            <a:avLst/>
            <a:gdLst/>
            <a:ahLst/>
            <a:rect l="0" t="0" r="r" b="b"/>
            <a:pathLst>
              <a:path w="331" h="321">
                <a:moveTo>
                  <a:pt x="297" y="321"/>
                </a:moveTo>
                <a:cubicBezTo>
                  <a:pt x="294" y="321"/>
                  <a:pt x="291" y="321"/>
                  <a:pt x="288" y="320"/>
                </a:cubicBezTo>
                <a:cubicBezTo>
                  <a:pt x="274" y="315"/>
                  <a:pt x="266" y="298"/>
                  <a:pt x="271" y="284"/>
                </a:cubicBezTo>
                <a:cubicBezTo>
                  <a:pt x="272" y="281"/>
                  <a:pt x="296" y="206"/>
                  <a:pt x="210" y="122"/>
                </a:cubicBezTo>
                <a:cubicBezTo>
                  <a:pt x="123" y="37"/>
                  <a:pt x="39" y="56"/>
                  <a:pt x="35" y="57"/>
                </a:cubicBezTo>
                <a:cubicBezTo>
                  <a:pt x="20" y="61"/>
                  <a:pt x="5" y="52"/>
                  <a:pt x="1" y="38"/>
                </a:cubicBezTo>
                <a:cubicBezTo>
                  <a:pt x="-3" y="23"/>
                  <a:pt x="6" y="8"/>
                  <a:pt x="21" y="5"/>
                </a:cubicBezTo>
                <a:cubicBezTo>
                  <a:pt x="26" y="3"/>
                  <a:pt x="138" y="-26"/>
                  <a:pt x="249" y="83"/>
                </a:cubicBezTo>
                <a:cubicBezTo>
                  <a:pt x="362" y="193"/>
                  <a:pt x="326" y="298"/>
                  <a:pt x="325" y="303"/>
                </a:cubicBezTo>
                <a:cubicBezTo>
                  <a:pt x="321" y="314"/>
                  <a:pt x="309" y="321"/>
                  <a:pt x="297" y="32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4" name=""/>
          <p:cNvSpPr/>
          <p:nvPr/>
        </p:nvSpPr>
        <p:spPr>
          <a:xfrm>
            <a:off x="6300720" y="2425320"/>
            <a:ext cx="149760" cy="43920"/>
          </a:xfrm>
          <a:custGeom>
            <a:avLst/>
            <a:gdLst/>
            <a:ahLst/>
            <a:rect l="0" t="0" r="r" b="b"/>
            <a:pathLst>
              <a:path w="416" h="122">
                <a:moveTo>
                  <a:pt x="213" y="47"/>
                </a:moveTo>
                <a:cubicBezTo>
                  <a:pt x="132" y="47"/>
                  <a:pt x="57" y="29"/>
                  <a:pt x="1" y="0"/>
                </a:cubicBezTo>
                <a:cubicBezTo>
                  <a:pt x="0" y="4"/>
                  <a:pt x="0" y="8"/>
                  <a:pt x="0" y="12"/>
                </a:cubicBezTo>
                <a:cubicBezTo>
                  <a:pt x="0" y="158"/>
                  <a:pt x="416" y="158"/>
                  <a:pt x="416" y="12"/>
                </a:cubicBezTo>
                <a:cubicBezTo>
                  <a:pt x="416" y="9"/>
                  <a:pt x="415" y="7"/>
                  <a:pt x="415" y="5"/>
                </a:cubicBezTo>
                <a:cubicBezTo>
                  <a:pt x="360" y="31"/>
                  <a:pt x="290" y="47"/>
                  <a:pt x="213" y="4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5" name=""/>
          <p:cNvSpPr txBox="1"/>
          <p:nvPr/>
        </p:nvSpPr>
        <p:spPr>
          <a:xfrm>
            <a:off x="914400" y="4237200"/>
            <a:ext cx="393732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cmake .. &amp;&amp; make -j4 &amp;&amp; </a:t>
            </a:r>
            <a:r>
              <a:rPr b="0" lang="en-US" sz="126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260" spc="-1" strike="noStrike">
                <a:solidFill>
                  <a:srgbClr val="1f2328"/>
                </a:solidFill>
                <a:latin typeface="Courier New"/>
                <a:ea typeface="Courier New"/>
              </a:rPr>
              <a:t> make install</a:t>
            </a:r>
            <a:endParaRPr b="0" lang="en-US" sz="12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6" name=""/>
          <p:cNvSpPr txBox="1"/>
          <p:nvPr/>
        </p:nvSpPr>
        <p:spPr>
          <a:xfrm>
            <a:off x="6646680" y="20545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7" name=""/>
          <p:cNvSpPr txBox="1"/>
          <p:nvPr/>
        </p:nvSpPr>
        <p:spPr>
          <a:xfrm>
            <a:off x="6740280" y="2057400"/>
            <a:ext cx="9806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ความถี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8" name=""/>
          <p:cNvSpPr txBox="1"/>
          <p:nvPr/>
        </p:nvSpPr>
        <p:spPr>
          <a:xfrm>
            <a:off x="7719480" y="2054520"/>
            <a:ext cx="11480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9" name=""/>
          <p:cNvSpPr txBox="1"/>
          <p:nvPr/>
        </p:nvSpPr>
        <p:spPr>
          <a:xfrm>
            <a:off x="8847720" y="2057400"/>
            <a:ext cx="8665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ในไทย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0" name=""/>
          <p:cNvSpPr txBox="1"/>
          <p:nvPr/>
        </p:nvSpPr>
        <p:spPr>
          <a:xfrm>
            <a:off x="9710280" y="2054520"/>
            <a:ext cx="11588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(2025)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1" name=""/>
          <p:cNvSpPr txBox="1"/>
          <p:nvPr/>
        </p:nvSpPr>
        <p:spPr>
          <a:xfrm>
            <a:off x="6234120" y="2811960"/>
            <a:ext cx="1674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การทดลองปจจุ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2" name=""/>
          <p:cNvSpPr txBox="1"/>
          <p:nvPr/>
        </p:nvSpPr>
        <p:spPr>
          <a:xfrm>
            <a:off x="7910640" y="2811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3" name=""/>
          <p:cNvSpPr txBox="1"/>
          <p:nvPr/>
        </p:nvSpPr>
        <p:spPr>
          <a:xfrm>
            <a:off x="8077680" y="2811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4" name=""/>
          <p:cNvSpPr/>
          <p:nvPr/>
        </p:nvSpPr>
        <p:spPr>
          <a:xfrm>
            <a:off x="6534000" y="3524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5" name=""/>
          <p:cNvSpPr txBox="1"/>
          <p:nvPr/>
        </p:nvSpPr>
        <p:spPr>
          <a:xfrm>
            <a:off x="8246880" y="28098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6" name=""/>
          <p:cNvSpPr txBox="1"/>
          <p:nvPr/>
        </p:nvSpPr>
        <p:spPr>
          <a:xfrm>
            <a:off x="6786720" y="3371760"/>
            <a:ext cx="3149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Block 9A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202.928 MHz (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7" name=""/>
          <p:cNvSpPr txBox="1"/>
          <p:nvPr/>
        </p:nvSpPr>
        <p:spPr>
          <a:xfrm>
            <a:off x="9914400" y="3373920"/>
            <a:ext cx="502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กทม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8" name=""/>
          <p:cNvSpPr/>
          <p:nvPr/>
        </p:nvSpPr>
        <p:spPr>
          <a:xfrm>
            <a:off x="7086240" y="39430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39" y="215"/>
                  <a:pt x="226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0" y="0"/>
                  <a:pt x="167" y="5"/>
                  <a:pt x="183" y="11"/>
                </a:cubicBezTo>
                <a:cubicBezTo>
                  <a:pt x="200" y="18"/>
                  <a:pt x="214" y="28"/>
                  <a:pt x="226" y="40"/>
                </a:cubicBezTo>
                <a:cubicBezTo>
                  <a:pt x="239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9" name=""/>
          <p:cNvSpPr txBox="1"/>
          <p:nvPr/>
        </p:nvSpPr>
        <p:spPr>
          <a:xfrm>
            <a:off x="10418040" y="33717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.)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0" name=""/>
          <p:cNvSpPr txBox="1"/>
          <p:nvPr/>
        </p:nvSpPr>
        <p:spPr>
          <a:xfrm>
            <a:off x="7338960" y="3793320"/>
            <a:ext cx="604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1" name=""/>
          <p:cNvSpPr txBox="1"/>
          <p:nvPr/>
        </p:nvSpPr>
        <p:spPr>
          <a:xfrm>
            <a:off x="7944840" y="3793320"/>
            <a:ext cx="954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ธรรมะเพื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2" name=""/>
          <p:cNvSpPr/>
          <p:nvPr/>
        </p:nvSpPr>
        <p:spPr>
          <a:xfrm>
            <a:off x="65340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3" name=""/>
          <p:cNvSpPr txBox="1"/>
          <p:nvPr/>
        </p:nvSpPr>
        <p:spPr>
          <a:xfrm>
            <a:off x="8895960" y="3793320"/>
            <a:ext cx="11376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อประชาชน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4" name=""/>
          <p:cNvSpPr txBox="1"/>
          <p:nvPr/>
        </p:nvSpPr>
        <p:spPr>
          <a:xfrm>
            <a:off x="6786720" y="4276800"/>
            <a:ext cx="313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Block 6C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185.360 MHz (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5" name=""/>
          <p:cNvSpPr txBox="1"/>
          <p:nvPr/>
        </p:nvSpPr>
        <p:spPr>
          <a:xfrm>
            <a:off x="9904320" y="4278960"/>
            <a:ext cx="80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ขอนแก่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6" name=""/>
          <p:cNvSpPr txBox="1"/>
          <p:nvPr/>
        </p:nvSpPr>
        <p:spPr>
          <a:xfrm>
            <a:off x="10706040" y="4278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7" name=""/>
          <p:cNvSpPr/>
          <p:nvPr/>
        </p:nvSpPr>
        <p:spPr>
          <a:xfrm>
            <a:off x="7086240" y="483840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39" y="215"/>
                  <a:pt x="226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6" y="39"/>
                </a:cubicBezTo>
                <a:cubicBezTo>
                  <a:pt x="239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8" name=""/>
          <p:cNvSpPr txBox="1"/>
          <p:nvPr/>
        </p:nvSpPr>
        <p:spPr>
          <a:xfrm>
            <a:off x="10875240" y="42768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9" name=""/>
          <p:cNvSpPr txBox="1"/>
          <p:nvPr/>
        </p:nvSpPr>
        <p:spPr>
          <a:xfrm>
            <a:off x="7338960" y="4688640"/>
            <a:ext cx="604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0" name=""/>
          <p:cNvSpPr txBox="1"/>
          <p:nvPr/>
        </p:nvSpPr>
        <p:spPr>
          <a:xfrm>
            <a:off x="7944840" y="46886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1" name=""/>
          <p:cNvSpPr txBox="1"/>
          <p:nvPr/>
        </p:nvSpPr>
        <p:spPr>
          <a:xfrm>
            <a:off x="8080560" y="468864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ทยุ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2" name=""/>
          <p:cNvSpPr txBox="1"/>
          <p:nvPr/>
        </p:nvSpPr>
        <p:spPr>
          <a:xfrm>
            <a:off x="8412840" y="4688640"/>
            <a:ext cx="80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ขอนแก่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3" name=""/>
          <p:cNvSpPr/>
          <p:nvPr/>
        </p:nvSpPr>
        <p:spPr>
          <a:xfrm>
            <a:off x="780840" y="549576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424"/>
                </a:moveTo>
                <a:cubicBezTo>
                  <a:pt x="848" y="452"/>
                  <a:pt x="845" y="480"/>
                  <a:pt x="840" y="507"/>
                </a:cubicBezTo>
                <a:cubicBezTo>
                  <a:pt x="834" y="534"/>
                  <a:pt x="826" y="561"/>
                  <a:pt x="816" y="586"/>
                </a:cubicBezTo>
                <a:cubicBezTo>
                  <a:pt x="805" y="612"/>
                  <a:pt x="791" y="636"/>
                  <a:pt x="775" y="659"/>
                </a:cubicBezTo>
                <a:cubicBezTo>
                  <a:pt x="760" y="683"/>
                  <a:pt x="742" y="704"/>
                  <a:pt x="723" y="724"/>
                </a:cubicBezTo>
                <a:cubicBezTo>
                  <a:pt x="703" y="743"/>
                  <a:pt x="682" y="761"/>
                  <a:pt x="659" y="776"/>
                </a:cubicBezTo>
                <a:cubicBezTo>
                  <a:pt x="635" y="792"/>
                  <a:pt x="611" y="805"/>
                  <a:pt x="585" y="815"/>
                </a:cubicBezTo>
                <a:cubicBezTo>
                  <a:pt x="560" y="826"/>
                  <a:pt x="533" y="834"/>
                  <a:pt x="506" y="839"/>
                </a:cubicBezTo>
                <a:cubicBezTo>
                  <a:pt x="479" y="845"/>
                  <a:pt x="451" y="848"/>
                  <a:pt x="423" y="848"/>
                </a:cubicBezTo>
                <a:cubicBezTo>
                  <a:pt x="396" y="848"/>
                  <a:pt x="368" y="845"/>
                  <a:pt x="341" y="839"/>
                </a:cubicBezTo>
                <a:cubicBezTo>
                  <a:pt x="314" y="834"/>
                  <a:pt x="287" y="826"/>
                  <a:pt x="261" y="815"/>
                </a:cubicBezTo>
                <a:cubicBezTo>
                  <a:pt x="236" y="805"/>
                  <a:pt x="211" y="792"/>
                  <a:pt x="188" y="776"/>
                </a:cubicBezTo>
                <a:cubicBezTo>
                  <a:pt x="165" y="761"/>
                  <a:pt x="144" y="743"/>
                  <a:pt x="124" y="724"/>
                </a:cubicBezTo>
                <a:cubicBezTo>
                  <a:pt x="104" y="704"/>
                  <a:pt x="87" y="683"/>
                  <a:pt x="71" y="659"/>
                </a:cubicBezTo>
                <a:cubicBezTo>
                  <a:pt x="56" y="636"/>
                  <a:pt x="43" y="612"/>
                  <a:pt x="32" y="586"/>
                </a:cubicBezTo>
                <a:cubicBezTo>
                  <a:pt x="22" y="561"/>
                  <a:pt x="14" y="534"/>
                  <a:pt x="8" y="507"/>
                </a:cubicBezTo>
                <a:cubicBezTo>
                  <a:pt x="3" y="480"/>
                  <a:pt x="0" y="452"/>
                  <a:pt x="0" y="424"/>
                </a:cubicBezTo>
                <a:cubicBezTo>
                  <a:pt x="0" y="396"/>
                  <a:pt x="3" y="368"/>
                  <a:pt x="8" y="341"/>
                </a:cubicBezTo>
                <a:cubicBezTo>
                  <a:pt x="14" y="313"/>
                  <a:pt x="22" y="287"/>
                  <a:pt x="32" y="261"/>
                </a:cubicBezTo>
                <a:cubicBezTo>
                  <a:pt x="43" y="236"/>
                  <a:pt x="56" y="211"/>
                  <a:pt x="71" y="188"/>
                </a:cubicBezTo>
                <a:cubicBezTo>
                  <a:pt x="87" y="165"/>
                  <a:pt x="104" y="144"/>
                  <a:pt x="124" y="124"/>
                </a:cubicBezTo>
                <a:cubicBezTo>
                  <a:pt x="144" y="104"/>
                  <a:pt x="165" y="87"/>
                  <a:pt x="188" y="71"/>
                </a:cubicBezTo>
                <a:cubicBezTo>
                  <a:pt x="211" y="56"/>
                  <a:pt x="236" y="43"/>
                  <a:pt x="261" y="32"/>
                </a:cubicBezTo>
                <a:cubicBezTo>
                  <a:pt x="287" y="22"/>
                  <a:pt x="314" y="14"/>
                  <a:pt x="341" y="8"/>
                </a:cubicBezTo>
                <a:cubicBezTo>
                  <a:pt x="368" y="3"/>
                  <a:pt x="396" y="0"/>
                  <a:pt x="423" y="0"/>
                </a:cubicBezTo>
                <a:cubicBezTo>
                  <a:pt x="451" y="0"/>
                  <a:pt x="479" y="3"/>
                  <a:pt x="506" y="8"/>
                </a:cubicBezTo>
                <a:cubicBezTo>
                  <a:pt x="533" y="14"/>
                  <a:pt x="560" y="22"/>
                  <a:pt x="585" y="32"/>
                </a:cubicBezTo>
                <a:cubicBezTo>
                  <a:pt x="611" y="43"/>
                  <a:pt x="635" y="56"/>
                  <a:pt x="659" y="71"/>
                </a:cubicBezTo>
                <a:cubicBezTo>
                  <a:pt x="682" y="87"/>
                  <a:pt x="703" y="104"/>
                  <a:pt x="723" y="124"/>
                </a:cubicBezTo>
                <a:cubicBezTo>
                  <a:pt x="742" y="144"/>
                  <a:pt x="760" y="165"/>
                  <a:pt x="775" y="188"/>
                </a:cubicBezTo>
                <a:cubicBezTo>
                  <a:pt x="791" y="211"/>
                  <a:pt x="805" y="236"/>
                  <a:pt x="816" y="261"/>
                </a:cubicBezTo>
                <a:cubicBezTo>
                  <a:pt x="826" y="287"/>
                  <a:pt x="834" y="313"/>
                  <a:pt x="840" y="341"/>
                </a:cubicBezTo>
                <a:cubicBezTo>
                  <a:pt x="845" y="368"/>
                  <a:pt x="848" y="396"/>
                  <a:pt x="848" y="42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4" name=""/>
          <p:cNvSpPr/>
          <p:nvPr/>
        </p:nvSpPr>
        <p:spPr>
          <a:xfrm>
            <a:off x="819000" y="553392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8"/>
                </a:moveTo>
                <a:cubicBezTo>
                  <a:pt x="636" y="339"/>
                  <a:pt x="634" y="360"/>
                  <a:pt x="630" y="380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59"/>
                  <a:pt x="594" y="477"/>
                  <a:pt x="581" y="495"/>
                </a:cubicBezTo>
                <a:cubicBezTo>
                  <a:pt x="570" y="512"/>
                  <a:pt x="557" y="528"/>
                  <a:pt x="542" y="543"/>
                </a:cubicBezTo>
                <a:cubicBezTo>
                  <a:pt x="527" y="558"/>
                  <a:pt x="511" y="571"/>
                  <a:pt x="494" y="582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2"/>
                </a:cubicBezTo>
                <a:cubicBezTo>
                  <a:pt x="124" y="571"/>
                  <a:pt x="108" y="558"/>
                  <a:pt x="93" y="543"/>
                </a:cubicBezTo>
                <a:cubicBezTo>
                  <a:pt x="78" y="528"/>
                  <a:pt x="65" y="512"/>
                  <a:pt x="53" y="495"/>
                </a:cubicBezTo>
                <a:cubicBezTo>
                  <a:pt x="42" y="477"/>
                  <a:pt x="32" y="459"/>
                  <a:pt x="24" y="440"/>
                </a:cubicBezTo>
                <a:cubicBezTo>
                  <a:pt x="16" y="421"/>
                  <a:pt x="10" y="401"/>
                  <a:pt x="6" y="380"/>
                </a:cubicBezTo>
                <a:cubicBezTo>
                  <a:pt x="2" y="360"/>
                  <a:pt x="0" y="339"/>
                  <a:pt x="0" y="318"/>
                </a:cubicBezTo>
                <a:cubicBezTo>
                  <a:pt x="0" y="297"/>
                  <a:pt x="2" y="277"/>
                  <a:pt x="6" y="256"/>
                </a:cubicBezTo>
                <a:cubicBezTo>
                  <a:pt x="10" y="236"/>
                  <a:pt x="16" y="216"/>
                  <a:pt x="24" y="197"/>
                </a:cubicBezTo>
                <a:cubicBezTo>
                  <a:pt x="32" y="177"/>
                  <a:pt x="42" y="158"/>
                  <a:pt x="53" y="141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8"/>
                  <a:pt x="124" y="65"/>
                  <a:pt x="141" y="53"/>
                </a:cubicBezTo>
                <a:cubicBezTo>
                  <a:pt x="158" y="42"/>
                  <a:pt x="177" y="32"/>
                  <a:pt x="196" y="24"/>
                </a:cubicBezTo>
                <a:cubicBezTo>
                  <a:pt x="215" y="16"/>
                  <a:pt x="235" y="10"/>
                  <a:pt x="255" y="6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6"/>
                </a:cubicBezTo>
                <a:cubicBezTo>
                  <a:pt x="400" y="10"/>
                  <a:pt x="420" y="16"/>
                  <a:pt x="439" y="24"/>
                </a:cubicBezTo>
                <a:cubicBezTo>
                  <a:pt x="458" y="32"/>
                  <a:pt x="476" y="42"/>
                  <a:pt x="494" y="53"/>
                </a:cubicBezTo>
                <a:cubicBezTo>
                  <a:pt x="511" y="65"/>
                  <a:pt x="527" y="78"/>
                  <a:pt x="542" y="93"/>
                </a:cubicBezTo>
                <a:cubicBezTo>
                  <a:pt x="557" y="108"/>
                  <a:pt x="570" y="124"/>
                  <a:pt x="581" y="141"/>
                </a:cubicBezTo>
                <a:cubicBezTo>
                  <a:pt x="594" y="158"/>
                  <a:pt x="604" y="177"/>
                  <a:pt x="612" y="197"/>
                </a:cubicBezTo>
                <a:cubicBezTo>
                  <a:pt x="620" y="216"/>
                  <a:pt x="626" y="236"/>
                  <a:pt x="630" y="256"/>
                </a:cubicBezTo>
                <a:cubicBezTo>
                  <a:pt x="634" y="277"/>
                  <a:pt x="636" y="297"/>
                  <a:pt x="636" y="3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5" name=""/>
          <p:cNvSpPr/>
          <p:nvPr/>
        </p:nvSpPr>
        <p:spPr>
          <a:xfrm>
            <a:off x="848520" y="5563440"/>
            <a:ext cx="169920" cy="169560"/>
          </a:xfrm>
          <a:custGeom>
            <a:avLst/>
            <a:gdLst/>
            <a:ahLst/>
            <a:rect l="0" t="0" r="r" b="b"/>
            <a:pathLst>
              <a:path w="472" h="471">
                <a:moveTo>
                  <a:pt x="472" y="235"/>
                </a:moveTo>
                <a:cubicBezTo>
                  <a:pt x="472" y="251"/>
                  <a:pt x="470" y="266"/>
                  <a:pt x="467" y="281"/>
                </a:cubicBezTo>
                <a:cubicBezTo>
                  <a:pt x="464" y="297"/>
                  <a:pt x="460" y="312"/>
                  <a:pt x="454" y="326"/>
                </a:cubicBezTo>
                <a:cubicBezTo>
                  <a:pt x="448" y="341"/>
                  <a:pt x="441" y="354"/>
                  <a:pt x="432" y="367"/>
                </a:cubicBezTo>
                <a:cubicBezTo>
                  <a:pt x="423" y="380"/>
                  <a:pt x="414" y="392"/>
                  <a:pt x="403" y="403"/>
                </a:cubicBezTo>
                <a:cubicBezTo>
                  <a:pt x="392" y="414"/>
                  <a:pt x="380" y="423"/>
                  <a:pt x="367" y="432"/>
                </a:cubicBezTo>
                <a:cubicBezTo>
                  <a:pt x="354" y="440"/>
                  <a:pt x="341" y="448"/>
                  <a:pt x="326" y="454"/>
                </a:cubicBezTo>
                <a:cubicBezTo>
                  <a:pt x="312" y="459"/>
                  <a:pt x="297" y="464"/>
                  <a:pt x="282" y="467"/>
                </a:cubicBezTo>
                <a:cubicBezTo>
                  <a:pt x="267" y="470"/>
                  <a:pt x="252" y="471"/>
                  <a:pt x="236" y="471"/>
                </a:cubicBezTo>
                <a:cubicBezTo>
                  <a:pt x="220" y="471"/>
                  <a:pt x="205" y="470"/>
                  <a:pt x="190" y="467"/>
                </a:cubicBezTo>
                <a:cubicBezTo>
                  <a:pt x="174" y="464"/>
                  <a:pt x="160" y="459"/>
                  <a:pt x="145" y="454"/>
                </a:cubicBezTo>
                <a:cubicBezTo>
                  <a:pt x="131" y="448"/>
                  <a:pt x="118" y="440"/>
                  <a:pt x="105" y="432"/>
                </a:cubicBezTo>
                <a:cubicBezTo>
                  <a:pt x="92" y="423"/>
                  <a:pt x="80" y="414"/>
                  <a:pt x="69" y="403"/>
                </a:cubicBezTo>
                <a:cubicBezTo>
                  <a:pt x="58" y="392"/>
                  <a:pt x="48" y="380"/>
                  <a:pt x="40" y="367"/>
                </a:cubicBezTo>
                <a:cubicBezTo>
                  <a:pt x="31" y="354"/>
                  <a:pt x="24" y="341"/>
                  <a:pt x="18" y="326"/>
                </a:cubicBezTo>
                <a:cubicBezTo>
                  <a:pt x="12" y="312"/>
                  <a:pt x="8" y="297"/>
                  <a:pt x="5" y="281"/>
                </a:cubicBezTo>
                <a:cubicBezTo>
                  <a:pt x="2" y="266"/>
                  <a:pt x="0" y="251"/>
                  <a:pt x="0" y="235"/>
                </a:cubicBezTo>
                <a:cubicBezTo>
                  <a:pt x="0" y="220"/>
                  <a:pt x="2" y="205"/>
                  <a:pt x="5" y="189"/>
                </a:cubicBezTo>
                <a:cubicBezTo>
                  <a:pt x="8" y="174"/>
                  <a:pt x="12" y="160"/>
                  <a:pt x="18" y="145"/>
                </a:cubicBezTo>
                <a:cubicBezTo>
                  <a:pt x="24" y="131"/>
                  <a:pt x="31" y="117"/>
                  <a:pt x="40" y="105"/>
                </a:cubicBezTo>
                <a:cubicBezTo>
                  <a:pt x="48" y="92"/>
                  <a:pt x="58" y="80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8" y="31"/>
                  <a:pt x="131" y="24"/>
                  <a:pt x="145" y="18"/>
                </a:cubicBezTo>
                <a:cubicBezTo>
                  <a:pt x="160" y="12"/>
                  <a:pt x="174" y="8"/>
                  <a:pt x="190" y="5"/>
                </a:cubicBezTo>
                <a:cubicBezTo>
                  <a:pt x="205" y="2"/>
                  <a:pt x="220" y="0"/>
                  <a:pt x="236" y="0"/>
                </a:cubicBezTo>
                <a:cubicBezTo>
                  <a:pt x="252" y="0"/>
                  <a:pt x="267" y="2"/>
                  <a:pt x="282" y="5"/>
                </a:cubicBezTo>
                <a:cubicBezTo>
                  <a:pt x="297" y="8"/>
                  <a:pt x="312" y="12"/>
                  <a:pt x="326" y="18"/>
                </a:cubicBezTo>
                <a:cubicBezTo>
                  <a:pt x="341" y="24"/>
                  <a:pt x="354" y="31"/>
                  <a:pt x="367" y="40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80"/>
                  <a:pt x="423" y="92"/>
                  <a:pt x="432" y="105"/>
                </a:cubicBezTo>
                <a:cubicBezTo>
                  <a:pt x="441" y="117"/>
                  <a:pt x="448" y="131"/>
                  <a:pt x="454" y="145"/>
                </a:cubicBezTo>
                <a:cubicBezTo>
                  <a:pt x="460" y="160"/>
                  <a:pt x="464" y="174"/>
                  <a:pt x="467" y="189"/>
                </a:cubicBezTo>
                <a:cubicBezTo>
                  <a:pt x="470" y="205"/>
                  <a:pt x="472" y="220"/>
                  <a:pt x="472" y="23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6" name=""/>
          <p:cNvSpPr/>
          <p:nvPr/>
        </p:nvSpPr>
        <p:spPr>
          <a:xfrm>
            <a:off x="882360" y="5597280"/>
            <a:ext cx="102240" cy="101880"/>
          </a:xfrm>
          <a:custGeom>
            <a:avLst/>
            <a:gdLst/>
            <a:ahLst/>
            <a:rect l="0" t="0" r="r" b="b"/>
            <a:pathLst>
              <a:path w="284" h="283">
                <a:moveTo>
                  <a:pt x="284" y="142"/>
                </a:moveTo>
                <a:cubicBezTo>
                  <a:pt x="284" y="152"/>
                  <a:pt x="283" y="161"/>
                  <a:pt x="281" y="170"/>
                </a:cubicBezTo>
                <a:cubicBezTo>
                  <a:pt x="279" y="179"/>
                  <a:pt x="276" y="188"/>
                  <a:pt x="273" y="196"/>
                </a:cubicBezTo>
                <a:cubicBezTo>
                  <a:pt x="269" y="205"/>
                  <a:pt x="265" y="213"/>
                  <a:pt x="260" y="221"/>
                </a:cubicBezTo>
                <a:cubicBezTo>
                  <a:pt x="255" y="228"/>
                  <a:pt x="249" y="236"/>
                  <a:pt x="242" y="242"/>
                </a:cubicBezTo>
                <a:cubicBezTo>
                  <a:pt x="236" y="249"/>
                  <a:pt x="228" y="254"/>
                  <a:pt x="220" y="260"/>
                </a:cubicBezTo>
                <a:cubicBezTo>
                  <a:pt x="212" y="265"/>
                  <a:pt x="204" y="269"/>
                  <a:pt x="195" y="273"/>
                </a:cubicBezTo>
                <a:cubicBezTo>
                  <a:pt x="187" y="276"/>
                  <a:pt x="178" y="279"/>
                  <a:pt x="169" y="281"/>
                </a:cubicBezTo>
                <a:cubicBezTo>
                  <a:pt x="160" y="282"/>
                  <a:pt x="151" y="283"/>
                  <a:pt x="141" y="283"/>
                </a:cubicBezTo>
                <a:cubicBezTo>
                  <a:pt x="132" y="283"/>
                  <a:pt x="123" y="282"/>
                  <a:pt x="114" y="281"/>
                </a:cubicBezTo>
                <a:cubicBezTo>
                  <a:pt x="105" y="279"/>
                  <a:pt x="96" y="276"/>
                  <a:pt x="87" y="273"/>
                </a:cubicBezTo>
                <a:cubicBezTo>
                  <a:pt x="79" y="269"/>
                  <a:pt x="71" y="265"/>
                  <a:pt x="63" y="260"/>
                </a:cubicBezTo>
                <a:cubicBezTo>
                  <a:pt x="55" y="254"/>
                  <a:pt x="48" y="249"/>
                  <a:pt x="42" y="242"/>
                </a:cubicBezTo>
                <a:cubicBezTo>
                  <a:pt x="35" y="236"/>
                  <a:pt x="29" y="228"/>
                  <a:pt x="24" y="221"/>
                </a:cubicBezTo>
                <a:cubicBezTo>
                  <a:pt x="19" y="213"/>
                  <a:pt x="15" y="205"/>
                  <a:pt x="11" y="196"/>
                </a:cubicBezTo>
                <a:cubicBezTo>
                  <a:pt x="8" y="188"/>
                  <a:pt x="5" y="179"/>
                  <a:pt x="3" y="170"/>
                </a:cubicBezTo>
                <a:cubicBezTo>
                  <a:pt x="1" y="161"/>
                  <a:pt x="0" y="152"/>
                  <a:pt x="0" y="142"/>
                </a:cubicBezTo>
                <a:cubicBezTo>
                  <a:pt x="0" y="133"/>
                  <a:pt x="1" y="124"/>
                  <a:pt x="3" y="115"/>
                </a:cubicBezTo>
                <a:cubicBezTo>
                  <a:pt x="5" y="106"/>
                  <a:pt x="8" y="96"/>
                  <a:pt x="11" y="87"/>
                </a:cubicBezTo>
                <a:cubicBezTo>
                  <a:pt x="15" y="79"/>
                  <a:pt x="19" y="71"/>
                  <a:pt x="24" y="63"/>
                </a:cubicBezTo>
                <a:cubicBezTo>
                  <a:pt x="29" y="55"/>
                  <a:pt x="35" y="48"/>
                  <a:pt x="42" y="42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9"/>
                  <a:pt x="79" y="14"/>
                  <a:pt x="87" y="11"/>
                </a:cubicBezTo>
                <a:cubicBezTo>
                  <a:pt x="96" y="7"/>
                  <a:pt x="105" y="5"/>
                  <a:pt x="114" y="3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3"/>
                </a:cubicBezTo>
                <a:cubicBezTo>
                  <a:pt x="178" y="5"/>
                  <a:pt x="187" y="7"/>
                  <a:pt x="195" y="11"/>
                </a:cubicBezTo>
                <a:cubicBezTo>
                  <a:pt x="204" y="14"/>
                  <a:pt x="212" y="19"/>
                  <a:pt x="220" y="24"/>
                </a:cubicBezTo>
                <a:cubicBezTo>
                  <a:pt x="228" y="29"/>
                  <a:pt x="236" y="35"/>
                  <a:pt x="242" y="42"/>
                </a:cubicBezTo>
                <a:cubicBezTo>
                  <a:pt x="249" y="48"/>
                  <a:pt x="255" y="55"/>
                  <a:pt x="260" y="63"/>
                </a:cubicBezTo>
                <a:cubicBezTo>
                  <a:pt x="265" y="71"/>
                  <a:pt x="269" y="79"/>
                  <a:pt x="273" y="87"/>
                </a:cubicBezTo>
                <a:cubicBezTo>
                  <a:pt x="276" y="96"/>
                  <a:pt x="279" y="106"/>
                  <a:pt x="281" y="115"/>
                </a:cubicBezTo>
                <a:cubicBezTo>
                  <a:pt x="283" y="124"/>
                  <a:pt x="284" y="133"/>
                  <a:pt x="284" y="1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7" name=""/>
          <p:cNvSpPr/>
          <p:nvPr/>
        </p:nvSpPr>
        <p:spPr>
          <a:xfrm>
            <a:off x="907920" y="562284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0"/>
                </a:moveTo>
                <a:cubicBezTo>
                  <a:pt x="142" y="80"/>
                  <a:pt x="140" y="89"/>
                  <a:pt x="137" y="97"/>
                </a:cubicBezTo>
                <a:cubicBezTo>
                  <a:pt x="133" y="107"/>
                  <a:pt x="128" y="115"/>
                  <a:pt x="121" y="121"/>
                </a:cubicBezTo>
                <a:cubicBezTo>
                  <a:pt x="115" y="128"/>
                  <a:pt x="107" y="133"/>
                  <a:pt x="98" y="136"/>
                </a:cubicBezTo>
                <a:cubicBezTo>
                  <a:pt x="90" y="140"/>
                  <a:pt x="80" y="142"/>
                  <a:pt x="70" y="142"/>
                </a:cubicBezTo>
                <a:cubicBezTo>
                  <a:pt x="61" y="142"/>
                  <a:pt x="52" y="140"/>
                  <a:pt x="43" y="136"/>
                </a:cubicBezTo>
                <a:cubicBezTo>
                  <a:pt x="35" y="133"/>
                  <a:pt x="27" y="128"/>
                  <a:pt x="21" y="121"/>
                </a:cubicBezTo>
                <a:cubicBezTo>
                  <a:pt x="14" y="115"/>
                  <a:pt x="9" y="107"/>
                  <a:pt x="5" y="97"/>
                </a:cubicBezTo>
                <a:cubicBezTo>
                  <a:pt x="2" y="89"/>
                  <a:pt x="0" y="80"/>
                  <a:pt x="0" y="70"/>
                </a:cubicBezTo>
                <a:cubicBezTo>
                  <a:pt x="0" y="61"/>
                  <a:pt x="2" y="52"/>
                  <a:pt x="5" y="43"/>
                </a:cubicBezTo>
                <a:cubicBezTo>
                  <a:pt x="9" y="35"/>
                  <a:pt x="14" y="27"/>
                  <a:pt x="21" y="20"/>
                </a:cubicBezTo>
                <a:cubicBezTo>
                  <a:pt x="27" y="14"/>
                  <a:pt x="35" y="9"/>
                  <a:pt x="43" y="5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5"/>
                </a:cubicBezTo>
                <a:cubicBezTo>
                  <a:pt x="107" y="9"/>
                  <a:pt x="115" y="14"/>
                  <a:pt x="121" y="20"/>
                </a:cubicBezTo>
                <a:cubicBezTo>
                  <a:pt x="128" y="27"/>
                  <a:pt x="133" y="35"/>
                  <a:pt x="137" y="43"/>
                </a:cubicBezTo>
                <a:cubicBezTo>
                  <a:pt x="140" y="52"/>
                  <a:pt x="142" y="61"/>
                  <a:pt x="142" y="7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8" name=""/>
          <p:cNvSpPr/>
          <p:nvPr/>
        </p:nvSpPr>
        <p:spPr>
          <a:xfrm>
            <a:off x="929880" y="5650560"/>
            <a:ext cx="117000" cy="143280"/>
          </a:xfrm>
          <a:custGeom>
            <a:avLst/>
            <a:gdLst/>
            <a:ahLst/>
            <a:rect l="0" t="0" r="r" b="b"/>
            <a:pathLst>
              <a:path w="325" h="398">
                <a:moveTo>
                  <a:pt x="15" y="0"/>
                </a:moveTo>
                <a:lnTo>
                  <a:pt x="325" y="276"/>
                </a:lnTo>
                <a:cubicBezTo>
                  <a:pt x="325" y="276"/>
                  <a:pt x="263" y="357"/>
                  <a:pt x="139" y="398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9" name=""/>
          <p:cNvSpPr/>
          <p:nvPr/>
        </p:nvSpPr>
        <p:spPr>
          <a:xfrm>
            <a:off x="927360" y="5635080"/>
            <a:ext cx="21960" cy="22320"/>
          </a:xfrm>
          <a:custGeom>
            <a:avLst/>
            <a:gdLst/>
            <a:ahLst/>
            <a:rect l="0" t="0" r="r" b="b"/>
            <a:pathLst>
              <a:path w="61" h="62">
                <a:moveTo>
                  <a:pt x="23" y="62"/>
                </a:moveTo>
                <a:cubicBezTo>
                  <a:pt x="17" y="62"/>
                  <a:pt x="11" y="60"/>
                  <a:pt x="7" y="55"/>
                </a:cubicBezTo>
                <a:cubicBezTo>
                  <a:pt x="-2" y="46"/>
                  <a:pt x="-2" y="30"/>
                  <a:pt x="7" y="21"/>
                </a:cubicBezTo>
                <a:lnTo>
                  <a:pt x="20" y="8"/>
                </a:lnTo>
                <a:cubicBezTo>
                  <a:pt x="29" y="-2"/>
                  <a:pt x="45" y="-2"/>
                  <a:pt x="54" y="8"/>
                </a:cubicBezTo>
                <a:cubicBezTo>
                  <a:pt x="63" y="17"/>
                  <a:pt x="63" y="32"/>
                  <a:pt x="54" y="42"/>
                </a:cubicBezTo>
                <a:lnTo>
                  <a:pt x="41" y="55"/>
                </a:lnTo>
                <a:cubicBezTo>
                  <a:pt x="36" y="60"/>
                  <a:pt x="29" y="62"/>
                  <a:pt x="23" y="6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0" name=""/>
          <p:cNvSpPr/>
          <p:nvPr/>
        </p:nvSpPr>
        <p:spPr>
          <a:xfrm>
            <a:off x="982800" y="549576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4"/>
                </a:moveTo>
                <a:cubicBezTo>
                  <a:pt x="-6" y="213"/>
                  <a:pt x="4" y="275"/>
                  <a:pt x="4" y="275"/>
                </a:cubicBezTo>
                <a:lnTo>
                  <a:pt x="170" y="101"/>
                </a:lnTo>
                <a:cubicBezTo>
                  <a:pt x="177" y="67"/>
                  <a:pt x="157" y="8"/>
                  <a:pt x="129" y="1"/>
                </a:cubicBezTo>
                <a:cubicBezTo>
                  <a:pt x="101" y="-6"/>
                  <a:pt x="33" y="20"/>
                  <a:pt x="4" y="164"/>
                </a:cubicBezTo>
                <a:moveTo>
                  <a:pt x="122" y="283"/>
                </a:moveTo>
                <a:cubicBezTo>
                  <a:pt x="73" y="292"/>
                  <a:pt x="11" y="283"/>
                  <a:pt x="11" y="283"/>
                </a:cubicBezTo>
                <a:lnTo>
                  <a:pt x="185" y="116"/>
                </a:lnTo>
                <a:cubicBezTo>
                  <a:pt x="219" y="109"/>
                  <a:pt x="278" y="128"/>
                  <a:pt x="286" y="156"/>
                </a:cubicBezTo>
                <a:cubicBezTo>
                  <a:pt x="293" y="184"/>
                  <a:pt x="267" y="252"/>
                  <a:pt x="122" y="28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1" name=""/>
          <p:cNvSpPr/>
          <p:nvPr/>
        </p:nvSpPr>
        <p:spPr>
          <a:xfrm>
            <a:off x="934920" y="5522400"/>
            <a:ext cx="127080" cy="126720"/>
          </a:xfrm>
          <a:custGeom>
            <a:avLst/>
            <a:gdLst/>
            <a:ahLst/>
            <a:rect l="0" t="0" r="r" b="b"/>
            <a:pathLst>
              <a:path w="353" h="352">
                <a:moveTo>
                  <a:pt x="345" y="31"/>
                </a:moveTo>
                <a:lnTo>
                  <a:pt x="72" y="341"/>
                </a:lnTo>
                <a:cubicBezTo>
                  <a:pt x="64" y="349"/>
                  <a:pt x="32" y="361"/>
                  <a:pt x="12" y="342"/>
                </a:cubicBezTo>
                <a:cubicBezTo>
                  <a:pt x="-8" y="322"/>
                  <a:pt x="2" y="293"/>
                  <a:pt x="11" y="284"/>
                </a:cubicBezTo>
                <a:lnTo>
                  <a:pt x="322" y="8"/>
                </a:lnTo>
                <a:cubicBezTo>
                  <a:pt x="322" y="8"/>
                  <a:pt x="338" y="-7"/>
                  <a:pt x="350" y="5"/>
                </a:cubicBezTo>
                <a:cubicBezTo>
                  <a:pt x="361" y="16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2" name=""/>
          <p:cNvSpPr txBox="1"/>
          <p:nvPr/>
        </p:nvSpPr>
        <p:spPr>
          <a:xfrm>
            <a:off x="9214560" y="4688640"/>
            <a:ext cx="108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นมหานคร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3" name=""/>
          <p:cNvSpPr txBox="1"/>
          <p:nvPr/>
        </p:nvSpPr>
        <p:spPr>
          <a:xfrm>
            <a:off x="1096920" y="544716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4" name=""/>
          <p:cNvSpPr txBox="1"/>
          <p:nvPr/>
        </p:nvSpPr>
        <p:spPr>
          <a:xfrm>
            <a:off x="1176120" y="5449680"/>
            <a:ext cx="5432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ผลลั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5" name=""/>
          <p:cNvSpPr txBox="1"/>
          <p:nvPr/>
        </p:nvSpPr>
        <p:spPr>
          <a:xfrm>
            <a:off x="1719720" y="5449680"/>
            <a:ext cx="375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พธ์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6" name=""/>
          <p:cNvSpPr txBox="1"/>
          <p:nvPr/>
        </p:nvSpPr>
        <p:spPr>
          <a:xfrm>
            <a:off x="2095920" y="5447160"/>
            <a:ext cx="310212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DAB+ Receiver App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7" name=""/>
          <p:cNvSpPr txBox="1"/>
          <p:nvPr/>
        </p:nvSpPr>
        <p:spPr>
          <a:xfrm>
            <a:off x="5141880" y="544968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ที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8" name=""/>
          <p:cNvSpPr txBox="1"/>
          <p:nvPr/>
        </p:nvSpPr>
        <p:spPr>
          <a:xfrm>
            <a:off x="5326920" y="544968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9" name=""/>
          <p:cNvSpPr txBox="1"/>
          <p:nvPr/>
        </p:nvSpPr>
        <p:spPr>
          <a:xfrm>
            <a:off x="5582880" y="545040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0" name=""/>
          <p:cNvSpPr txBox="1"/>
          <p:nvPr/>
        </p:nvSpPr>
        <p:spPr>
          <a:xfrm>
            <a:off x="5578200" y="5449680"/>
            <a:ext cx="75060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งานได้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1" name=""/>
          <p:cNvSpPr txBox="1"/>
          <p:nvPr/>
        </p:nvSpPr>
        <p:spPr>
          <a:xfrm>
            <a:off x="6327000" y="5449680"/>
            <a:ext cx="3085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จริ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2" name=""/>
          <p:cNvSpPr txBox="1"/>
          <p:nvPr/>
        </p:nvSpPr>
        <p:spPr>
          <a:xfrm>
            <a:off x="6636960" y="544968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3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4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5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9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0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1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2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3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4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5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6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7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8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9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0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1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2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3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4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5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6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7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8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9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0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1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2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3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4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5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6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7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8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9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0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1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2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3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4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5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6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7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8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9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0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1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2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3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4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5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6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7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8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9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0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1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2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3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4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5" name=""/>
          <p:cNvSpPr/>
          <p:nvPr/>
        </p:nvSpPr>
        <p:spPr>
          <a:xfrm>
            <a:off x="952560" y="982440"/>
            <a:ext cx="84240" cy="82440"/>
          </a:xfrm>
          <a:custGeom>
            <a:avLst/>
            <a:gdLst/>
            <a:ahLst/>
            <a:rect l="0" t="0" r="r" b="b"/>
            <a:pathLst>
              <a:path w="234" h="229">
                <a:moveTo>
                  <a:pt x="234" y="216"/>
                </a:moveTo>
                <a:lnTo>
                  <a:pt x="14" y="0"/>
                </a:lnTo>
                <a:lnTo>
                  <a:pt x="0" y="149"/>
                </a:lnTo>
                <a:lnTo>
                  <a:pt x="83" y="229"/>
                </a:lnTo>
                <a:lnTo>
                  <a:pt x="234" y="216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6" name=""/>
          <p:cNvSpPr/>
          <p:nvPr/>
        </p:nvSpPr>
        <p:spPr>
          <a:xfrm>
            <a:off x="946440" y="976320"/>
            <a:ext cx="96480" cy="94680"/>
          </a:xfrm>
          <a:custGeom>
            <a:avLst/>
            <a:gdLst/>
            <a:ahLst/>
            <a:rect l="0" t="0" r="r" b="b"/>
            <a:pathLst>
              <a:path w="268" h="263">
                <a:moveTo>
                  <a:pt x="99" y="263"/>
                </a:moveTo>
                <a:cubicBezTo>
                  <a:pt x="94" y="263"/>
                  <a:pt x="90" y="261"/>
                  <a:pt x="86" y="258"/>
                </a:cubicBezTo>
                <a:lnTo>
                  <a:pt x="5" y="178"/>
                </a:lnTo>
                <a:cubicBezTo>
                  <a:pt x="1" y="175"/>
                  <a:pt x="0" y="170"/>
                  <a:pt x="0" y="165"/>
                </a:cubicBezTo>
                <a:lnTo>
                  <a:pt x="13" y="16"/>
                </a:lnTo>
                <a:cubicBezTo>
                  <a:pt x="14" y="9"/>
                  <a:pt x="18" y="4"/>
                  <a:pt x="25" y="1"/>
                </a:cubicBezTo>
                <a:cubicBezTo>
                  <a:pt x="31" y="-1"/>
                  <a:pt x="38" y="1"/>
                  <a:pt x="43" y="5"/>
                </a:cubicBezTo>
                <a:lnTo>
                  <a:pt x="263" y="221"/>
                </a:lnTo>
                <a:cubicBezTo>
                  <a:pt x="268" y="225"/>
                  <a:pt x="269" y="232"/>
                  <a:pt x="267" y="238"/>
                </a:cubicBezTo>
                <a:cubicBezTo>
                  <a:pt x="265" y="245"/>
                  <a:pt x="259" y="249"/>
                  <a:pt x="252" y="249"/>
                </a:cubicBezTo>
                <a:lnTo>
                  <a:pt x="100" y="263"/>
                </a:lnTo>
                <a:lnTo>
                  <a:pt x="99" y="263"/>
                </a:lnTo>
                <a:moveTo>
                  <a:pt x="35" y="160"/>
                </a:moveTo>
                <a:lnTo>
                  <a:pt x="105" y="228"/>
                </a:lnTo>
                <a:lnTo>
                  <a:pt x="212" y="219"/>
                </a:lnTo>
                <a:lnTo>
                  <a:pt x="45" y="56"/>
                </a:lnTo>
                <a:lnTo>
                  <a:pt x="35" y="16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7" name=""/>
          <p:cNvSpPr/>
          <p:nvPr/>
        </p:nvSpPr>
        <p:spPr>
          <a:xfrm>
            <a:off x="824400" y="1116360"/>
            <a:ext cx="376560" cy="122040"/>
          </a:xfrm>
          <a:custGeom>
            <a:avLst/>
            <a:gdLst/>
            <a:ahLst/>
            <a:rect l="0" t="0" r="r" b="b"/>
            <a:pathLst>
              <a:path w="1046" h="339">
                <a:moveTo>
                  <a:pt x="977" y="204"/>
                </a:moveTo>
                <a:lnTo>
                  <a:pt x="874" y="204"/>
                </a:lnTo>
                <a:cubicBezTo>
                  <a:pt x="874" y="91"/>
                  <a:pt x="783" y="0"/>
                  <a:pt x="671" y="0"/>
                </a:cubicBezTo>
                <a:cubicBezTo>
                  <a:pt x="559" y="0"/>
                  <a:pt x="468" y="91"/>
                  <a:pt x="468" y="204"/>
                </a:cubicBezTo>
                <a:lnTo>
                  <a:pt x="207" y="204"/>
                </a:lnTo>
                <a:cubicBezTo>
                  <a:pt x="207" y="167"/>
                  <a:pt x="176" y="136"/>
                  <a:pt x="138" y="136"/>
                </a:cubicBezTo>
                <a:cubicBezTo>
                  <a:pt x="100" y="136"/>
                  <a:pt x="69" y="167"/>
                  <a:pt x="69" y="204"/>
                </a:cubicBezTo>
                <a:cubicBezTo>
                  <a:pt x="31" y="204"/>
                  <a:pt x="0" y="234"/>
                  <a:pt x="0" y="271"/>
                </a:cubicBezTo>
                <a:cubicBezTo>
                  <a:pt x="0" y="309"/>
                  <a:pt x="31" y="339"/>
                  <a:pt x="69" y="339"/>
                </a:cubicBezTo>
                <a:lnTo>
                  <a:pt x="977" y="339"/>
                </a:lnTo>
                <a:cubicBezTo>
                  <a:pt x="1016" y="339"/>
                  <a:pt x="1046" y="309"/>
                  <a:pt x="1046" y="271"/>
                </a:cubicBezTo>
                <a:cubicBezTo>
                  <a:pt x="1046" y="234"/>
                  <a:pt x="1016" y="204"/>
                  <a:pt x="977" y="20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8" name=""/>
          <p:cNvSpPr/>
          <p:nvPr/>
        </p:nvSpPr>
        <p:spPr>
          <a:xfrm>
            <a:off x="933480" y="921600"/>
            <a:ext cx="242640" cy="268200"/>
          </a:xfrm>
          <a:custGeom>
            <a:avLst/>
            <a:gdLst/>
            <a:ahLst/>
            <a:rect l="0" t="0" r="r" b="b"/>
            <a:pathLst>
              <a:path w="674" h="745">
                <a:moveTo>
                  <a:pt x="293" y="0"/>
                </a:moveTo>
                <a:lnTo>
                  <a:pt x="293" y="136"/>
                </a:lnTo>
                <a:cubicBezTo>
                  <a:pt x="427" y="136"/>
                  <a:pt x="536" y="242"/>
                  <a:pt x="536" y="373"/>
                </a:cubicBezTo>
                <a:cubicBezTo>
                  <a:pt x="536" y="504"/>
                  <a:pt x="427" y="610"/>
                  <a:pt x="293" y="610"/>
                </a:cubicBezTo>
                <a:lnTo>
                  <a:pt x="0" y="610"/>
                </a:lnTo>
                <a:cubicBezTo>
                  <a:pt x="70" y="692"/>
                  <a:pt x="175" y="745"/>
                  <a:pt x="293" y="745"/>
                </a:cubicBezTo>
                <a:cubicBezTo>
                  <a:pt x="504" y="745"/>
                  <a:pt x="674" y="578"/>
                  <a:pt x="674" y="373"/>
                </a:cubicBezTo>
                <a:cubicBezTo>
                  <a:pt x="674" y="168"/>
                  <a:pt x="504" y="0"/>
                  <a:pt x="293" y="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9" name=""/>
          <p:cNvSpPr/>
          <p:nvPr/>
        </p:nvSpPr>
        <p:spPr>
          <a:xfrm>
            <a:off x="820080" y="1008000"/>
            <a:ext cx="182160" cy="174960"/>
          </a:xfrm>
          <a:custGeom>
            <a:avLst/>
            <a:gdLst/>
            <a:ahLst/>
            <a:rect l="0" t="0" r="r" b="b"/>
            <a:pathLst>
              <a:path w="506" h="486">
                <a:moveTo>
                  <a:pt x="485" y="451"/>
                </a:moveTo>
                <a:cubicBezTo>
                  <a:pt x="458" y="478"/>
                  <a:pt x="414" y="478"/>
                  <a:pt x="387" y="451"/>
                </a:cubicBezTo>
                <a:lnTo>
                  <a:pt x="45" y="116"/>
                </a:lnTo>
                <a:cubicBezTo>
                  <a:pt x="18" y="89"/>
                  <a:pt x="18" y="46"/>
                  <a:pt x="45" y="20"/>
                </a:cubicBezTo>
                <a:cubicBezTo>
                  <a:pt x="72" y="-6"/>
                  <a:pt x="116" y="-6"/>
                  <a:pt x="143" y="20"/>
                </a:cubicBezTo>
                <a:lnTo>
                  <a:pt x="485" y="356"/>
                </a:lnTo>
                <a:cubicBezTo>
                  <a:pt x="513" y="382"/>
                  <a:pt x="513" y="425"/>
                  <a:pt x="485" y="451"/>
                </a:cubicBezTo>
                <a:moveTo>
                  <a:pt x="235" y="391"/>
                </a:moveTo>
                <a:cubicBezTo>
                  <a:pt x="254" y="388"/>
                  <a:pt x="271" y="401"/>
                  <a:pt x="274" y="420"/>
                </a:cubicBezTo>
                <a:cubicBezTo>
                  <a:pt x="277" y="438"/>
                  <a:pt x="263" y="455"/>
                  <a:pt x="245" y="458"/>
                </a:cubicBezTo>
                <a:lnTo>
                  <a:pt x="39" y="486"/>
                </a:lnTo>
                <a:cubicBezTo>
                  <a:pt x="20" y="489"/>
                  <a:pt x="3" y="476"/>
                  <a:pt x="0" y="457"/>
                </a:cubicBezTo>
                <a:cubicBezTo>
                  <a:pt x="-2" y="439"/>
                  <a:pt x="11" y="422"/>
                  <a:pt x="30" y="419"/>
                </a:cubicBezTo>
                <a:lnTo>
                  <a:pt x="235" y="391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0" name=""/>
          <p:cNvSpPr/>
          <p:nvPr/>
        </p:nvSpPr>
        <p:spPr>
          <a:xfrm>
            <a:off x="1083240" y="836280"/>
            <a:ext cx="102960" cy="100800"/>
          </a:xfrm>
          <a:custGeom>
            <a:avLst/>
            <a:gdLst/>
            <a:ahLst/>
            <a:rect l="0" t="0" r="r" b="b"/>
            <a:pathLst>
              <a:path w="286" h="280">
                <a:moveTo>
                  <a:pt x="131" y="0"/>
                </a:moveTo>
                <a:lnTo>
                  <a:pt x="286" y="152"/>
                </a:lnTo>
                <a:lnTo>
                  <a:pt x="154" y="280"/>
                </a:lnTo>
                <a:lnTo>
                  <a:pt x="0" y="129"/>
                </a:lnTo>
                <a:lnTo>
                  <a:pt x="13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1" name=""/>
          <p:cNvSpPr/>
          <p:nvPr/>
        </p:nvSpPr>
        <p:spPr>
          <a:xfrm>
            <a:off x="944280" y="801360"/>
            <a:ext cx="277560" cy="271800"/>
          </a:xfrm>
          <a:custGeom>
            <a:avLst/>
            <a:gdLst/>
            <a:ahLst/>
            <a:rect l="0" t="0" r="r" b="b"/>
            <a:pathLst>
              <a:path w="771" h="755">
                <a:moveTo>
                  <a:pt x="749" y="235"/>
                </a:moveTo>
                <a:cubicBezTo>
                  <a:pt x="721" y="263"/>
                  <a:pt x="674" y="263"/>
                  <a:pt x="646" y="235"/>
                </a:cubicBezTo>
                <a:lnTo>
                  <a:pt x="530" y="123"/>
                </a:lnTo>
                <a:cubicBezTo>
                  <a:pt x="502" y="95"/>
                  <a:pt x="502" y="49"/>
                  <a:pt x="530" y="21"/>
                </a:cubicBezTo>
                <a:cubicBezTo>
                  <a:pt x="559" y="-7"/>
                  <a:pt x="605" y="-7"/>
                  <a:pt x="634" y="21"/>
                </a:cubicBezTo>
                <a:lnTo>
                  <a:pt x="749" y="134"/>
                </a:lnTo>
                <a:cubicBezTo>
                  <a:pt x="778" y="162"/>
                  <a:pt x="778" y="207"/>
                  <a:pt x="749" y="235"/>
                </a:cubicBezTo>
                <a:moveTo>
                  <a:pt x="246" y="744"/>
                </a:moveTo>
                <a:lnTo>
                  <a:pt x="10" y="514"/>
                </a:lnTo>
                <a:cubicBezTo>
                  <a:pt x="-3" y="501"/>
                  <a:pt x="-3" y="480"/>
                  <a:pt x="10" y="467"/>
                </a:cubicBezTo>
                <a:lnTo>
                  <a:pt x="352" y="132"/>
                </a:lnTo>
                <a:cubicBezTo>
                  <a:pt x="365" y="119"/>
                  <a:pt x="387" y="119"/>
                  <a:pt x="401" y="132"/>
                </a:cubicBezTo>
                <a:lnTo>
                  <a:pt x="636" y="362"/>
                </a:lnTo>
                <a:cubicBezTo>
                  <a:pt x="649" y="376"/>
                  <a:pt x="649" y="397"/>
                  <a:pt x="636" y="411"/>
                </a:cubicBezTo>
                <a:lnTo>
                  <a:pt x="295" y="744"/>
                </a:lnTo>
                <a:cubicBezTo>
                  <a:pt x="282" y="758"/>
                  <a:pt x="260" y="758"/>
                  <a:pt x="246" y="744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2" name=""/>
          <p:cNvSpPr/>
          <p:nvPr/>
        </p:nvSpPr>
        <p:spPr>
          <a:xfrm>
            <a:off x="961560" y="935640"/>
            <a:ext cx="122760" cy="120600"/>
          </a:xfrm>
          <a:custGeom>
            <a:avLst/>
            <a:gdLst/>
            <a:ahLst/>
            <a:rect l="0" t="0" r="r" b="b"/>
            <a:pathLst>
              <a:path w="341" h="335">
                <a:moveTo>
                  <a:pt x="0" y="56"/>
                </a:moveTo>
                <a:lnTo>
                  <a:pt x="57" y="0"/>
                </a:lnTo>
                <a:lnTo>
                  <a:pt x="341" y="279"/>
                </a:lnTo>
                <a:lnTo>
                  <a:pt x="285" y="335"/>
                </a:lnTo>
                <a:lnTo>
                  <a:pt x="0" y="56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3" name=""/>
          <p:cNvSpPr txBox="1"/>
          <p:nvPr/>
        </p:nvSpPr>
        <p:spPr>
          <a:xfrm>
            <a:off x="1255680" y="72756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3: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4" name=""/>
          <p:cNvSpPr txBox="1"/>
          <p:nvPr/>
        </p:nvSpPr>
        <p:spPr>
          <a:xfrm>
            <a:off x="2809440" y="731160"/>
            <a:ext cx="16876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การควบคุ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5" name=""/>
          <p:cNvSpPr txBox="1"/>
          <p:nvPr/>
        </p:nvSpPr>
        <p:spPr>
          <a:xfrm>
            <a:off x="449640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ม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6" name=""/>
          <p:cNvSpPr txBox="1"/>
          <p:nvPr/>
        </p:nvSpPr>
        <p:spPr>
          <a:xfrm>
            <a:off x="4767480" y="727560"/>
            <a:ext cx="20307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RTL-SDR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7" name=""/>
          <p:cNvSpPr/>
          <p:nvPr/>
        </p:nvSpPr>
        <p:spPr>
          <a:xfrm>
            <a:off x="757080" y="2528640"/>
            <a:ext cx="5200920" cy="3439080"/>
          </a:xfrm>
          <a:custGeom>
            <a:avLst/>
            <a:gdLst/>
            <a:ahLst/>
            <a:rect l="0" t="0" r="r" b="b"/>
            <a:pathLst>
              <a:path w="14447" h="9553">
                <a:moveTo>
                  <a:pt x="0" y="940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9407"/>
                </a:lnTo>
                <a:cubicBezTo>
                  <a:pt x="14447" y="9417"/>
                  <a:pt x="14446" y="9426"/>
                  <a:pt x="14444" y="9436"/>
                </a:cubicBezTo>
                <a:cubicBezTo>
                  <a:pt x="14443" y="9445"/>
                  <a:pt x="14440" y="9454"/>
                  <a:pt x="14436" y="9463"/>
                </a:cubicBezTo>
                <a:cubicBezTo>
                  <a:pt x="14432" y="9472"/>
                  <a:pt x="14428" y="9480"/>
                  <a:pt x="14423" y="9488"/>
                </a:cubicBezTo>
                <a:cubicBezTo>
                  <a:pt x="14417" y="9496"/>
                  <a:pt x="14411" y="9503"/>
                  <a:pt x="14405" y="9510"/>
                </a:cubicBezTo>
                <a:cubicBezTo>
                  <a:pt x="14398" y="9517"/>
                  <a:pt x="14390" y="9523"/>
                  <a:pt x="14383" y="9528"/>
                </a:cubicBezTo>
                <a:cubicBezTo>
                  <a:pt x="14375" y="9533"/>
                  <a:pt x="14366" y="9538"/>
                  <a:pt x="14357" y="9542"/>
                </a:cubicBezTo>
                <a:cubicBezTo>
                  <a:pt x="14349" y="9545"/>
                  <a:pt x="14339" y="9548"/>
                  <a:pt x="14330" y="9550"/>
                </a:cubicBezTo>
                <a:cubicBezTo>
                  <a:pt x="14321" y="9552"/>
                  <a:pt x="14311" y="9553"/>
                  <a:pt x="14302" y="9553"/>
                </a:cubicBezTo>
                <a:lnTo>
                  <a:pt x="145" y="9553"/>
                </a:lnTo>
                <a:cubicBezTo>
                  <a:pt x="136" y="9553"/>
                  <a:pt x="126" y="9552"/>
                  <a:pt x="117" y="9550"/>
                </a:cubicBezTo>
                <a:cubicBezTo>
                  <a:pt x="108" y="9548"/>
                  <a:pt x="99" y="9545"/>
                  <a:pt x="90" y="9542"/>
                </a:cubicBezTo>
                <a:cubicBezTo>
                  <a:pt x="81" y="9538"/>
                  <a:pt x="73" y="9533"/>
                  <a:pt x="65" y="9528"/>
                </a:cubicBezTo>
                <a:cubicBezTo>
                  <a:pt x="57" y="9523"/>
                  <a:pt x="49" y="9517"/>
                  <a:pt x="43" y="9510"/>
                </a:cubicBezTo>
                <a:cubicBezTo>
                  <a:pt x="36" y="9503"/>
                  <a:pt x="30" y="9496"/>
                  <a:pt x="24" y="9488"/>
                </a:cubicBezTo>
                <a:cubicBezTo>
                  <a:pt x="19" y="9480"/>
                  <a:pt x="15" y="9472"/>
                  <a:pt x="11" y="9463"/>
                </a:cubicBezTo>
                <a:cubicBezTo>
                  <a:pt x="7" y="9454"/>
                  <a:pt x="5" y="9445"/>
                  <a:pt x="3" y="9436"/>
                </a:cubicBezTo>
                <a:cubicBezTo>
                  <a:pt x="1" y="9426"/>
                  <a:pt x="0" y="9417"/>
                  <a:pt x="0" y="940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8" name=""/>
          <p:cNvSpPr/>
          <p:nvPr/>
        </p:nvSpPr>
        <p:spPr>
          <a:xfrm>
            <a:off x="757080" y="2528640"/>
            <a:ext cx="5200920" cy="3439080"/>
          </a:xfrm>
          <a:custGeom>
            <a:avLst/>
            <a:gdLst/>
            <a:ahLst/>
            <a:rect l="0" t="0" r="r" b="b"/>
            <a:pathLst>
              <a:path w="14447" h="9553">
                <a:moveTo>
                  <a:pt x="0" y="940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9407"/>
                </a:lnTo>
                <a:cubicBezTo>
                  <a:pt x="14447" y="9417"/>
                  <a:pt x="14446" y="9426"/>
                  <a:pt x="14444" y="9436"/>
                </a:cubicBezTo>
                <a:cubicBezTo>
                  <a:pt x="14443" y="9445"/>
                  <a:pt x="14440" y="9454"/>
                  <a:pt x="14436" y="9463"/>
                </a:cubicBezTo>
                <a:cubicBezTo>
                  <a:pt x="14432" y="9472"/>
                  <a:pt x="14428" y="9480"/>
                  <a:pt x="14423" y="9488"/>
                </a:cubicBezTo>
                <a:cubicBezTo>
                  <a:pt x="14417" y="9496"/>
                  <a:pt x="14411" y="9503"/>
                  <a:pt x="14405" y="9510"/>
                </a:cubicBezTo>
                <a:cubicBezTo>
                  <a:pt x="14398" y="9517"/>
                  <a:pt x="14390" y="9523"/>
                  <a:pt x="14383" y="9528"/>
                </a:cubicBezTo>
                <a:cubicBezTo>
                  <a:pt x="14375" y="9533"/>
                  <a:pt x="14366" y="9538"/>
                  <a:pt x="14357" y="9542"/>
                </a:cubicBezTo>
                <a:cubicBezTo>
                  <a:pt x="14349" y="9545"/>
                  <a:pt x="14339" y="9548"/>
                  <a:pt x="14330" y="9550"/>
                </a:cubicBezTo>
                <a:cubicBezTo>
                  <a:pt x="14321" y="9552"/>
                  <a:pt x="14311" y="9553"/>
                  <a:pt x="14302" y="9553"/>
                </a:cubicBezTo>
                <a:lnTo>
                  <a:pt x="145" y="9553"/>
                </a:lnTo>
                <a:cubicBezTo>
                  <a:pt x="136" y="9553"/>
                  <a:pt x="126" y="9552"/>
                  <a:pt x="117" y="9550"/>
                </a:cubicBezTo>
                <a:cubicBezTo>
                  <a:pt x="108" y="9548"/>
                  <a:pt x="99" y="9545"/>
                  <a:pt x="90" y="9542"/>
                </a:cubicBezTo>
                <a:cubicBezTo>
                  <a:pt x="81" y="9538"/>
                  <a:pt x="73" y="9533"/>
                  <a:pt x="65" y="9528"/>
                </a:cubicBezTo>
                <a:cubicBezTo>
                  <a:pt x="57" y="9523"/>
                  <a:pt x="49" y="9517"/>
                  <a:pt x="43" y="9510"/>
                </a:cubicBezTo>
                <a:cubicBezTo>
                  <a:pt x="36" y="9503"/>
                  <a:pt x="30" y="9496"/>
                  <a:pt x="24" y="9488"/>
                </a:cubicBezTo>
                <a:cubicBezTo>
                  <a:pt x="19" y="9480"/>
                  <a:pt x="15" y="9472"/>
                  <a:pt x="11" y="9463"/>
                </a:cubicBezTo>
                <a:cubicBezTo>
                  <a:pt x="7" y="9454"/>
                  <a:pt x="5" y="9445"/>
                  <a:pt x="3" y="9436"/>
                </a:cubicBezTo>
                <a:cubicBezTo>
                  <a:pt x="1" y="9426"/>
                  <a:pt x="0" y="9417"/>
                  <a:pt x="0" y="9407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9" name=""/>
          <p:cNvSpPr/>
          <p:nvPr/>
        </p:nvSpPr>
        <p:spPr>
          <a:xfrm>
            <a:off x="801000" y="186768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8"/>
                  <a:pt x="0" y="84"/>
                </a:cubicBezTo>
                <a:lnTo>
                  <a:pt x="0" y="811"/>
                </a:lnTo>
                <a:cubicBezTo>
                  <a:pt x="0" y="857"/>
                  <a:pt x="38" y="895"/>
                  <a:pt x="85" y="895"/>
                </a:cubicBezTo>
                <a:lnTo>
                  <a:pt x="811" y="895"/>
                </a:lnTo>
                <a:cubicBezTo>
                  <a:pt x="857" y="895"/>
                  <a:pt x="895" y="857"/>
                  <a:pt x="895" y="811"/>
                </a:cubicBezTo>
                <a:lnTo>
                  <a:pt x="895" y="84"/>
                </a:lnTo>
                <a:cubicBezTo>
                  <a:pt x="895" y="38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0" name=""/>
          <p:cNvSpPr/>
          <p:nvPr/>
        </p:nvSpPr>
        <p:spPr>
          <a:xfrm>
            <a:off x="790920" y="1857600"/>
            <a:ext cx="342360" cy="342360"/>
          </a:xfrm>
          <a:custGeom>
            <a:avLst/>
            <a:gdLst/>
            <a:ahLst/>
            <a:rect l="0" t="0" r="r" b="b"/>
            <a:pathLst>
              <a:path w="951" h="951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3"/>
                </a:cubicBezTo>
                <a:lnTo>
                  <a:pt x="0" y="839"/>
                </a:lnTo>
                <a:cubicBezTo>
                  <a:pt x="0" y="901"/>
                  <a:pt x="50" y="951"/>
                  <a:pt x="112" y="951"/>
                </a:cubicBezTo>
                <a:lnTo>
                  <a:pt x="839" y="951"/>
                </a:lnTo>
                <a:cubicBezTo>
                  <a:pt x="901" y="951"/>
                  <a:pt x="951" y="901"/>
                  <a:pt x="951" y="839"/>
                </a:cubicBezTo>
                <a:lnTo>
                  <a:pt x="951" y="113"/>
                </a:lnTo>
                <a:cubicBezTo>
                  <a:pt x="951" y="50"/>
                  <a:pt x="901" y="0"/>
                  <a:pt x="839" y="0"/>
                </a:cubicBezTo>
                <a:moveTo>
                  <a:pt x="839" y="56"/>
                </a:moveTo>
                <a:cubicBezTo>
                  <a:pt x="870" y="56"/>
                  <a:pt x="895" y="82"/>
                  <a:pt x="895" y="113"/>
                </a:cubicBezTo>
                <a:lnTo>
                  <a:pt x="895" y="225"/>
                </a:lnTo>
                <a:lnTo>
                  <a:pt x="727" y="225"/>
                </a:lnTo>
                <a:lnTo>
                  <a:pt x="727" y="56"/>
                </a:lnTo>
                <a:lnTo>
                  <a:pt x="839" y="56"/>
                </a:lnTo>
                <a:moveTo>
                  <a:pt x="727" y="504"/>
                </a:moveTo>
                <a:lnTo>
                  <a:pt x="895" y="504"/>
                </a:lnTo>
                <a:lnTo>
                  <a:pt x="895" y="672"/>
                </a:lnTo>
                <a:lnTo>
                  <a:pt x="727" y="672"/>
                </a:lnTo>
                <a:lnTo>
                  <a:pt x="727" y="504"/>
                </a:lnTo>
                <a:moveTo>
                  <a:pt x="727" y="448"/>
                </a:moveTo>
                <a:lnTo>
                  <a:pt x="727" y="281"/>
                </a:lnTo>
                <a:lnTo>
                  <a:pt x="895" y="281"/>
                </a:lnTo>
                <a:lnTo>
                  <a:pt x="895" y="448"/>
                </a:lnTo>
                <a:lnTo>
                  <a:pt x="727" y="448"/>
                </a:lnTo>
                <a:moveTo>
                  <a:pt x="671" y="56"/>
                </a:moveTo>
                <a:lnTo>
                  <a:pt x="671" y="225"/>
                </a:lnTo>
                <a:lnTo>
                  <a:pt x="504" y="225"/>
                </a:lnTo>
                <a:lnTo>
                  <a:pt x="504" y="56"/>
                </a:lnTo>
                <a:lnTo>
                  <a:pt x="671" y="56"/>
                </a:lnTo>
                <a:moveTo>
                  <a:pt x="504" y="281"/>
                </a:moveTo>
                <a:lnTo>
                  <a:pt x="671" y="281"/>
                </a:lnTo>
                <a:lnTo>
                  <a:pt x="671" y="448"/>
                </a:lnTo>
                <a:lnTo>
                  <a:pt x="504" y="448"/>
                </a:lnTo>
                <a:lnTo>
                  <a:pt x="504" y="281"/>
                </a:lnTo>
                <a:moveTo>
                  <a:pt x="504" y="504"/>
                </a:moveTo>
                <a:lnTo>
                  <a:pt x="671" y="504"/>
                </a:lnTo>
                <a:lnTo>
                  <a:pt x="671" y="672"/>
                </a:lnTo>
                <a:lnTo>
                  <a:pt x="504" y="672"/>
                </a:lnTo>
                <a:lnTo>
                  <a:pt x="504" y="504"/>
                </a:lnTo>
                <a:moveTo>
                  <a:pt x="448" y="56"/>
                </a:moveTo>
                <a:lnTo>
                  <a:pt x="448" y="225"/>
                </a:lnTo>
                <a:lnTo>
                  <a:pt x="280" y="225"/>
                </a:lnTo>
                <a:lnTo>
                  <a:pt x="280" y="56"/>
                </a:lnTo>
                <a:lnTo>
                  <a:pt x="448" y="56"/>
                </a:lnTo>
                <a:moveTo>
                  <a:pt x="280" y="281"/>
                </a:moveTo>
                <a:lnTo>
                  <a:pt x="448" y="281"/>
                </a:lnTo>
                <a:lnTo>
                  <a:pt x="448" y="448"/>
                </a:lnTo>
                <a:lnTo>
                  <a:pt x="280" y="448"/>
                </a:lnTo>
                <a:lnTo>
                  <a:pt x="280" y="281"/>
                </a:lnTo>
                <a:moveTo>
                  <a:pt x="280" y="504"/>
                </a:moveTo>
                <a:lnTo>
                  <a:pt x="448" y="504"/>
                </a:lnTo>
                <a:lnTo>
                  <a:pt x="448" y="672"/>
                </a:lnTo>
                <a:lnTo>
                  <a:pt x="280" y="672"/>
                </a:lnTo>
                <a:lnTo>
                  <a:pt x="280" y="504"/>
                </a:lnTo>
                <a:moveTo>
                  <a:pt x="56" y="113"/>
                </a:moveTo>
                <a:cubicBezTo>
                  <a:pt x="56" y="82"/>
                  <a:pt x="81" y="56"/>
                  <a:pt x="112" y="56"/>
                </a:cubicBezTo>
                <a:lnTo>
                  <a:pt x="224" y="56"/>
                </a:lnTo>
                <a:lnTo>
                  <a:pt x="224" y="225"/>
                </a:lnTo>
                <a:lnTo>
                  <a:pt x="56" y="225"/>
                </a:lnTo>
                <a:lnTo>
                  <a:pt x="56" y="113"/>
                </a:lnTo>
                <a:moveTo>
                  <a:pt x="56" y="281"/>
                </a:moveTo>
                <a:lnTo>
                  <a:pt x="224" y="281"/>
                </a:lnTo>
                <a:lnTo>
                  <a:pt x="224" y="448"/>
                </a:lnTo>
                <a:lnTo>
                  <a:pt x="56" y="448"/>
                </a:lnTo>
                <a:lnTo>
                  <a:pt x="56" y="281"/>
                </a:lnTo>
                <a:moveTo>
                  <a:pt x="56" y="504"/>
                </a:moveTo>
                <a:lnTo>
                  <a:pt x="224" y="504"/>
                </a:lnTo>
                <a:lnTo>
                  <a:pt x="224" y="672"/>
                </a:lnTo>
                <a:lnTo>
                  <a:pt x="56" y="672"/>
                </a:lnTo>
                <a:lnTo>
                  <a:pt x="56" y="504"/>
                </a:lnTo>
                <a:moveTo>
                  <a:pt x="112" y="895"/>
                </a:moveTo>
                <a:cubicBezTo>
                  <a:pt x="81" y="895"/>
                  <a:pt x="56" y="870"/>
                  <a:pt x="56" y="839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5"/>
                </a:lnTo>
                <a:lnTo>
                  <a:pt x="112" y="895"/>
                </a:lnTo>
                <a:moveTo>
                  <a:pt x="280" y="895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5"/>
                </a:lnTo>
                <a:lnTo>
                  <a:pt x="280" y="895"/>
                </a:lnTo>
                <a:moveTo>
                  <a:pt x="504" y="895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5"/>
                </a:lnTo>
                <a:lnTo>
                  <a:pt x="504" y="895"/>
                </a:lnTo>
                <a:moveTo>
                  <a:pt x="839" y="895"/>
                </a:moveTo>
                <a:lnTo>
                  <a:pt x="727" y="895"/>
                </a:lnTo>
                <a:lnTo>
                  <a:pt x="727" y="727"/>
                </a:lnTo>
                <a:lnTo>
                  <a:pt x="895" y="727"/>
                </a:lnTo>
                <a:lnTo>
                  <a:pt x="895" y="839"/>
                </a:lnTo>
                <a:cubicBezTo>
                  <a:pt x="895" y="870"/>
                  <a:pt x="870" y="895"/>
                  <a:pt x="839" y="89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1" name=""/>
          <p:cNvSpPr/>
          <p:nvPr/>
        </p:nvSpPr>
        <p:spPr>
          <a:xfrm>
            <a:off x="851400" y="1988280"/>
            <a:ext cx="60480" cy="191520"/>
          </a:xfrm>
          <a:custGeom>
            <a:avLst/>
            <a:gdLst/>
            <a:ahLst/>
            <a:rect l="0" t="0" r="r" b="b"/>
            <a:pathLst>
              <a:path w="168" h="532">
                <a:moveTo>
                  <a:pt x="168" y="532"/>
                </a:moveTo>
                <a:lnTo>
                  <a:pt x="0" y="532"/>
                </a:lnTo>
                <a:lnTo>
                  <a:pt x="0" y="57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7"/>
                </a:cubicBezTo>
                <a:lnTo>
                  <a:pt x="168" y="532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2" name=""/>
          <p:cNvSpPr/>
          <p:nvPr/>
        </p:nvSpPr>
        <p:spPr>
          <a:xfrm>
            <a:off x="1011960" y="1918080"/>
            <a:ext cx="60840" cy="261720"/>
          </a:xfrm>
          <a:custGeom>
            <a:avLst/>
            <a:gdLst/>
            <a:ahLst/>
            <a:rect l="0" t="0" r="r" b="b"/>
            <a:pathLst>
              <a:path w="169" h="727">
                <a:moveTo>
                  <a:pt x="169" y="727"/>
                </a:moveTo>
                <a:lnTo>
                  <a:pt x="0" y="727"/>
                </a:ln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6"/>
                </a:cubicBezTo>
                <a:lnTo>
                  <a:pt x="169" y="72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3" name=""/>
          <p:cNvSpPr/>
          <p:nvPr/>
        </p:nvSpPr>
        <p:spPr>
          <a:xfrm>
            <a:off x="931680" y="2058840"/>
            <a:ext cx="61200" cy="120960"/>
          </a:xfrm>
          <a:custGeom>
            <a:avLst/>
            <a:gdLst/>
            <a:ahLst/>
            <a:rect l="0" t="0" r="r" b="b"/>
            <a:pathLst>
              <a:path w="170" h="336">
                <a:moveTo>
                  <a:pt x="170" y="336"/>
                </a:moveTo>
                <a:lnTo>
                  <a:pt x="0" y="336"/>
                </a:ln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6"/>
                </a:cubicBezTo>
                <a:lnTo>
                  <a:pt x="170" y="33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4" name=""/>
          <p:cNvSpPr txBox="1"/>
          <p:nvPr/>
        </p:nvSpPr>
        <p:spPr>
          <a:xfrm>
            <a:off x="6773760" y="731160"/>
            <a:ext cx="14043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โดยตรง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5" name=""/>
          <p:cNvSpPr txBox="1"/>
          <p:nvPr/>
        </p:nvSpPr>
        <p:spPr>
          <a:xfrm>
            <a:off x="1160280" y="1787760"/>
            <a:ext cx="3225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Signal Processing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6" name=""/>
          <p:cNvSpPr txBox="1"/>
          <p:nvPr/>
        </p:nvSpPr>
        <p:spPr>
          <a:xfrm>
            <a:off x="914400" y="2689920"/>
            <a:ext cx="312948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cf222e"/>
                </a:solidFill>
                <a:latin typeface="Courier New"/>
                <a:ea typeface="Courier New"/>
              </a:rPr>
              <a:t>from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 rtlsdr </a:t>
            </a:r>
            <a:r>
              <a:rPr b="0" lang="en-US" sz="164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 RtlSdr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7" name=""/>
          <p:cNvSpPr txBox="1"/>
          <p:nvPr/>
        </p:nvSpPr>
        <p:spPr>
          <a:xfrm>
            <a:off x="914400" y="2927160"/>
            <a:ext cx="225288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 numpy </a:t>
            </a:r>
            <a:r>
              <a:rPr b="0" lang="en-US" sz="1640" spc="-1" strike="noStrike">
                <a:solidFill>
                  <a:srgbClr val="cf222e"/>
                </a:solidFill>
                <a:latin typeface="Courier New"/>
                <a:ea typeface="Courier New"/>
              </a:rPr>
              <a:t>as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 np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8" name=""/>
          <p:cNvSpPr txBox="1"/>
          <p:nvPr/>
        </p:nvSpPr>
        <p:spPr>
          <a:xfrm>
            <a:off x="914400" y="3409920"/>
            <a:ext cx="175320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sdr = RtlSdr()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9" name=""/>
          <p:cNvSpPr txBox="1"/>
          <p:nvPr/>
        </p:nvSpPr>
        <p:spPr>
          <a:xfrm>
            <a:off x="914400" y="3646800"/>
            <a:ext cx="288108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sdr.sample_rate = </a:t>
            </a:r>
            <a:r>
              <a:rPr b="0" lang="en-US" sz="1640" spc="-1" strike="noStrike">
                <a:solidFill>
                  <a:srgbClr val="0550ae"/>
                </a:solidFill>
                <a:latin typeface="Courier New"/>
                <a:ea typeface="Courier New"/>
              </a:rPr>
              <a:t>2.4e6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0" name=""/>
          <p:cNvSpPr txBox="1"/>
          <p:nvPr/>
        </p:nvSpPr>
        <p:spPr>
          <a:xfrm>
            <a:off x="914400" y="3892320"/>
            <a:ext cx="288108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sdr.center_freq = </a:t>
            </a:r>
            <a:r>
              <a:rPr b="0" lang="en-US" sz="1640" spc="-1" strike="noStrike">
                <a:solidFill>
                  <a:srgbClr val="0550ae"/>
                </a:solidFill>
                <a:latin typeface="Courier New"/>
                <a:ea typeface="Courier New"/>
              </a:rPr>
              <a:t>100e6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1" name=""/>
          <p:cNvSpPr txBox="1"/>
          <p:nvPr/>
        </p:nvSpPr>
        <p:spPr>
          <a:xfrm>
            <a:off x="914400" y="4366800"/>
            <a:ext cx="25056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2" name=""/>
          <p:cNvSpPr txBox="1"/>
          <p:nvPr/>
        </p:nvSpPr>
        <p:spPr>
          <a:xfrm>
            <a:off x="1164960" y="4356360"/>
            <a:ext cx="3754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640" spc="-1" strike="noStrike">
                <a:solidFill>
                  <a:srgbClr val="59636e"/>
                </a:solidFill>
                <a:latin typeface="TlwgTypo"/>
                <a:cs typeface="TlwgTypo"/>
              </a:rPr>
              <a:t>อาน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3" name=""/>
          <p:cNvSpPr txBox="1"/>
          <p:nvPr/>
        </p:nvSpPr>
        <p:spPr>
          <a:xfrm>
            <a:off x="1540440" y="4366800"/>
            <a:ext cx="137844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640" spc="-1" strike="noStrike">
                <a:solidFill>
                  <a:srgbClr val="59636e"/>
                </a:solidFill>
                <a:latin typeface="Courier New"/>
                <a:ea typeface="Courier New"/>
              </a:rPr>
              <a:t>IQ samples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4" name=""/>
          <p:cNvSpPr txBox="1"/>
          <p:nvPr/>
        </p:nvSpPr>
        <p:spPr>
          <a:xfrm>
            <a:off x="914400" y="4612320"/>
            <a:ext cx="463248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samples = sdr.read_samples(</a:t>
            </a:r>
            <a:r>
              <a:rPr b="0" lang="en-US" sz="1640" spc="-1" strike="noStrike">
                <a:solidFill>
                  <a:srgbClr val="0550ae"/>
                </a:solidFill>
                <a:latin typeface="Courier New"/>
                <a:ea typeface="Courier New"/>
              </a:rPr>
              <a:t>1024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*</a:t>
            </a:r>
            <a:r>
              <a:rPr b="0" lang="en-US" sz="1640" spc="-1" strike="noStrike">
                <a:solidFill>
                  <a:srgbClr val="0550ae"/>
                </a:solidFill>
                <a:latin typeface="Courier New"/>
                <a:ea typeface="Courier New"/>
              </a:rPr>
              <a:t>1024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5" name=""/>
          <p:cNvSpPr txBox="1"/>
          <p:nvPr/>
        </p:nvSpPr>
        <p:spPr>
          <a:xfrm>
            <a:off x="914400" y="5086440"/>
            <a:ext cx="25056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6" name=""/>
          <p:cNvSpPr txBox="1"/>
          <p:nvPr/>
        </p:nvSpPr>
        <p:spPr>
          <a:xfrm>
            <a:off x="1164960" y="5076360"/>
            <a:ext cx="627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640" spc="-1" strike="noStrike">
                <a:solidFill>
                  <a:srgbClr val="59636e"/>
                </a:solidFill>
                <a:latin typeface="TlwgTypo"/>
                <a:cs typeface="TlwgTypo"/>
              </a:rPr>
              <a:t>คํานวณ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7" name=""/>
          <p:cNvSpPr txBox="1"/>
          <p:nvPr/>
        </p:nvSpPr>
        <p:spPr>
          <a:xfrm>
            <a:off x="1791000" y="5086440"/>
            <a:ext cx="50040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640" spc="-1" strike="noStrike">
                <a:solidFill>
                  <a:srgbClr val="59636e"/>
                </a:solidFill>
                <a:latin typeface="Courier New"/>
                <a:ea typeface="Courier New"/>
              </a:rPr>
              <a:t>FFT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8" name=""/>
          <p:cNvSpPr txBox="1"/>
          <p:nvPr/>
        </p:nvSpPr>
        <p:spPr>
          <a:xfrm>
            <a:off x="914400" y="5331960"/>
            <a:ext cx="375876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fft_data = np.fft.fft(samples)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9" name=""/>
          <p:cNvSpPr/>
          <p:nvPr/>
        </p:nvSpPr>
        <p:spPr>
          <a:xfrm>
            <a:off x="6287400" y="186768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0" y="0"/>
                </a:moveTo>
                <a:lnTo>
                  <a:pt x="84" y="0"/>
                </a:lnTo>
                <a:cubicBezTo>
                  <a:pt x="37" y="0"/>
                  <a:pt x="0" y="38"/>
                  <a:pt x="0" y="84"/>
                </a:cubicBezTo>
                <a:lnTo>
                  <a:pt x="0" y="811"/>
                </a:lnTo>
                <a:cubicBezTo>
                  <a:pt x="0" y="857"/>
                  <a:pt x="37" y="895"/>
                  <a:pt x="84" y="895"/>
                </a:cubicBezTo>
                <a:lnTo>
                  <a:pt x="810" y="895"/>
                </a:lnTo>
                <a:cubicBezTo>
                  <a:pt x="857" y="895"/>
                  <a:pt x="895" y="857"/>
                  <a:pt x="895" y="811"/>
                </a:cubicBezTo>
                <a:lnTo>
                  <a:pt x="895" y="84"/>
                </a:lnTo>
                <a:cubicBezTo>
                  <a:pt x="895" y="38"/>
                  <a:pt x="857" y="0"/>
                  <a:pt x="810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0" name=""/>
          <p:cNvSpPr/>
          <p:nvPr/>
        </p:nvSpPr>
        <p:spPr>
          <a:xfrm>
            <a:off x="6277320" y="1857600"/>
            <a:ext cx="342360" cy="342360"/>
          </a:xfrm>
          <a:custGeom>
            <a:avLst/>
            <a:gdLst/>
            <a:ahLst/>
            <a:rect l="0" t="0" r="r" b="b"/>
            <a:pathLst>
              <a:path w="951" h="951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3"/>
                </a:cubicBezTo>
                <a:lnTo>
                  <a:pt x="0" y="839"/>
                </a:lnTo>
                <a:cubicBezTo>
                  <a:pt x="0" y="901"/>
                  <a:pt x="50" y="951"/>
                  <a:pt x="112" y="951"/>
                </a:cubicBezTo>
                <a:lnTo>
                  <a:pt x="839" y="951"/>
                </a:lnTo>
                <a:cubicBezTo>
                  <a:pt x="901" y="951"/>
                  <a:pt x="951" y="901"/>
                  <a:pt x="951" y="839"/>
                </a:cubicBezTo>
                <a:lnTo>
                  <a:pt x="951" y="113"/>
                </a:lnTo>
                <a:cubicBezTo>
                  <a:pt x="951" y="50"/>
                  <a:pt x="901" y="0"/>
                  <a:pt x="839" y="0"/>
                </a:cubicBezTo>
                <a:moveTo>
                  <a:pt x="839" y="56"/>
                </a:moveTo>
                <a:cubicBezTo>
                  <a:pt x="870" y="56"/>
                  <a:pt x="895" y="82"/>
                  <a:pt x="895" y="113"/>
                </a:cubicBezTo>
                <a:lnTo>
                  <a:pt x="895" y="225"/>
                </a:lnTo>
                <a:lnTo>
                  <a:pt x="727" y="225"/>
                </a:lnTo>
                <a:lnTo>
                  <a:pt x="727" y="56"/>
                </a:lnTo>
                <a:lnTo>
                  <a:pt x="839" y="56"/>
                </a:lnTo>
                <a:moveTo>
                  <a:pt x="727" y="504"/>
                </a:moveTo>
                <a:lnTo>
                  <a:pt x="895" y="504"/>
                </a:lnTo>
                <a:lnTo>
                  <a:pt x="895" y="672"/>
                </a:lnTo>
                <a:lnTo>
                  <a:pt x="727" y="672"/>
                </a:lnTo>
                <a:lnTo>
                  <a:pt x="727" y="504"/>
                </a:lnTo>
                <a:moveTo>
                  <a:pt x="727" y="448"/>
                </a:moveTo>
                <a:lnTo>
                  <a:pt x="727" y="281"/>
                </a:lnTo>
                <a:lnTo>
                  <a:pt x="895" y="281"/>
                </a:lnTo>
                <a:lnTo>
                  <a:pt x="895" y="448"/>
                </a:lnTo>
                <a:lnTo>
                  <a:pt x="727" y="448"/>
                </a:lnTo>
                <a:moveTo>
                  <a:pt x="671" y="56"/>
                </a:moveTo>
                <a:lnTo>
                  <a:pt x="671" y="225"/>
                </a:lnTo>
                <a:lnTo>
                  <a:pt x="504" y="225"/>
                </a:lnTo>
                <a:lnTo>
                  <a:pt x="504" y="56"/>
                </a:lnTo>
                <a:lnTo>
                  <a:pt x="671" y="56"/>
                </a:lnTo>
                <a:moveTo>
                  <a:pt x="504" y="281"/>
                </a:moveTo>
                <a:lnTo>
                  <a:pt x="671" y="281"/>
                </a:lnTo>
                <a:lnTo>
                  <a:pt x="671" y="448"/>
                </a:lnTo>
                <a:lnTo>
                  <a:pt x="504" y="448"/>
                </a:lnTo>
                <a:lnTo>
                  <a:pt x="504" y="281"/>
                </a:lnTo>
                <a:moveTo>
                  <a:pt x="504" y="504"/>
                </a:moveTo>
                <a:lnTo>
                  <a:pt x="671" y="504"/>
                </a:lnTo>
                <a:lnTo>
                  <a:pt x="671" y="672"/>
                </a:lnTo>
                <a:lnTo>
                  <a:pt x="504" y="672"/>
                </a:lnTo>
                <a:lnTo>
                  <a:pt x="504" y="504"/>
                </a:lnTo>
                <a:moveTo>
                  <a:pt x="448" y="56"/>
                </a:moveTo>
                <a:lnTo>
                  <a:pt x="448" y="225"/>
                </a:lnTo>
                <a:lnTo>
                  <a:pt x="280" y="225"/>
                </a:lnTo>
                <a:lnTo>
                  <a:pt x="280" y="56"/>
                </a:lnTo>
                <a:lnTo>
                  <a:pt x="448" y="56"/>
                </a:lnTo>
                <a:moveTo>
                  <a:pt x="280" y="281"/>
                </a:moveTo>
                <a:lnTo>
                  <a:pt x="448" y="281"/>
                </a:lnTo>
                <a:lnTo>
                  <a:pt x="448" y="448"/>
                </a:lnTo>
                <a:lnTo>
                  <a:pt x="280" y="448"/>
                </a:lnTo>
                <a:lnTo>
                  <a:pt x="280" y="281"/>
                </a:lnTo>
                <a:moveTo>
                  <a:pt x="280" y="504"/>
                </a:moveTo>
                <a:lnTo>
                  <a:pt x="448" y="504"/>
                </a:lnTo>
                <a:lnTo>
                  <a:pt x="448" y="672"/>
                </a:lnTo>
                <a:lnTo>
                  <a:pt x="280" y="672"/>
                </a:lnTo>
                <a:lnTo>
                  <a:pt x="280" y="504"/>
                </a:lnTo>
                <a:moveTo>
                  <a:pt x="56" y="113"/>
                </a:moveTo>
                <a:cubicBezTo>
                  <a:pt x="56" y="82"/>
                  <a:pt x="81" y="56"/>
                  <a:pt x="112" y="56"/>
                </a:cubicBezTo>
                <a:lnTo>
                  <a:pt x="224" y="56"/>
                </a:lnTo>
                <a:lnTo>
                  <a:pt x="224" y="225"/>
                </a:lnTo>
                <a:lnTo>
                  <a:pt x="56" y="225"/>
                </a:lnTo>
                <a:lnTo>
                  <a:pt x="56" y="113"/>
                </a:lnTo>
                <a:moveTo>
                  <a:pt x="56" y="281"/>
                </a:moveTo>
                <a:lnTo>
                  <a:pt x="224" y="281"/>
                </a:lnTo>
                <a:lnTo>
                  <a:pt x="224" y="448"/>
                </a:lnTo>
                <a:lnTo>
                  <a:pt x="56" y="448"/>
                </a:lnTo>
                <a:lnTo>
                  <a:pt x="56" y="281"/>
                </a:lnTo>
                <a:moveTo>
                  <a:pt x="56" y="504"/>
                </a:moveTo>
                <a:lnTo>
                  <a:pt x="224" y="504"/>
                </a:lnTo>
                <a:lnTo>
                  <a:pt x="224" y="672"/>
                </a:lnTo>
                <a:lnTo>
                  <a:pt x="56" y="672"/>
                </a:lnTo>
                <a:lnTo>
                  <a:pt x="56" y="504"/>
                </a:lnTo>
                <a:moveTo>
                  <a:pt x="112" y="895"/>
                </a:moveTo>
                <a:cubicBezTo>
                  <a:pt x="81" y="895"/>
                  <a:pt x="56" y="870"/>
                  <a:pt x="56" y="839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5"/>
                </a:lnTo>
                <a:lnTo>
                  <a:pt x="112" y="895"/>
                </a:lnTo>
                <a:moveTo>
                  <a:pt x="280" y="895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5"/>
                </a:lnTo>
                <a:lnTo>
                  <a:pt x="280" y="895"/>
                </a:lnTo>
                <a:moveTo>
                  <a:pt x="504" y="895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5"/>
                </a:lnTo>
                <a:lnTo>
                  <a:pt x="504" y="895"/>
                </a:lnTo>
                <a:moveTo>
                  <a:pt x="839" y="895"/>
                </a:moveTo>
                <a:lnTo>
                  <a:pt x="727" y="895"/>
                </a:lnTo>
                <a:lnTo>
                  <a:pt x="727" y="727"/>
                </a:lnTo>
                <a:lnTo>
                  <a:pt x="895" y="727"/>
                </a:lnTo>
                <a:lnTo>
                  <a:pt x="895" y="839"/>
                </a:lnTo>
                <a:cubicBezTo>
                  <a:pt x="895" y="870"/>
                  <a:pt x="870" y="895"/>
                  <a:pt x="839" y="89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1" name=""/>
          <p:cNvSpPr/>
          <p:nvPr/>
        </p:nvSpPr>
        <p:spPr>
          <a:xfrm>
            <a:off x="6297480" y="1877760"/>
            <a:ext cx="302040" cy="302040"/>
          </a:xfrm>
          <a:custGeom>
            <a:avLst/>
            <a:gdLst/>
            <a:ahLst/>
            <a:rect l="0" t="0" r="r" b="b"/>
            <a:pathLst>
              <a:path w="839" h="839">
                <a:moveTo>
                  <a:pt x="56" y="839"/>
                </a:moveTo>
                <a:cubicBezTo>
                  <a:pt x="47" y="839"/>
                  <a:pt x="38" y="837"/>
                  <a:pt x="29" y="832"/>
                </a:cubicBezTo>
                <a:cubicBezTo>
                  <a:pt x="2" y="818"/>
                  <a:pt x="-8" y="784"/>
                  <a:pt x="7" y="757"/>
                </a:cubicBezTo>
                <a:lnTo>
                  <a:pt x="202" y="394"/>
                </a:lnTo>
                <a:cubicBezTo>
                  <a:pt x="210" y="378"/>
                  <a:pt x="226" y="367"/>
                  <a:pt x="243" y="365"/>
                </a:cubicBezTo>
                <a:cubicBezTo>
                  <a:pt x="261" y="362"/>
                  <a:pt x="278" y="368"/>
                  <a:pt x="291" y="381"/>
                </a:cubicBezTo>
                <a:lnTo>
                  <a:pt x="460" y="550"/>
                </a:lnTo>
                <a:lnTo>
                  <a:pt x="733" y="30"/>
                </a:lnTo>
                <a:cubicBezTo>
                  <a:pt x="748" y="3"/>
                  <a:pt x="781" y="-8"/>
                  <a:pt x="809" y="7"/>
                </a:cubicBezTo>
                <a:cubicBezTo>
                  <a:pt x="836" y="21"/>
                  <a:pt x="847" y="55"/>
                  <a:pt x="832" y="82"/>
                </a:cubicBezTo>
                <a:lnTo>
                  <a:pt x="525" y="669"/>
                </a:lnTo>
                <a:cubicBezTo>
                  <a:pt x="517" y="685"/>
                  <a:pt x="501" y="696"/>
                  <a:pt x="483" y="699"/>
                </a:cubicBezTo>
                <a:cubicBezTo>
                  <a:pt x="466" y="701"/>
                  <a:pt x="448" y="696"/>
                  <a:pt x="435" y="683"/>
                </a:cubicBezTo>
                <a:lnTo>
                  <a:pt x="265" y="513"/>
                </a:lnTo>
                <a:lnTo>
                  <a:pt x="105" y="810"/>
                </a:lnTo>
                <a:cubicBezTo>
                  <a:pt x="95" y="828"/>
                  <a:pt x="76" y="839"/>
                  <a:pt x="56" y="83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2" name=""/>
          <p:cNvSpPr txBox="1"/>
          <p:nvPr/>
        </p:nvSpPr>
        <p:spPr>
          <a:xfrm>
            <a:off x="914400" y="5569200"/>
            <a:ext cx="4883400" cy="236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power = </a:t>
            </a:r>
            <a:r>
              <a:rPr b="0" lang="en-US" sz="1640" spc="-1" strike="noStrike">
                <a:solidFill>
                  <a:srgbClr val="0550ae"/>
                </a:solidFill>
                <a:latin typeface="Courier New"/>
                <a:ea typeface="Courier New"/>
              </a:rPr>
              <a:t>20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 * np.log10(np.</a:t>
            </a:r>
            <a:r>
              <a:rPr b="0" lang="en-US" sz="1640" spc="-1" strike="noStrike">
                <a:solidFill>
                  <a:srgbClr val="953800"/>
                </a:solidFill>
                <a:latin typeface="Courier New"/>
                <a:ea typeface="Courier New"/>
              </a:rPr>
              <a:t>abs</a:t>
            </a:r>
            <a:r>
              <a:rPr b="0" lang="en-US" sz="1640" spc="-1" strike="noStrike">
                <a:solidFill>
                  <a:srgbClr val="1f2328"/>
                </a:solidFill>
                <a:latin typeface="Courier New"/>
                <a:ea typeface="Courier New"/>
              </a:rPr>
              <a:t>(fft_data))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3" name=""/>
          <p:cNvSpPr/>
          <p:nvPr/>
        </p:nvSpPr>
        <p:spPr>
          <a:xfrm>
            <a:off x="65340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4" name=""/>
          <p:cNvSpPr txBox="1"/>
          <p:nvPr/>
        </p:nvSpPr>
        <p:spPr>
          <a:xfrm>
            <a:off x="6646680" y="1787760"/>
            <a:ext cx="34023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Spectrum Analysis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5" name=""/>
          <p:cNvSpPr txBox="1"/>
          <p:nvPr/>
        </p:nvSpPr>
        <p:spPr>
          <a:xfrm>
            <a:off x="6786720" y="2543040"/>
            <a:ext cx="534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FFT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6" name=""/>
          <p:cNvSpPr txBox="1"/>
          <p:nvPr/>
        </p:nvSpPr>
        <p:spPr>
          <a:xfrm>
            <a:off x="7313040" y="2545200"/>
            <a:ext cx="628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แปลง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7" name=""/>
          <p:cNvSpPr txBox="1"/>
          <p:nvPr/>
        </p:nvSpPr>
        <p:spPr>
          <a:xfrm>
            <a:off x="7940160" y="2543040"/>
            <a:ext cx="781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Time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8" name=""/>
          <p:cNvSpPr txBox="1"/>
          <p:nvPr/>
        </p:nvSpPr>
        <p:spPr>
          <a:xfrm>
            <a:off x="8722800" y="258840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9" name=""/>
          <p:cNvSpPr txBox="1"/>
          <p:nvPr/>
        </p:nvSpPr>
        <p:spPr>
          <a:xfrm>
            <a:off x="8998920" y="2543040"/>
            <a:ext cx="1424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Frequency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0" name=""/>
          <p:cNvSpPr/>
          <p:nvPr/>
        </p:nvSpPr>
        <p:spPr>
          <a:xfrm>
            <a:off x="6534000" y="3590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1" name=""/>
          <p:cNvSpPr txBox="1"/>
          <p:nvPr/>
        </p:nvSpPr>
        <p:spPr>
          <a:xfrm>
            <a:off x="6786720" y="2952720"/>
            <a:ext cx="1021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Domain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2" name=""/>
          <p:cNvSpPr txBox="1"/>
          <p:nvPr/>
        </p:nvSpPr>
        <p:spPr>
          <a:xfrm>
            <a:off x="6786720" y="3438360"/>
            <a:ext cx="2340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Power Spectrum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3" name=""/>
          <p:cNvSpPr txBox="1"/>
          <p:nvPr/>
        </p:nvSpPr>
        <p:spPr>
          <a:xfrm>
            <a:off x="9077040" y="3440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4" name=""/>
          <p:cNvSpPr txBox="1"/>
          <p:nvPr/>
        </p:nvSpPr>
        <p:spPr>
          <a:xfrm>
            <a:off x="9213120" y="3440880"/>
            <a:ext cx="752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เคราะห์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5" name=""/>
          <p:cNvSpPr/>
          <p:nvPr/>
        </p:nvSpPr>
        <p:spPr>
          <a:xfrm>
            <a:off x="6534000" y="4076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6" name=""/>
          <p:cNvSpPr txBox="1"/>
          <p:nvPr/>
        </p:nvSpPr>
        <p:spPr>
          <a:xfrm>
            <a:off x="9963720" y="3440880"/>
            <a:ext cx="752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ความถี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7" name=""/>
          <p:cNvSpPr txBox="1"/>
          <p:nvPr/>
        </p:nvSpPr>
        <p:spPr>
          <a:xfrm>
            <a:off x="6786720" y="3924360"/>
            <a:ext cx="257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Real-time Plotting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8" name=""/>
          <p:cNvSpPr txBox="1"/>
          <p:nvPr/>
        </p:nvSpPr>
        <p:spPr>
          <a:xfrm>
            <a:off x="9291600" y="3926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9" name=""/>
          <p:cNvSpPr txBox="1"/>
          <p:nvPr/>
        </p:nvSpPr>
        <p:spPr>
          <a:xfrm>
            <a:off x="9461880" y="3926520"/>
            <a:ext cx="299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0" name=""/>
          <p:cNvSpPr/>
          <p:nvPr/>
        </p:nvSpPr>
        <p:spPr>
          <a:xfrm>
            <a:off x="6534000" y="4562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1" name=""/>
          <p:cNvSpPr txBox="1"/>
          <p:nvPr/>
        </p:nvSpPr>
        <p:spPr>
          <a:xfrm>
            <a:off x="9761760" y="3924360"/>
            <a:ext cx="1402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matplotlib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2" name=""/>
          <p:cNvSpPr txBox="1"/>
          <p:nvPr/>
        </p:nvSpPr>
        <p:spPr>
          <a:xfrm>
            <a:off x="6786720" y="4410000"/>
            <a:ext cx="3360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PyQt5 Integration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GUI +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3" name=""/>
          <p:cNvSpPr/>
          <p:nvPr/>
        </p:nvSpPr>
        <p:spPr>
          <a:xfrm>
            <a:off x="780840" y="638172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423"/>
                </a:moveTo>
                <a:cubicBezTo>
                  <a:pt x="848" y="451"/>
                  <a:pt x="845" y="479"/>
                  <a:pt x="840" y="507"/>
                </a:cubicBezTo>
                <a:cubicBezTo>
                  <a:pt x="834" y="534"/>
                  <a:pt x="826" y="560"/>
                  <a:pt x="816" y="586"/>
                </a:cubicBezTo>
                <a:cubicBezTo>
                  <a:pt x="805" y="612"/>
                  <a:pt x="791" y="636"/>
                  <a:pt x="775" y="659"/>
                </a:cubicBezTo>
                <a:cubicBezTo>
                  <a:pt x="760" y="682"/>
                  <a:pt x="742" y="704"/>
                  <a:pt x="723" y="723"/>
                </a:cubicBezTo>
                <a:cubicBezTo>
                  <a:pt x="703" y="743"/>
                  <a:pt x="682" y="760"/>
                  <a:pt x="659" y="776"/>
                </a:cubicBezTo>
                <a:cubicBezTo>
                  <a:pt x="635" y="791"/>
                  <a:pt x="611" y="804"/>
                  <a:pt x="585" y="815"/>
                </a:cubicBezTo>
                <a:cubicBezTo>
                  <a:pt x="560" y="826"/>
                  <a:pt x="533" y="834"/>
                  <a:pt x="506" y="839"/>
                </a:cubicBezTo>
                <a:cubicBezTo>
                  <a:pt x="479" y="845"/>
                  <a:pt x="451" y="847"/>
                  <a:pt x="423" y="847"/>
                </a:cubicBezTo>
                <a:cubicBezTo>
                  <a:pt x="396" y="847"/>
                  <a:pt x="368" y="845"/>
                  <a:pt x="341" y="839"/>
                </a:cubicBezTo>
                <a:cubicBezTo>
                  <a:pt x="314" y="834"/>
                  <a:pt x="287" y="826"/>
                  <a:pt x="261" y="815"/>
                </a:cubicBezTo>
                <a:cubicBezTo>
                  <a:pt x="236" y="804"/>
                  <a:pt x="211" y="791"/>
                  <a:pt x="188" y="776"/>
                </a:cubicBezTo>
                <a:cubicBezTo>
                  <a:pt x="165" y="760"/>
                  <a:pt x="144" y="743"/>
                  <a:pt x="124" y="723"/>
                </a:cubicBezTo>
                <a:cubicBezTo>
                  <a:pt x="104" y="704"/>
                  <a:pt x="87" y="682"/>
                  <a:pt x="71" y="659"/>
                </a:cubicBezTo>
                <a:cubicBezTo>
                  <a:pt x="56" y="636"/>
                  <a:pt x="43" y="612"/>
                  <a:pt x="32" y="586"/>
                </a:cubicBezTo>
                <a:cubicBezTo>
                  <a:pt x="22" y="560"/>
                  <a:pt x="14" y="534"/>
                  <a:pt x="8" y="507"/>
                </a:cubicBezTo>
                <a:cubicBezTo>
                  <a:pt x="3" y="479"/>
                  <a:pt x="0" y="451"/>
                  <a:pt x="0" y="423"/>
                </a:cubicBezTo>
                <a:cubicBezTo>
                  <a:pt x="0" y="395"/>
                  <a:pt x="3" y="368"/>
                  <a:pt x="8" y="340"/>
                </a:cubicBezTo>
                <a:cubicBezTo>
                  <a:pt x="14" y="313"/>
                  <a:pt x="22" y="287"/>
                  <a:pt x="32" y="261"/>
                </a:cubicBezTo>
                <a:cubicBezTo>
                  <a:pt x="43" y="235"/>
                  <a:pt x="56" y="211"/>
                  <a:pt x="71" y="188"/>
                </a:cubicBezTo>
                <a:cubicBezTo>
                  <a:pt x="87" y="165"/>
                  <a:pt x="104" y="143"/>
                  <a:pt x="124" y="124"/>
                </a:cubicBezTo>
                <a:cubicBezTo>
                  <a:pt x="144" y="104"/>
                  <a:pt x="165" y="86"/>
                  <a:pt x="188" y="71"/>
                </a:cubicBezTo>
                <a:cubicBezTo>
                  <a:pt x="211" y="55"/>
                  <a:pt x="236" y="42"/>
                  <a:pt x="261" y="32"/>
                </a:cubicBezTo>
                <a:cubicBezTo>
                  <a:pt x="287" y="21"/>
                  <a:pt x="314" y="13"/>
                  <a:pt x="341" y="8"/>
                </a:cubicBezTo>
                <a:cubicBezTo>
                  <a:pt x="368" y="2"/>
                  <a:pt x="396" y="0"/>
                  <a:pt x="423" y="0"/>
                </a:cubicBezTo>
                <a:cubicBezTo>
                  <a:pt x="451" y="0"/>
                  <a:pt x="479" y="2"/>
                  <a:pt x="506" y="8"/>
                </a:cubicBezTo>
                <a:cubicBezTo>
                  <a:pt x="533" y="13"/>
                  <a:pt x="560" y="21"/>
                  <a:pt x="585" y="32"/>
                </a:cubicBezTo>
                <a:cubicBezTo>
                  <a:pt x="611" y="42"/>
                  <a:pt x="635" y="55"/>
                  <a:pt x="659" y="71"/>
                </a:cubicBezTo>
                <a:cubicBezTo>
                  <a:pt x="682" y="86"/>
                  <a:pt x="703" y="104"/>
                  <a:pt x="723" y="124"/>
                </a:cubicBezTo>
                <a:cubicBezTo>
                  <a:pt x="742" y="143"/>
                  <a:pt x="760" y="165"/>
                  <a:pt x="775" y="188"/>
                </a:cubicBezTo>
                <a:cubicBezTo>
                  <a:pt x="791" y="211"/>
                  <a:pt x="805" y="235"/>
                  <a:pt x="816" y="261"/>
                </a:cubicBezTo>
                <a:cubicBezTo>
                  <a:pt x="826" y="287"/>
                  <a:pt x="834" y="313"/>
                  <a:pt x="840" y="340"/>
                </a:cubicBezTo>
                <a:cubicBezTo>
                  <a:pt x="845" y="368"/>
                  <a:pt x="848" y="395"/>
                  <a:pt x="848" y="4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4" name=""/>
          <p:cNvSpPr/>
          <p:nvPr/>
        </p:nvSpPr>
        <p:spPr>
          <a:xfrm>
            <a:off x="819000" y="641952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9"/>
                </a:moveTo>
                <a:cubicBezTo>
                  <a:pt x="636" y="340"/>
                  <a:pt x="634" y="360"/>
                  <a:pt x="630" y="381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60"/>
                  <a:pt x="594" y="478"/>
                  <a:pt x="581" y="495"/>
                </a:cubicBezTo>
                <a:cubicBezTo>
                  <a:pt x="570" y="513"/>
                  <a:pt x="557" y="529"/>
                  <a:pt x="542" y="543"/>
                </a:cubicBezTo>
                <a:cubicBezTo>
                  <a:pt x="527" y="558"/>
                  <a:pt x="511" y="571"/>
                  <a:pt x="494" y="583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3"/>
                </a:cubicBezTo>
                <a:cubicBezTo>
                  <a:pt x="124" y="571"/>
                  <a:pt x="108" y="558"/>
                  <a:pt x="93" y="543"/>
                </a:cubicBezTo>
                <a:cubicBezTo>
                  <a:pt x="78" y="529"/>
                  <a:pt x="65" y="513"/>
                  <a:pt x="53" y="495"/>
                </a:cubicBezTo>
                <a:cubicBezTo>
                  <a:pt x="42" y="478"/>
                  <a:pt x="32" y="460"/>
                  <a:pt x="24" y="440"/>
                </a:cubicBezTo>
                <a:cubicBezTo>
                  <a:pt x="16" y="421"/>
                  <a:pt x="10" y="401"/>
                  <a:pt x="6" y="381"/>
                </a:cubicBezTo>
                <a:cubicBezTo>
                  <a:pt x="2" y="360"/>
                  <a:pt x="0" y="340"/>
                  <a:pt x="0" y="319"/>
                </a:cubicBezTo>
                <a:cubicBezTo>
                  <a:pt x="0" y="298"/>
                  <a:pt x="2" y="277"/>
                  <a:pt x="6" y="256"/>
                </a:cubicBezTo>
                <a:cubicBezTo>
                  <a:pt x="10" y="236"/>
                  <a:pt x="16" y="216"/>
                  <a:pt x="24" y="196"/>
                </a:cubicBezTo>
                <a:cubicBezTo>
                  <a:pt x="32" y="177"/>
                  <a:pt x="42" y="159"/>
                  <a:pt x="53" y="142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9"/>
                  <a:pt x="124" y="66"/>
                  <a:pt x="141" y="54"/>
                </a:cubicBezTo>
                <a:cubicBezTo>
                  <a:pt x="158" y="42"/>
                  <a:pt x="177" y="33"/>
                  <a:pt x="196" y="25"/>
                </a:cubicBezTo>
                <a:cubicBezTo>
                  <a:pt x="215" y="17"/>
                  <a:pt x="235" y="11"/>
                  <a:pt x="255" y="7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7"/>
                </a:cubicBezTo>
                <a:cubicBezTo>
                  <a:pt x="400" y="11"/>
                  <a:pt x="420" y="17"/>
                  <a:pt x="439" y="25"/>
                </a:cubicBezTo>
                <a:cubicBezTo>
                  <a:pt x="458" y="33"/>
                  <a:pt x="476" y="42"/>
                  <a:pt x="494" y="54"/>
                </a:cubicBezTo>
                <a:cubicBezTo>
                  <a:pt x="511" y="66"/>
                  <a:pt x="527" y="79"/>
                  <a:pt x="542" y="93"/>
                </a:cubicBezTo>
                <a:cubicBezTo>
                  <a:pt x="557" y="108"/>
                  <a:pt x="570" y="124"/>
                  <a:pt x="581" y="142"/>
                </a:cubicBezTo>
                <a:cubicBezTo>
                  <a:pt x="594" y="159"/>
                  <a:pt x="604" y="177"/>
                  <a:pt x="612" y="196"/>
                </a:cubicBezTo>
                <a:cubicBezTo>
                  <a:pt x="620" y="216"/>
                  <a:pt x="626" y="236"/>
                  <a:pt x="630" y="256"/>
                </a:cubicBezTo>
                <a:cubicBezTo>
                  <a:pt x="634" y="277"/>
                  <a:pt x="636" y="298"/>
                  <a:pt x="636" y="3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5" name=""/>
          <p:cNvSpPr/>
          <p:nvPr/>
        </p:nvSpPr>
        <p:spPr>
          <a:xfrm>
            <a:off x="848520" y="6449400"/>
            <a:ext cx="169920" cy="169560"/>
          </a:xfrm>
          <a:custGeom>
            <a:avLst/>
            <a:gdLst/>
            <a:ahLst/>
            <a:rect l="0" t="0" r="r" b="b"/>
            <a:pathLst>
              <a:path w="472" h="471">
                <a:moveTo>
                  <a:pt x="472" y="236"/>
                </a:moveTo>
                <a:cubicBezTo>
                  <a:pt x="472" y="251"/>
                  <a:pt x="470" y="267"/>
                  <a:pt x="467" y="282"/>
                </a:cubicBezTo>
                <a:cubicBezTo>
                  <a:pt x="464" y="297"/>
                  <a:pt x="460" y="312"/>
                  <a:pt x="454" y="326"/>
                </a:cubicBezTo>
                <a:cubicBezTo>
                  <a:pt x="448" y="340"/>
                  <a:pt x="441" y="354"/>
                  <a:pt x="432" y="367"/>
                </a:cubicBezTo>
                <a:cubicBezTo>
                  <a:pt x="423" y="379"/>
                  <a:pt x="414" y="391"/>
                  <a:pt x="403" y="402"/>
                </a:cubicBezTo>
                <a:cubicBezTo>
                  <a:pt x="392" y="413"/>
                  <a:pt x="380" y="423"/>
                  <a:pt x="367" y="431"/>
                </a:cubicBezTo>
                <a:cubicBezTo>
                  <a:pt x="354" y="440"/>
                  <a:pt x="341" y="447"/>
                  <a:pt x="326" y="453"/>
                </a:cubicBezTo>
                <a:cubicBezTo>
                  <a:pt x="312" y="459"/>
                  <a:pt x="297" y="464"/>
                  <a:pt x="282" y="467"/>
                </a:cubicBezTo>
                <a:cubicBezTo>
                  <a:pt x="267" y="470"/>
                  <a:pt x="252" y="471"/>
                  <a:pt x="236" y="471"/>
                </a:cubicBezTo>
                <a:cubicBezTo>
                  <a:pt x="220" y="471"/>
                  <a:pt x="205" y="470"/>
                  <a:pt x="190" y="467"/>
                </a:cubicBezTo>
                <a:cubicBezTo>
                  <a:pt x="174" y="464"/>
                  <a:pt x="160" y="459"/>
                  <a:pt x="145" y="453"/>
                </a:cubicBezTo>
                <a:cubicBezTo>
                  <a:pt x="131" y="447"/>
                  <a:pt x="118" y="440"/>
                  <a:pt x="105" y="431"/>
                </a:cubicBezTo>
                <a:cubicBezTo>
                  <a:pt x="92" y="423"/>
                  <a:pt x="80" y="413"/>
                  <a:pt x="69" y="402"/>
                </a:cubicBezTo>
                <a:cubicBezTo>
                  <a:pt x="58" y="391"/>
                  <a:pt x="48" y="379"/>
                  <a:pt x="40" y="367"/>
                </a:cubicBezTo>
                <a:cubicBezTo>
                  <a:pt x="31" y="354"/>
                  <a:pt x="24" y="340"/>
                  <a:pt x="18" y="326"/>
                </a:cubicBezTo>
                <a:cubicBezTo>
                  <a:pt x="12" y="312"/>
                  <a:pt x="8" y="297"/>
                  <a:pt x="5" y="282"/>
                </a:cubicBezTo>
                <a:cubicBezTo>
                  <a:pt x="2" y="267"/>
                  <a:pt x="0" y="251"/>
                  <a:pt x="0" y="236"/>
                </a:cubicBezTo>
                <a:cubicBezTo>
                  <a:pt x="0" y="220"/>
                  <a:pt x="2" y="205"/>
                  <a:pt x="5" y="190"/>
                </a:cubicBezTo>
                <a:cubicBezTo>
                  <a:pt x="8" y="174"/>
                  <a:pt x="12" y="159"/>
                  <a:pt x="18" y="145"/>
                </a:cubicBezTo>
                <a:cubicBezTo>
                  <a:pt x="24" y="131"/>
                  <a:pt x="31" y="117"/>
                  <a:pt x="40" y="104"/>
                </a:cubicBezTo>
                <a:cubicBezTo>
                  <a:pt x="48" y="91"/>
                  <a:pt x="58" y="80"/>
                  <a:pt x="69" y="69"/>
                </a:cubicBezTo>
                <a:cubicBezTo>
                  <a:pt x="80" y="58"/>
                  <a:pt x="92" y="48"/>
                  <a:pt x="105" y="39"/>
                </a:cubicBezTo>
                <a:cubicBezTo>
                  <a:pt x="118" y="31"/>
                  <a:pt x="131" y="24"/>
                  <a:pt x="145" y="18"/>
                </a:cubicBezTo>
                <a:cubicBezTo>
                  <a:pt x="160" y="12"/>
                  <a:pt x="174" y="7"/>
                  <a:pt x="190" y="4"/>
                </a:cubicBezTo>
                <a:cubicBezTo>
                  <a:pt x="205" y="1"/>
                  <a:pt x="220" y="0"/>
                  <a:pt x="236" y="0"/>
                </a:cubicBezTo>
                <a:cubicBezTo>
                  <a:pt x="252" y="0"/>
                  <a:pt x="267" y="1"/>
                  <a:pt x="282" y="4"/>
                </a:cubicBezTo>
                <a:cubicBezTo>
                  <a:pt x="297" y="7"/>
                  <a:pt x="312" y="12"/>
                  <a:pt x="326" y="18"/>
                </a:cubicBezTo>
                <a:cubicBezTo>
                  <a:pt x="341" y="24"/>
                  <a:pt x="354" y="31"/>
                  <a:pt x="367" y="39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80"/>
                  <a:pt x="423" y="91"/>
                  <a:pt x="432" y="104"/>
                </a:cubicBezTo>
                <a:cubicBezTo>
                  <a:pt x="441" y="117"/>
                  <a:pt x="448" y="131"/>
                  <a:pt x="454" y="145"/>
                </a:cubicBezTo>
                <a:cubicBezTo>
                  <a:pt x="460" y="159"/>
                  <a:pt x="464" y="174"/>
                  <a:pt x="467" y="190"/>
                </a:cubicBezTo>
                <a:cubicBezTo>
                  <a:pt x="470" y="205"/>
                  <a:pt x="472" y="220"/>
                  <a:pt x="472" y="23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6" name=""/>
          <p:cNvSpPr/>
          <p:nvPr/>
        </p:nvSpPr>
        <p:spPr>
          <a:xfrm>
            <a:off x="882360" y="6483240"/>
            <a:ext cx="102240" cy="101880"/>
          </a:xfrm>
          <a:custGeom>
            <a:avLst/>
            <a:gdLst/>
            <a:ahLst/>
            <a:rect l="0" t="0" r="r" b="b"/>
            <a:pathLst>
              <a:path w="284" h="283">
                <a:moveTo>
                  <a:pt x="284" y="141"/>
                </a:moveTo>
                <a:cubicBezTo>
                  <a:pt x="284" y="150"/>
                  <a:pt x="283" y="159"/>
                  <a:pt x="281" y="168"/>
                </a:cubicBezTo>
                <a:cubicBezTo>
                  <a:pt x="279" y="178"/>
                  <a:pt x="276" y="187"/>
                  <a:pt x="273" y="196"/>
                </a:cubicBezTo>
                <a:cubicBezTo>
                  <a:pt x="269" y="204"/>
                  <a:pt x="265" y="213"/>
                  <a:pt x="260" y="220"/>
                </a:cubicBezTo>
                <a:cubicBezTo>
                  <a:pt x="255" y="228"/>
                  <a:pt x="249" y="235"/>
                  <a:pt x="242" y="242"/>
                </a:cubicBezTo>
                <a:cubicBezTo>
                  <a:pt x="236" y="248"/>
                  <a:pt x="228" y="254"/>
                  <a:pt x="220" y="259"/>
                </a:cubicBezTo>
                <a:cubicBezTo>
                  <a:pt x="212" y="264"/>
                  <a:pt x="204" y="269"/>
                  <a:pt x="195" y="272"/>
                </a:cubicBezTo>
                <a:cubicBezTo>
                  <a:pt x="187" y="276"/>
                  <a:pt x="178" y="279"/>
                  <a:pt x="169" y="280"/>
                </a:cubicBezTo>
                <a:cubicBezTo>
                  <a:pt x="160" y="282"/>
                  <a:pt x="151" y="283"/>
                  <a:pt x="141" y="283"/>
                </a:cubicBezTo>
                <a:cubicBezTo>
                  <a:pt x="132" y="283"/>
                  <a:pt x="123" y="282"/>
                  <a:pt x="114" y="280"/>
                </a:cubicBezTo>
                <a:cubicBezTo>
                  <a:pt x="105" y="279"/>
                  <a:pt x="96" y="276"/>
                  <a:pt x="87" y="272"/>
                </a:cubicBezTo>
                <a:cubicBezTo>
                  <a:pt x="79" y="269"/>
                  <a:pt x="71" y="264"/>
                  <a:pt x="63" y="259"/>
                </a:cubicBezTo>
                <a:cubicBezTo>
                  <a:pt x="55" y="254"/>
                  <a:pt x="48" y="248"/>
                  <a:pt x="42" y="242"/>
                </a:cubicBezTo>
                <a:cubicBezTo>
                  <a:pt x="35" y="235"/>
                  <a:pt x="29" y="228"/>
                  <a:pt x="24" y="220"/>
                </a:cubicBezTo>
                <a:cubicBezTo>
                  <a:pt x="19" y="213"/>
                  <a:pt x="15" y="204"/>
                  <a:pt x="11" y="196"/>
                </a:cubicBezTo>
                <a:cubicBezTo>
                  <a:pt x="8" y="187"/>
                  <a:pt x="5" y="178"/>
                  <a:pt x="3" y="168"/>
                </a:cubicBezTo>
                <a:cubicBezTo>
                  <a:pt x="1" y="159"/>
                  <a:pt x="0" y="150"/>
                  <a:pt x="0" y="141"/>
                </a:cubicBezTo>
                <a:cubicBezTo>
                  <a:pt x="0" y="132"/>
                  <a:pt x="1" y="122"/>
                  <a:pt x="3" y="113"/>
                </a:cubicBezTo>
                <a:cubicBezTo>
                  <a:pt x="5" y="104"/>
                  <a:pt x="8" y="95"/>
                  <a:pt x="11" y="87"/>
                </a:cubicBezTo>
                <a:cubicBezTo>
                  <a:pt x="15" y="78"/>
                  <a:pt x="19" y="70"/>
                  <a:pt x="24" y="63"/>
                </a:cubicBezTo>
                <a:cubicBezTo>
                  <a:pt x="29" y="55"/>
                  <a:pt x="35" y="48"/>
                  <a:pt x="42" y="41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8"/>
                  <a:pt x="79" y="14"/>
                  <a:pt x="87" y="11"/>
                </a:cubicBezTo>
                <a:cubicBezTo>
                  <a:pt x="96" y="7"/>
                  <a:pt x="105" y="4"/>
                  <a:pt x="114" y="3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3"/>
                </a:cubicBezTo>
                <a:cubicBezTo>
                  <a:pt x="178" y="4"/>
                  <a:pt x="187" y="7"/>
                  <a:pt x="195" y="11"/>
                </a:cubicBezTo>
                <a:cubicBezTo>
                  <a:pt x="204" y="14"/>
                  <a:pt x="212" y="18"/>
                  <a:pt x="220" y="24"/>
                </a:cubicBezTo>
                <a:cubicBezTo>
                  <a:pt x="228" y="29"/>
                  <a:pt x="236" y="35"/>
                  <a:pt x="242" y="41"/>
                </a:cubicBezTo>
                <a:cubicBezTo>
                  <a:pt x="249" y="48"/>
                  <a:pt x="255" y="55"/>
                  <a:pt x="260" y="63"/>
                </a:cubicBezTo>
                <a:cubicBezTo>
                  <a:pt x="265" y="70"/>
                  <a:pt x="269" y="78"/>
                  <a:pt x="273" y="87"/>
                </a:cubicBezTo>
                <a:cubicBezTo>
                  <a:pt x="276" y="95"/>
                  <a:pt x="279" y="104"/>
                  <a:pt x="281" y="113"/>
                </a:cubicBezTo>
                <a:cubicBezTo>
                  <a:pt x="283" y="122"/>
                  <a:pt x="284" y="132"/>
                  <a:pt x="284" y="14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7" name=""/>
          <p:cNvSpPr/>
          <p:nvPr/>
        </p:nvSpPr>
        <p:spPr>
          <a:xfrm>
            <a:off x="907920" y="650844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2"/>
                </a:moveTo>
                <a:cubicBezTo>
                  <a:pt x="142" y="81"/>
                  <a:pt x="140" y="90"/>
                  <a:pt x="137" y="99"/>
                </a:cubicBezTo>
                <a:cubicBezTo>
                  <a:pt x="133" y="108"/>
                  <a:pt x="128" y="115"/>
                  <a:pt x="121" y="122"/>
                </a:cubicBezTo>
                <a:cubicBezTo>
                  <a:pt x="115" y="128"/>
                  <a:pt x="107" y="134"/>
                  <a:pt x="98" y="137"/>
                </a:cubicBezTo>
                <a:cubicBezTo>
                  <a:pt x="90" y="141"/>
                  <a:pt x="80" y="142"/>
                  <a:pt x="70" y="142"/>
                </a:cubicBezTo>
                <a:cubicBezTo>
                  <a:pt x="61" y="142"/>
                  <a:pt x="52" y="141"/>
                  <a:pt x="43" y="137"/>
                </a:cubicBezTo>
                <a:cubicBezTo>
                  <a:pt x="35" y="134"/>
                  <a:pt x="27" y="128"/>
                  <a:pt x="21" y="122"/>
                </a:cubicBezTo>
                <a:cubicBezTo>
                  <a:pt x="14" y="115"/>
                  <a:pt x="9" y="108"/>
                  <a:pt x="5" y="99"/>
                </a:cubicBezTo>
                <a:cubicBezTo>
                  <a:pt x="2" y="90"/>
                  <a:pt x="0" y="81"/>
                  <a:pt x="0" y="72"/>
                </a:cubicBezTo>
                <a:cubicBezTo>
                  <a:pt x="0" y="63"/>
                  <a:pt x="2" y="54"/>
                  <a:pt x="5" y="45"/>
                </a:cubicBezTo>
                <a:cubicBezTo>
                  <a:pt x="9" y="35"/>
                  <a:pt x="14" y="28"/>
                  <a:pt x="21" y="21"/>
                </a:cubicBezTo>
                <a:cubicBezTo>
                  <a:pt x="27" y="14"/>
                  <a:pt x="35" y="9"/>
                  <a:pt x="43" y="6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6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8"/>
                  <a:pt x="133" y="35"/>
                  <a:pt x="137" y="45"/>
                </a:cubicBezTo>
                <a:cubicBezTo>
                  <a:pt x="140" y="54"/>
                  <a:pt x="142" y="63"/>
                  <a:pt x="142" y="7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8" name=""/>
          <p:cNvSpPr/>
          <p:nvPr/>
        </p:nvSpPr>
        <p:spPr>
          <a:xfrm>
            <a:off x="929880" y="6536520"/>
            <a:ext cx="117000" cy="142920"/>
          </a:xfrm>
          <a:custGeom>
            <a:avLst/>
            <a:gdLst/>
            <a:ahLst/>
            <a:rect l="0" t="0" r="r" b="b"/>
            <a:pathLst>
              <a:path w="325" h="397">
                <a:moveTo>
                  <a:pt x="15" y="0"/>
                </a:moveTo>
                <a:lnTo>
                  <a:pt x="325" y="277"/>
                </a:lnTo>
                <a:cubicBezTo>
                  <a:pt x="325" y="277"/>
                  <a:pt x="263" y="356"/>
                  <a:pt x="139" y="397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9" name=""/>
          <p:cNvSpPr/>
          <p:nvPr/>
        </p:nvSpPr>
        <p:spPr>
          <a:xfrm>
            <a:off x="927360" y="652068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5"/>
                </a:cubicBezTo>
                <a:cubicBezTo>
                  <a:pt x="-2" y="45"/>
                  <a:pt x="-2" y="30"/>
                  <a:pt x="7" y="20"/>
                </a:cubicBezTo>
                <a:lnTo>
                  <a:pt x="20" y="7"/>
                </a:lnTo>
                <a:cubicBezTo>
                  <a:pt x="29" y="-2"/>
                  <a:pt x="45" y="-2"/>
                  <a:pt x="54" y="7"/>
                </a:cubicBezTo>
                <a:cubicBezTo>
                  <a:pt x="63" y="16"/>
                  <a:pt x="63" y="31"/>
                  <a:pt x="54" y="41"/>
                </a:cubicBezTo>
                <a:lnTo>
                  <a:pt x="41" y="55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0" name=""/>
          <p:cNvSpPr/>
          <p:nvPr/>
        </p:nvSpPr>
        <p:spPr>
          <a:xfrm>
            <a:off x="982800" y="638172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5"/>
                </a:moveTo>
                <a:cubicBezTo>
                  <a:pt x="-6" y="214"/>
                  <a:pt x="4" y="275"/>
                  <a:pt x="4" y="275"/>
                </a:cubicBezTo>
                <a:lnTo>
                  <a:pt x="170" y="101"/>
                </a:lnTo>
                <a:cubicBezTo>
                  <a:pt x="177" y="66"/>
                  <a:pt x="157" y="8"/>
                  <a:pt x="129" y="1"/>
                </a:cubicBezTo>
                <a:cubicBezTo>
                  <a:pt x="101" y="-7"/>
                  <a:pt x="33" y="20"/>
                  <a:pt x="4" y="165"/>
                </a:cubicBezTo>
                <a:moveTo>
                  <a:pt x="122" y="282"/>
                </a:moveTo>
                <a:cubicBezTo>
                  <a:pt x="73" y="292"/>
                  <a:pt x="11" y="282"/>
                  <a:pt x="11" y="282"/>
                </a:cubicBezTo>
                <a:lnTo>
                  <a:pt x="185" y="117"/>
                </a:lnTo>
                <a:cubicBezTo>
                  <a:pt x="219" y="110"/>
                  <a:pt x="278" y="129"/>
                  <a:pt x="286" y="157"/>
                </a:cubicBezTo>
                <a:cubicBezTo>
                  <a:pt x="293" y="185"/>
                  <a:pt x="267" y="253"/>
                  <a:pt x="122" y="28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1" name=""/>
          <p:cNvSpPr/>
          <p:nvPr/>
        </p:nvSpPr>
        <p:spPr>
          <a:xfrm>
            <a:off x="934920" y="6408360"/>
            <a:ext cx="127080" cy="126720"/>
          </a:xfrm>
          <a:custGeom>
            <a:avLst/>
            <a:gdLst/>
            <a:ahLst/>
            <a:rect l="0" t="0" r="r" b="b"/>
            <a:pathLst>
              <a:path w="353" h="352">
                <a:moveTo>
                  <a:pt x="345" y="31"/>
                </a:moveTo>
                <a:lnTo>
                  <a:pt x="72" y="340"/>
                </a:lnTo>
                <a:cubicBezTo>
                  <a:pt x="64" y="349"/>
                  <a:pt x="32" y="361"/>
                  <a:pt x="12" y="341"/>
                </a:cubicBezTo>
                <a:cubicBezTo>
                  <a:pt x="-8" y="322"/>
                  <a:pt x="2" y="292"/>
                  <a:pt x="11" y="284"/>
                </a:cubicBezTo>
                <a:lnTo>
                  <a:pt x="322" y="8"/>
                </a:lnTo>
                <a:cubicBezTo>
                  <a:pt x="322" y="8"/>
                  <a:pt x="338" y="-7"/>
                  <a:pt x="350" y="4"/>
                </a:cubicBezTo>
                <a:cubicBezTo>
                  <a:pt x="361" y="16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2" name=""/>
          <p:cNvSpPr txBox="1"/>
          <p:nvPr/>
        </p:nvSpPr>
        <p:spPr>
          <a:xfrm>
            <a:off x="10080720" y="4412160"/>
            <a:ext cx="599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กราฟ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3" name=""/>
          <p:cNvSpPr txBox="1"/>
          <p:nvPr/>
        </p:nvSpPr>
        <p:spPr>
          <a:xfrm>
            <a:off x="1096920" y="633312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4" name=""/>
          <p:cNvSpPr txBox="1"/>
          <p:nvPr/>
        </p:nvSpPr>
        <p:spPr>
          <a:xfrm>
            <a:off x="1176120" y="6335640"/>
            <a:ext cx="5432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ผลลั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5" name=""/>
          <p:cNvSpPr txBox="1"/>
          <p:nvPr/>
        </p:nvSpPr>
        <p:spPr>
          <a:xfrm>
            <a:off x="1719720" y="6335640"/>
            <a:ext cx="375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พธ์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6" name=""/>
          <p:cNvSpPr txBox="1"/>
          <p:nvPr/>
        </p:nvSpPr>
        <p:spPr>
          <a:xfrm>
            <a:off x="2095920" y="6333120"/>
            <a:ext cx="35499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RF Spectrum Analyzer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7" name=""/>
          <p:cNvSpPr txBox="1"/>
          <p:nvPr/>
        </p:nvSpPr>
        <p:spPr>
          <a:xfrm>
            <a:off x="5573520" y="6335640"/>
            <a:ext cx="5385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แบบ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8" name=""/>
          <p:cNvSpPr txBox="1"/>
          <p:nvPr/>
        </p:nvSpPr>
        <p:spPr>
          <a:xfrm>
            <a:off x="6109560" y="6333120"/>
            <a:ext cx="153252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Real-time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9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0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5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6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7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8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9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0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1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2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3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4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5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6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7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8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9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0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1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2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3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4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5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6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7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8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9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0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1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2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3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4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5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6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7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8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9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0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1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2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3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4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5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6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7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8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9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0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1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2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3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4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5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6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7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8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9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0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1" name=""/>
          <p:cNvSpPr/>
          <p:nvPr/>
        </p:nvSpPr>
        <p:spPr>
          <a:xfrm>
            <a:off x="1034280" y="1039680"/>
            <a:ext cx="97200" cy="95040"/>
          </a:xfrm>
          <a:custGeom>
            <a:avLst/>
            <a:gdLst/>
            <a:ahLst/>
            <a:rect l="0" t="0" r="r" b="b"/>
            <a:pathLst>
              <a:path w="270" h="264">
                <a:moveTo>
                  <a:pt x="270" y="168"/>
                </a:moveTo>
                <a:lnTo>
                  <a:pt x="171" y="264"/>
                </a:lnTo>
                <a:lnTo>
                  <a:pt x="0" y="95"/>
                </a:lnTo>
                <a:lnTo>
                  <a:pt x="98" y="0"/>
                </a:lnTo>
                <a:lnTo>
                  <a:pt x="270" y="168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2" name=""/>
          <p:cNvSpPr/>
          <p:nvPr/>
        </p:nvSpPr>
        <p:spPr>
          <a:xfrm>
            <a:off x="1071000" y="1075680"/>
            <a:ext cx="165960" cy="162000"/>
          </a:xfrm>
          <a:custGeom>
            <a:avLst/>
            <a:gdLst/>
            <a:ahLst/>
            <a:rect l="0" t="0" r="r" b="b"/>
            <a:pathLst>
              <a:path w="461" h="450">
                <a:moveTo>
                  <a:pt x="420" y="219"/>
                </a:moveTo>
                <a:lnTo>
                  <a:pt x="217" y="20"/>
                </a:lnTo>
                <a:cubicBezTo>
                  <a:pt x="190" y="-6"/>
                  <a:pt x="146" y="-6"/>
                  <a:pt x="119" y="20"/>
                </a:cubicBezTo>
                <a:lnTo>
                  <a:pt x="21" y="116"/>
                </a:lnTo>
                <a:cubicBezTo>
                  <a:pt x="-7" y="142"/>
                  <a:pt x="-7" y="185"/>
                  <a:pt x="21" y="212"/>
                </a:cubicBezTo>
                <a:lnTo>
                  <a:pt x="224" y="411"/>
                </a:lnTo>
                <a:cubicBezTo>
                  <a:pt x="278" y="464"/>
                  <a:pt x="366" y="464"/>
                  <a:pt x="420" y="411"/>
                </a:cubicBezTo>
                <a:cubicBezTo>
                  <a:pt x="475" y="358"/>
                  <a:pt x="475" y="272"/>
                  <a:pt x="420" y="2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3" name=""/>
          <p:cNvSpPr/>
          <p:nvPr/>
        </p:nvSpPr>
        <p:spPr>
          <a:xfrm>
            <a:off x="791640" y="802080"/>
            <a:ext cx="335880" cy="329040"/>
          </a:xfrm>
          <a:custGeom>
            <a:avLst/>
            <a:gdLst/>
            <a:ahLst/>
            <a:rect l="0" t="0" r="r" b="b"/>
            <a:pathLst>
              <a:path w="933" h="914">
                <a:moveTo>
                  <a:pt x="933" y="457"/>
                </a:moveTo>
                <a:cubicBezTo>
                  <a:pt x="933" y="487"/>
                  <a:pt x="930" y="517"/>
                  <a:pt x="924" y="546"/>
                </a:cubicBezTo>
                <a:cubicBezTo>
                  <a:pt x="918" y="576"/>
                  <a:pt x="909" y="604"/>
                  <a:pt x="898" y="632"/>
                </a:cubicBezTo>
                <a:cubicBezTo>
                  <a:pt x="886" y="659"/>
                  <a:pt x="872" y="686"/>
                  <a:pt x="855" y="711"/>
                </a:cubicBezTo>
                <a:cubicBezTo>
                  <a:pt x="838" y="736"/>
                  <a:pt x="818" y="759"/>
                  <a:pt x="797" y="780"/>
                </a:cubicBezTo>
                <a:cubicBezTo>
                  <a:pt x="775" y="801"/>
                  <a:pt x="751" y="820"/>
                  <a:pt x="726" y="837"/>
                </a:cubicBezTo>
                <a:cubicBezTo>
                  <a:pt x="700" y="853"/>
                  <a:pt x="674" y="867"/>
                  <a:pt x="645" y="879"/>
                </a:cubicBezTo>
                <a:cubicBezTo>
                  <a:pt x="617" y="890"/>
                  <a:pt x="588" y="899"/>
                  <a:pt x="558" y="905"/>
                </a:cubicBezTo>
                <a:cubicBezTo>
                  <a:pt x="528" y="911"/>
                  <a:pt x="497" y="914"/>
                  <a:pt x="467" y="914"/>
                </a:cubicBezTo>
                <a:cubicBezTo>
                  <a:pt x="436" y="914"/>
                  <a:pt x="406" y="911"/>
                  <a:pt x="376" y="905"/>
                </a:cubicBezTo>
                <a:cubicBezTo>
                  <a:pt x="346" y="899"/>
                  <a:pt x="317" y="890"/>
                  <a:pt x="288" y="879"/>
                </a:cubicBezTo>
                <a:cubicBezTo>
                  <a:pt x="260" y="867"/>
                  <a:pt x="233" y="853"/>
                  <a:pt x="208" y="837"/>
                </a:cubicBezTo>
                <a:cubicBezTo>
                  <a:pt x="182" y="820"/>
                  <a:pt x="159" y="801"/>
                  <a:pt x="137" y="780"/>
                </a:cubicBezTo>
                <a:cubicBezTo>
                  <a:pt x="114" y="759"/>
                  <a:pt x="95" y="736"/>
                  <a:pt x="78" y="711"/>
                </a:cubicBezTo>
                <a:cubicBezTo>
                  <a:pt x="61" y="686"/>
                  <a:pt x="47" y="659"/>
                  <a:pt x="35" y="632"/>
                </a:cubicBezTo>
                <a:cubicBezTo>
                  <a:pt x="23" y="604"/>
                  <a:pt x="14" y="576"/>
                  <a:pt x="8" y="546"/>
                </a:cubicBezTo>
                <a:cubicBezTo>
                  <a:pt x="2" y="517"/>
                  <a:pt x="0" y="487"/>
                  <a:pt x="0" y="457"/>
                </a:cubicBezTo>
                <a:cubicBezTo>
                  <a:pt x="0" y="427"/>
                  <a:pt x="2" y="397"/>
                  <a:pt x="8" y="368"/>
                </a:cubicBezTo>
                <a:cubicBezTo>
                  <a:pt x="14" y="339"/>
                  <a:pt x="23" y="310"/>
                  <a:pt x="35" y="282"/>
                </a:cubicBezTo>
                <a:cubicBezTo>
                  <a:pt x="47" y="255"/>
                  <a:pt x="61" y="228"/>
                  <a:pt x="78" y="204"/>
                </a:cubicBezTo>
                <a:cubicBezTo>
                  <a:pt x="95" y="179"/>
                  <a:pt x="114" y="156"/>
                  <a:pt x="137" y="134"/>
                </a:cubicBezTo>
                <a:cubicBezTo>
                  <a:pt x="159" y="113"/>
                  <a:pt x="182" y="94"/>
                  <a:pt x="208" y="78"/>
                </a:cubicBezTo>
                <a:cubicBezTo>
                  <a:pt x="233" y="61"/>
                  <a:pt x="260" y="46"/>
                  <a:pt x="288" y="34"/>
                </a:cubicBezTo>
                <a:cubicBezTo>
                  <a:pt x="317" y="23"/>
                  <a:pt x="346" y="14"/>
                  <a:pt x="376" y="8"/>
                </a:cubicBezTo>
                <a:cubicBezTo>
                  <a:pt x="406" y="3"/>
                  <a:pt x="436" y="0"/>
                  <a:pt x="467" y="0"/>
                </a:cubicBezTo>
                <a:cubicBezTo>
                  <a:pt x="497" y="0"/>
                  <a:pt x="528" y="3"/>
                  <a:pt x="558" y="8"/>
                </a:cubicBezTo>
                <a:cubicBezTo>
                  <a:pt x="588" y="14"/>
                  <a:pt x="617" y="23"/>
                  <a:pt x="645" y="34"/>
                </a:cubicBezTo>
                <a:cubicBezTo>
                  <a:pt x="674" y="46"/>
                  <a:pt x="700" y="61"/>
                  <a:pt x="726" y="78"/>
                </a:cubicBezTo>
                <a:cubicBezTo>
                  <a:pt x="751" y="94"/>
                  <a:pt x="775" y="113"/>
                  <a:pt x="797" y="134"/>
                </a:cubicBezTo>
                <a:cubicBezTo>
                  <a:pt x="818" y="156"/>
                  <a:pt x="838" y="179"/>
                  <a:pt x="855" y="204"/>
                </a:cubicBezTo>
                <a:cubicBezTo>
                  <a:pt x="872" y="228"/>
                  <a:pt x="886" y="255"/>
                  <a:pt x="898" y="282"/>
                </a:cubicBezTo>
                <a:cubicBezTo>
                  <a:pt x="909" y="310"/>
                  <a:pt x="918" y="339"/>
                  <a:pt x="924" y="368"/>
                </a:cubicBezTo>
                <a:cubicBezTo>
                  <a:pt x="930" y="397"/>
                  <a:pt x="933" y="427"/>
                  <a:pt x="933" y="45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4" name=""/>
          <p:cNvSpPr/>
          <p:nvPr/>
        </p:nvSpPr>
        <p:spPr>
          <a:xfrm>
            <a:off x="841320" y="850680"/>
            <a:ext cx="236520" cy="231480"/>
          </a:xfrm>
          <a:custGeom>
            <a:avLst/>
            <a:gdLst/>
            <a:ahLst/>
            <a:rect l="0" t="0" r="r" b="b"/>
            <a:pathLst>
              <a:path w="657" h="643">
                <a:moveTo>
                  <a:pt x="657" y="321"/>
                </a:moveTo>
                <a:cubicBezTo>
                  <a:pt x="657" y="342"/>
                  <a:pt x="655" y="363"/>
                  <a:pt x="651" y="384"/>
                </a:cubicBezTo>
                <a:cubicBezTo>
                  <a:pt x="646" y="404"/>
                  <a:pt x="640" y="425"/>
                  <a:pt x="632" y="444"/>
                </a:cubicBezTo>
                <a:cubicBezTo>
                  <a:pt x="624" y="464"/>
                  <a:pt x="613" y="482"/>
                  <a:pt x="601" y="500"/>
                </a:cubicBezTo>
                <a:cubicBezTo>
                  <a:pt x="589" y="517"/>
                  <a:pt x="575" y="534"/>
                  <a:pt x="560" y="549"/>
                </a:cubicBezTo>
                <a:cubicBezTo>
                  <a:pt x="545" y="564"/>
                  <a:pt x="528" y="577"/>
                  <a:pt x="510" y="589"/>
                </a:cubicBezTo>
                <a:cubicBezTo>
                  <a:pt x="492" y="601"/>
                  <a:pt x="473" y="611"/>
                  <a:pt x="453" y="619"/>
                </a:cubicBezTo>
                <a:cubicBezTo>
                  <a:pt x="434" y="627"/>
                  <a:pt x="413" y="633"/>
                  <a:pt x="392" y="637"/>
                </a:cubicBezTo>
                <a:cubicBezTo>
                  <a:pt x="371" y="641"/>
                  <a:pt x="349" y="643"/>
                  <a:pt x="328" y="643"/>
                </a:cubicBezTo>
                <a:cubicBezTo>
                  <a:pt x="306" y="643"/>
                  <a:pt x="285" y="641"/>
                  <a:pt x="264" y="637"/>
                </a:cubicBezTo>
                <a:cubicBezTo>
                  <a:pt x="243" y="633"/>
                  <a:pt x="222" y="627"/>
                  <a:pt x="202" y="619"/>
                </a:cubicBezTo>
                <a:cubicBezTo>
                  <a:pt x="182" y="611"/>
                  <a:pt x="163" y="601"/>
                  <a:pt x="146" y="589"/>
                </a:cubicBezTo>
                <a:cubicBezTo>
                  <a:pt x="128" y="577"/>
                  <a:pt x="111" y="564"/>
                  <a:pt x="96" y="549"/>
                </a:cubicBezTo>
                <a:cubicBezTo>
                  <a:pt x="81" y="534"/>
                  <a:pt x="67" y="517"/>
                  <a:pt x="55" y="500"/>
                </a:cubicBezTo>
                <a:cubicBezTo>
                  <a:pt x="43" y="482"/>
                  <a:pt x="33" y="464"/>
                  <a:pt x="25" y="444"/>
                </a:cubicBezTo>
                <a:cubicBezTo>
                  <a:pt x="16" y="425"/>
                  <a:pt x="10" y="404"/>
                  <a:pt x="6" y="384"/>
                </a:cubicBezTo>
                <a:cubicBezTo>
                  <a:pt x="2" y="363"/>
                  <a:pt x="0" y="342"/>
                  <a:pt x="0" y="321"/>
                </a:cubicBezTo>
                <a:cubicBezTo>
                  <a:pt x="0" y="300"/>
                  <a:pt x="2" y="279"/>
                  <a:pt x="6" y="258"/>
                </a:cubicBezTo>
                <a:cubicBezTo>
                  <a:pt x="10" y="238"/>
                  <a:pt x="16" y="218"/>
                  <a:pt x="25" y="198"/>
                </a:cubicBezTo>
                <a:cubicBezTo>
                  <a:pt x="33" y="179"/>
                  <a:pt x="43" y="160"/>
                  <a:pt x="55" y="143"/>
                </a:cubicBezTo>
                <a:cubicBezTo>
                  <a:pt x="67" y="125"/>
                  <a:pt x="81" y="109"/>
                  <a:pt x="96" y="94"/>
                </a:cubicBezTo>
                <a:cubicBezTo>
                  <a:pt x="111" y="79"/>
                  <a:pt x="128" y="66"/>
                  <a:pt x="146" y="54"/>
                </a:cubicBezTo>
                <a:cubicBezTo>
                  <a:pt x="163" y="42"/>
                  <a:pt x="182" y="32"/>
                  <a:pt x="202" y="24"/>
                </a:cubicBezTo>
                <a:cubicBezTo>
                  <a:pt x="222" y="16"/>
                  <a:pt x="243" y="10"/>
                  <a:pt x="264" y="6"/>
                </a:cubicBezTo>
                <a:cubicBezTo>
                  <a:pt x="285" y="2"/>
                  <a:pt x="306" y="0"/>
                  <a:pt x="328" y="0"/>
                </a:cubicBezTo>
                <a:cubicBezTo>
                  <a:pt x="349" y="0"/>
                  <a:pt x="371" y="2"/>
                  <a:pt x="392" y="6"/>
                </a:cubicBezTo>
                <a:cubicBezTo>
                  <a:pt x="413" y="10"/>
                  <a:pt x="434" y="16"/>
                  <a:pt x="453" y="24"/>
                </a:cubicBezTo>
                <a:cubicBezTo>
                  <a:pt x="473" y="32"/>
                  <a:pt x="492" y="42"/>
                  <a:pt x="510" y="54"/>
                </a:cubicBezTo>
                <a:cubicBezTo>
                  <a:pt x="528" y="66"/>
                  <a:pt x="545" y="79"/>
                  <a:pt x="560" y="94"/>
                </a:cubicBezTo>
                <a:cubicBezTo>
                  <a:pt x="575" y="109"/>
                  <a:pt x="589" y="125"/>
                  <a:pt x="601" y="143"/>
                </a:cubicBezTo>
                <a:cubicBezTo>
                  <a:pt x="613" y="160"/>
                  <a:pt x="624" y="179"/>
                  <a:pt x="632" y="198"/>
                </a:cubicBezTo>
                <a:cubicBezTo>
                  <a:pt x="640" y="218"/>
                  <a:pt x="646" y="238"/>
                  <a:pt x="651" y="258"/>
                </a:cubicBezTo>
                <a:cubicBezTo>
                  <a:pt x="655" y="279"/>
                  <a:pt x="657" y="300"/>
                  <a:pt x="657" y="321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5" name=""/>
          <p:cNvSpPr txBox="1"/>
          <p:nvPr/>
        </p:nvSpPr>
        <p:spPr>
          <a:xfrm>
            <a:off x="1255680" y="72756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4: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6" name=""/>
          <p:cNvSpPr txBox="1"/>
          <p:nvPr/>
        </p:nvSpPr>
        <p:spPr>
          <a:xfrm>
            <a:off x="2809440" y="731160"/>
            <a:ext cx="468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สร้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7" name=""/>
          <p:cNvSpPr txBox="1"/>
          <p:nvPr/>
        </p:nvSpPr>
        <p:spPr>
          <a:xfrm>
            <a:off x="327780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8" name=""/>
          <p:cNvSpPr/>
          <p:nvPr/>
        </p:nvSpPr>
        <p:spPr>
          <a:xfrm>
            <a:off x="757080" y="2528640"/>
            <a:ext cx="5200920" cy="3439080"/>
          </a:xfrm>
          <a:custGeom>
            <a:avLst/>
            <a:gdLst/>
            <a:ahLst/>
            <a:rect l="0" t="0" r="r" b="b"/>
            <a:pathLst>
              <a:path w="14447" h="9553">
                <a:moveTo>
                  <a:pt x="0" y="940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9407"/>
                </a:lnTo>
                <a:cubicBezTo>
                  <a:pt x="14447" y="9417"/>
                  <a:pt x="14446" y="9426"/>
                  <a:pt x="14444" y="9436"/>
                </a:cubicBezTo>
                <a:cubicBezTo>
                  <a:pt x="14443" y="9445"/>
                  <a:pt x="14440" y="9454"/>
                  <a:pt x="14436" y="9463"/>
                </a:cubicBezTo>
                <a:cubicBezTo>
                  <a:pt x="14432" y="9472"/>
                  <a:pt x="14428" y="9480"/>
                  <a:pt x="14423" y="9488"/>
                </a:cubicBezTo>
                <a:cubicBezTo>
                  <a:pt x="14417" y="9496"/>
                  <a:pt x="14411" y="9503"/>
                  <a:pt x="14405" y="9510"/>
                </a:cubicBezTo>
                <a:cubicBezTo>
                  <a:pt x="14398" y="9517"/>
                  <a:pt x="14390" y="9523"/>
                  <a:pt x="14383" y="9528"/>
                </a:cubicBezTo>
                <a:cubicBezTo>
                  <a:pt x="14375" y="9533"/>
                  <a:pt x="14366" y="9538"/>
                  <a:pt x="14357" y="9542"/>
                </a:cubicBezTo>
                <a:cubicBezTo>
                  <a:pt x="14349" y="9545"/>
                  <a:pt x="14339" y="9548"/>
                  <a:pt x="14330" y="9550"/>
                </a:cubicBezTo>
                <a:cubicBezTo>
                  <a:pt x="14321" y="9552"/>
                  <a:pt x="14311" y="9553"/>
                  <a:pt x="14302" y="9553"/>
                </a:cubicBezTo>
                <a:lnTo>
                  <a:pt x="145" y="9553"/>
                </a:lnTo>
                <a:cubicBezTo>
                  <a:pt x="136" y="9553"/>
                  <a:pt x="126" y="9552"/>
                  <a:pt x="117" y="9550"/>
                </a:cubicBezTo>
                <a:cubicBezTo>
                  <a:pt x="108" y="9548"/>
                  <a:pt x="99" y="9545"/>
                  <a:pt x="90" y="9542"/>
                </a:cubicBezTo>
                <a:cubicBezTo>
                  <a:pt x="81" y="9538"/>
                  <a:pt x="73" y="9533"/>
                  <a:pt x="65" y="9528"/>
                </a:cubicBezTo>
                <a:cubicBezTo>
                  <a:pt x="57" y="9523"/>
                  <a:pt x="49" y="9517"/>
                  <a:pt x="43" y="9510"/>
                </a:cubicBezTo>
                <a:cubicBezTo>
                  <a:pt x="36" y="9503"/>
                  <a:pt x="30" y="9496"/>
                  <a:pt x="24" y="9488"/>
                </a:cubicBezTo>
                <a:cubicBezTo>
                  <a:pt x="19" y="9480"/>
                  <a:pt x="15" y="9472"/>
                  <a:pt x="11" y="9463"/>
                </a:cubicBezTo>
                <a:cubicBezTo>
                  <a:pt x="7" y="9454"/>
                  <a:pt x="5" y="9445"/>
                  <a:pt x="3" y="9436"/>
                </a:cubicBezTo>
                <a:cubicBezTo>
                  <a:pt x="1" y="9426"/>
                  <a:pt x="0" y="9417"/>
                  <a:pt x="0" y="940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9" name=""/>
          <p:cNvSpPr/>
          <p:nvPr/>
        </p:nvSpPr>
        <p:spPr>
          <a:xfrm>
            <a:off x="757080" y="2528640"/>
            <a:ext cx="5200920" cy="3439080"/>
          </a:xfrm>
          <a:custGeom>
            <a:avLst/>
            <a:gdLst/>
            <a:ahLst/>
            <a:rect l="0" t="0" r="r" b="b"/>
            <a:pathLst>
              <a:path w="14447" h="9553">
                <a:moveTo>
                  <a:pt x="0" y="9407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9407"/>
                </a:lnTo>
                <a:cubicBezTo>
                  <a:pt x="14447" y="9417"/>
                  <a:pt x="14446" y="9426"/>
                  <a:pt x="14444" y="9436"/>
                </a:cubicBezTo>
                <a:cubicBezTo>
                  <a:pt x="14443" y="9445"/>
                  <a:pt x="14440" y="9454"/>
                  <a:pt x="14436" y="9463"/>
                </a:cubicBezTo>
                <a:cubicBezTo>
                  <a:pt x="14432" y="9472"/>
                  <a:pt x="14428" y="9480"/>
                  <a:pt x="14423" y="9488"/>
                </a:cubicBezTo>
                <a:cubicBezTo>
                  <a:pt x="14417" y="9496"/>
                  <a:pt x="14411" y="9503"/>
                  <a:pt x="14405" y="9510"/>
                </a:cubicBezTo>
                <a:cubicBezTo>
                  <a:pt x="14398" y="9517"/>
                  <a:pt x="14390" y="9523"/>
                  <a:pt x="14383" y="9528"/>
                </a:cubicBezTo>
                <a:cubicBezTo>
                  <a:pt x="14375" y="9533"/>
                  <a:pt x="14366" y="9538"/>
                  <a:pt x="14357" y="9542"/>
                </a:cubicBezTo>
                <a:cubicBezTo>
                  <a:pt x="14349" y="9545"/>
                  <a:pt x="14339" y="9548"/>
                  <a:pt x="14330" y="9550"/>
                </a:cubicBezTo>
                <a:cubicBezTo>
                  <a:pt x="14321" y="9552"/>
                  <a:pt x="14311" y="9553"/>
                  <a:pt x="14302" y="9553"/>
                </a:cubicBezTo>
                <a:lnTo>
                  <a:pt x="145" y="9553"/>
                </a:lnTo>
                <a:cubicBezTo>
                  <a:pt x="136" y="9553"/>
                  <a:pt x="126" y="9552"/>
                  <a:pt x="117" y="9550"/>
                </a:cubicBezTo>
                <a:cubicBezTo>
                  <a:pt x="108" y="9548"/>
                  <a:pt x="99" y="9545"/>
                  <a:pt x="90" y="9542"/>
                </a:cubicBezTo>
                <a:cubicBezTo>
                  <a:pt x="81" y="9538"/>
                  <a:pt x="73" y="9533"/>
                  <a:pt x="65" y="9528"/>
                </a:cubicBezTo>
                <a:cubicBezTo>
                  <a:pt x="57" y="9523"/>
                  <a:pt x="49" y="9517"/>
                  <a:pt x="43" y="9510"/>
                </a:cubicBezTo>
                <a:cubicBezTo>
                  <a:pt x="36" y="9503"/>
                  <a:pt x="30" y="9496"/>
                  <a:pt x="24" y="9488"/>
                </a:cubicBezTo>
                <a:cubicBezTo>
                  <a:pt x="19" y="9480"/>
                  <a:pt x="15" y="9472"/>
                  <a:pt x="11" y="9463"/>
                </a:cubicBezTo>
                <a:cubicBezTo>
                  <a:pt x="7" y="9454"/>
                  <a:pt x="5" y="9445"/>
                  <a:pt x="3" y="9436"/>
                </a:cubicBezTo>
                <a:cubicBezTo>
                  <a:pt x="1" y="9426"/>
                  <a:pt x="0" y="9417"/>
                  <a:pt x="0" y="9407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0" name=""/>
          <p:cNvSpPr/>
          <p:nvPr/>
        </p:nvSpPr>
        <p:spPr>
          <a:xfrm>
            <a:off x="841320" y="1847520"/>
            <a:ext cx="241560" cy="362520"/>
          </a:xfrm>
          <a:custGeom>
            <a:avLst/>
            <a:gdLst/>
            <a:ahLst/>
            <a:rect l="0" t="0" r="r" b="b"/>
            <a:pathLst>
              <a:path w="671" h="1007">
                <a:moveTo>
                  <a:pt x="671" y="951"/>
                </a:moveTo>
                <a:cubicBezTo>
                  <a:pt x="671" y="982"/>
                  <a:pt x="646" y="1007"/>
                  <a:pt x="615" y="1007"/>
                </a:cubicBezTo>
                <a:lnTo>
                  <a:pt x="57" y="1007"/>
                </a:lnTo>
                <a:cubicBezTo>
                  <a:pt x="26" y="1007"/>
                  <a:pt x="0" y="982"/>
                  <a:pt x="0" y="951"/>
                </a:cubicBez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615" y="0"/>
                </a:lnTo>
                <a:cubicBezTo>
                  <a:pt x="646" y="0"/>
                  <a:pt x="671" y="25"/>
                  <a:pt x="671" y="56"/>
                </a:cubicBezTo>
                <a:lnTo>
                  <a:pt x="671" y="951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1" name=""/>
          <p:cNvSpPr/>
          <p:nvPr/>
        </p:nvSpPr>
        <p:spPr>
          <a:xfrm>
            <a:off x="861480" y="1867680"/>
            <a:ext cx="201240" cy="322200"/>
          </a:xfrm>
          <a:custGeom>
            <a:avLst/>
            <a:gdLst/>
            <a:ahLst/>
            <a:rect l="0" t="0" r="r" b="b"/>
            <a:pathLst>
              <a:path w="559" h="895">
                <a:moveTo>
                  <a:pt x="559" y="391"/>
                </a:moveTo>
                <a:cubicBezTo>
                  <a:pt x="559" y="407"/>
                  <a:pt x="547" y="419"/>
                  <a:pt x="531" y="419"/>
                </a:cubicBezTo>
                <a:lnTo>
                  <a:pt x="27" y="419"/>
                </a:lnTo>
                <a:cubicBezTo>
                  <a:pt x="12" y="419"/>
                  <a:pt x="0" y="407"/>
                  <a:pt x="0" y="391"/>
                </a:cubicBezTo>
                <a:lnTo>
                  <a:pt x="0" y="28"/>
                </a:lnTo>
                <a:cubicBezTo>
                  <a:pt x="0" y="13"/>
                  <a:pt x="12" y="0"/>
                  <a:pt x="27" y="0"/>
                </a:cubicBezTo>
                <a:lnTo>
                  <a:pt x="531" y="0"/>
                </a:lnTo>
                <a:cubicBezTo>
                  <a:pt x="547" y="0"/>
                  <a:pt x="559" y="13"/>
                  <a:pt x="559" y="28"/>
                </a:cubicBezTo>
                <a:lnTo>
                  <a:pt x="559" y="391"/>
                </a:lnTo>
                <a:moveTo>
                  <a:pt x="559" y="867"/>
                </a:moveTo>
                <a:cubicBezTo>
                  <a:pt x="559" y="882"/>
                  <a:pt x="547" y="895"/>
                  <a:pt x="531" y="895"/>
                </a:cubicBezTo>
                <a:lnTo>
                  <a:pt x="27" y="895"/>
                </a:lnTo>
                <a:cubicBezTo>
                  <a:pt x="12" y="895"/>
                  <a:pt x="0" y="882"/>
                  <a:pt x="0" y="867"/>
                </a:cubicBezTo>
                <a:lnTo>
                  <a:pt x="0" y="503"/>
                </a:lnTo>
                <a:cubicBezTo>
                  <a:pt x="0" y="488"/>
                  <a:pt x="12" y="475"/>
                  <a:pt x="27" y="475"/>
                </a:cubicBezTo>
                <a:lnTo>
                  <a:pt x="531" y="475"/>
                </a:lnTo>
                <a:cubicBezTo>
                  <a:pt x="547" y="475"/>
                  <a:pt x="559" y="488"/>
                  <a:pt x="559" y="503"/>
                </a:cubicBezTo>
                <a:lnTo>
                  <a:pt x="559" y="867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2" name=""/>
          <p:cNvSpPr/>
          <p:nvPr/>
        </p:nvSpPr>
        <p:spPr>
          <a:xfrm>
            <a:off x="921600" y="1887840"/>
            <a:ext cx="81000" cy="221760"/>
          </a:xfrm>
          <a:custGeom>
            <a:avLst/>
            <a:gdLst/>
            <a:ahLst/>
            <a:rect l="0" t="0" r="r" b="b"/>
            <a:pathLst>
              <a:path w="225" h="616">
                <a:moveTo>
                  <a:pt x="225" y="112"/>
                </a:moveTo>
                <a:cubicBezTo>
                  <a:pt x="225" y="127"/>
                  <a:pt x="212" y="140"/>
                  <a:pt x="197" y="140"/>
                </a:cubicBezTo>
                <a:lnTo>
                  <a:pt x="29" y="140"/>
                </a:lnTo>
                <a:cubicBezTo>
                  <a:pt x="14" y="140"/>
                  <a:pt x="0" y="127"/>
                  <a:pt x="0" y="112"/>
                </a:cubicBezTo>
                <a:lnTo>
                  <a:pt x="0" y="28"/>
                </a:lnTo>
                <a:cubicBezTo>
                  <a:pt x="0" y="13"/>
                  <a:pt x="14" y="0"/>
                  <a:pt x="29" y="0"/>
                </a:cubicBezTo>
                <a:lnTo>
                  <a:pt x="197" y="0"/>
                </a:lnTo>
                <a:cubicBezTo>
                  <a:pt x="212" y="0"/>
                  <a:pt x="225" y="13"/>
                  <a:pt x="225" y="28"/>
                </a:cubicBezTo>
                <a:lnTo>
                  <a:pt x="225" y="112"/>
                </a:lnTo>
                <a:moveTo>
                  <a:pt x="225" y="587"/>
                </a:moveTo>
                <a:cubicBezTo>
                  <a:pt x="225" y="603"/>
                  <a:pt x="212" y="616"/>
                  <a:pt x="197" y="616"/>
                </a:cubicBezTo>
                <a:lnTo>
                  <a:pt x="29" y="616"/>
                </a:lnTo>
                <a:cubicBezTo>
                  <a:pt x="14" y="616"/>
                  <a:pt x="0" y="603"/>
                  <a:pt x="0" y="587"/>
                </a:cubicBezTo>
                <a:lnTo>
                  <a:pt x="0" y="503"/>
                </a:lnTo>
                <a:cubicBezTo>
                  <a:pt x="0" y="487"/>
                  <a:pt x="14" y="475"/>
                  <a:pt x="29" y="475"/>
                </a:cubicBezTo>
                <a:lnTo>
                  <a:pt x="197" y="475"/>
                </a:lnTo>
                <a:cubicBezTo>
                  <a:pt x="212" y="475"/>
                  <a:pt x="225" y="487"/>
                  <a:pt x="225" y="503"/>
                </a:cubicBezTo>
                <a:lnTo>
                  <a:pt x="225" y="587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3" name=""/>
          <p:cNvSpPr/>
          <p:nvPr/>
        </p:nvSpPr>
        <p:spPr>
          <a:xfrm>
            <a:off x="901440" y="1897920"/>
            <a:ext cx="120960" cy="261720"/>
          </a:xfrm>
          <a:custGeom>
            <a:avLst/>
            <a:gdLst/>
            <a:ahLst/>
            <a:rect l="0" t="0" r="r" b="b"/>
            <a:pathLst>
              <a:path w="336" h="727">
                <a:moveTo>
                  <a:pt x="85" y="0"/>
                </a:moveTo>
                <a:lnTo>
                  <a:pt x="253" y="0"/>
                </a:lnTo>
                <a:lnTo>
                  <a:pt x="253" y="84"/>
                </a:lnTo>
                <a:lnTo>
                  <a:pt x="85" y="84"/>
                </a:lnTo>
                <a:lnTo>
                  <a:pt x="85" y="0"/>
                </a:lnTo>
                <a:moveTo>
                  <a:pt x="85" y="476"/>
                </a:moveTo>
                <a:lnTo>
                  <a:pt x="253" y="476"/>
                </a:lnTo>
                <a:lnTo>
                  <a:pt x="253" y="560"/>
                </a:lnTo>
                <a:lnTo>
                  <a:pt x="85" y="560"/>
                </a:lnTo>
                <a:lnTo>
                  <a:pt x="85" y="476"/>
                </a:lnTo>
                <a:moveTo>
                  <a:pt x="336" y="225"/>
                </a:moveTo>
                <a:cubicBezTo>
                  <a:pt x="336" y="240"/>
                  <a:pt x="324" y="252"/>
                  <a:pt x="309" y="252"/>
                </a:cubicBezTo>
                <a:lnTo>
                  <a:pt x="28" y="252"/>
                </a:lnTo>
                <a:cubicBezTo>
                  <a:pt x="13" y="252"/>
                  <a:pt x="0" y="240"/>
                  <a:pt x="0" y="225"/>
                </a:cubicBezTo>
                <a:lnTo>
                  <a:pt x="0" y="224"/>
                </a:lnTo>
                <a:cubicBezTo>
                  <a:pt x="0" y="209"/>
                  <a:pt x="13" y="197"/>
                  <a:pt x="28" y="197"/>
                </a:cubicBezTo>
                <a:lnTo>
                  <a:pt x="309" y="197"/>
                </a:lnTo>
                <a:cubicBezTo>
                  <a:pt x="324" y="197"/>
                  <a:pt x="336" y="209"/>
                  <a:pt x="336" y="224"/>
                </a:cubicBezTo>
                <a:lnTo>
                  <a:pt x="336" y="225"/>
                </a:lnTo>
                <a:moveTo>
                  <a:pt x="336" y="700"/>
                </a:moveTo>
                <a:cubicBezTo>
                  <a:pt x="336" y="715"/>
                  <a:pt x="324" y="727"/>
                  <a:pt x="309" y="727"/>
                </a:cubicBezTo>
                <a:lnTo>
                  <a:pt x="28" y="727"/>
                </a:lnTo>
                <a:cubicBezTo>
                  <a:pt x="13" y="727"/>
                  <a:pt x="0" y="715"/>
                  <a:pt x="0" y="700"/>
                </a:cubicBezTo>
                <a:lnTo>
                  <a:pt x="0" y="698"/>
                </a:lnTo>
                <a:cubicBezTo>
                  <a:pt x="0" y="683"/>
                  <a:pt x="13" y="671"/>
                  <a:pt x="28" y="671"/>
                </a:cubicBezTo>
                <a:lnTo>
                  <a:pt x="309" y="671"/>
                </a:lnTo>
                <a:cubicBezTo>
                  <a:pt x="324" y="671"/>
                  <a:pt x="336" y="683"/>
                  <a:pt x="336" y="698"/>
                </a:cubicBezTo>
                <a:lnTo>
                  <a:pt x="336" y="700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4" name=""/>
          <p:cNvSpPr txBox="1"/>
          <p:nvPr/>
        </p:nvSpPr>
        <p:spPr>
          <a:xfrm>
            <a:off x="3694320" y="727560"/>
            <a:ext cx="4898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DAB+ Station Scanner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5" name=""/>
          <p:cNvSpPr txBox="1"/>
          <p:nvPr/>
        </p:nvSpPr>
        <p:spPr>
          <a:xfrm>
            <a:off x="1160280" y="1787760"/>
            <a:ext cx="4287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Database Management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6" name=""/>
          <p:cNvSpPr txBox="1"/>
          <p:nvPr/>
        </p:nvSpPr>
        <p:spPr>
          <a:xfrm>
            <a:off x="914400" y="2690280"/>
            <a:ext cx="189360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 sqlite3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7" name=""/>
          <p:cNvSpPr txBox="1"/>
          <p:nvPr/>
        </p:nvSpPr>
        <p:spPr>
          <a:xfrm>
            <a:off x="914400" y="3213000"/>
            <a:ext cx="297612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779" spc="-1" strike="noStrike">
                <a:solidFill>
                  <a:srgbClr val="6639ba"/>
                </a:solidFill>
                <a:latin typeface="Courier New"/>
                <a:ea typeface="Courier New"/>
              </a:rPr>
              <a:t>DatabaseManager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: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8" name=""/>
          <p:cNvSpPr txBox="1"/>
          <p:nvPr/>
        </p:nvSpPr>
        <p:spPr>
          <a:xfrm>
            <a:off x="914400" y="3469680"/>
            <a:ext cx="378648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779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779" spc="-1" strike="noStrike">
                <a:solidFill>
                  <a:srgbClr val="6639ba"/>
                </a:solidFill>
                <a:latin typeface="Courier New"/>
                <a:ea typeface="Courier New"/>
              </a:rPr>
              <a:t>init_database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9" name=""/>
          <p:cNvSpPr txBox="1"/>
          <p:nvPr/>
        </p:nvSpPr>
        <p:spPr>
          <a:xfrm>
            <a:off x="914400" y="3726360"/>
            <a:ext cx="135252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779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0" name=""/>
          <p:cNvSpPr txBox="1"/>
          <p:nvPr/>
        </p:nvSpPr>
        <p:spPr>
          <a:xfrm>
            <a:off x="2270160" y="3715200"/>
            <a:ext cx="270360" cy="282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779" spc="-1" strike="noStrike">
                <a:solidFill>
                  <a:srgbClr val="59636e"/>
                </a:solidFill>
                <a:latin typeface="TlwgTypo"/>
                <a:cs typeface="TlwgTypo"/>
              </a:rPr>
              <a:t>สร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1" name=""/>
          <p:cNvSpPr txBox="1"/>
          <p:nvPr/>
        </p:nvSpPr>
        <p:spPr>
          <a:xfrm>
            <a:off x="2399760" y="3715920"/>
            <a:ext cx="225720" cy="282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2" name=""/>
          <p:cNvSpPr txBox="1"/>
          <p:nvPr/>
        </p:nvSpPr>
        <p:spPr>
          <a:xfrm>
            <a:off x="2541240" y="3715200"/>
            <a:ext cx="947160" cy="282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779" spc="-1" strike="noStrike">
                <a:solidFill>
                  <a:srgbClr val="59636e"/>
                </a:solidFill>
                <a:latin typeface="TlwgTypo"/>
                <a:cs typeface="TlwgTypo"/>
              </a:rPr>
              <a:t>างตาราง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3" name=""/>
          <p:cNvSpPr txBox="1"/>
          <p:nvPr/>
        </p:nvSpPr>
        <p:spPr>
          <a:xfrm>
            <a:off x="3489840" y="3726360"/>
            <a:ext cx="135252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779" spc="-1" strike="noStrike">
                <a:solidFill>
                  <a:srgbClr val="59636e"/>
                </a:solidFill>
                <a:latin typeface="Courier New"/>
                <a:ea typeface="Courier New"/>
              </a:rPr>
              <a:t>ensembles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4" name=""/>
          <p:cNvSpPr txBox="1"/>
          <p:nvPr/>
        </p:nvSpPr>
        <p:spPr>
          <a:xfrm>
            <a:off x="914400" y="3992040"/>
            <a:ext cx="351828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cursor.execute(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"""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5" name=""/>
          <p:cNvSpPr txBox="1"/>
          <p:nvPr/>
        </p:nvSpPr>
        <p:spPr>
          <a:xfrm>
            <a:off x="914400" y="4248720"/>
            <a:ext cx="487152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    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CREATE TABLE ensembles (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6" name=""/>
          <p:cNvSpPr txBox="1"/>
          <p:nvPr/>
        </p:nvSpPr>
        <p:spPr>
          <a:xfrm>
            <a:off x="914400" y="4505400"/>
            <a:ext cx="419652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        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frequency REAL,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7" name=""/>
          <p:cNvSpPr txBox="1"/>
          <p:nvPr/>
        </p:nvSpPr>
        <p:spPr>
          <a:xfrm>
            <a:off x="914400" y="4771440"/>
            <a:ext cx="487296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        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ensemble_label TEXT,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8" name=""/>
          <p:cNvSpPr txBox="1"/>
          <p:nvPr/>
        </p:nvSpPr>
        <p:spPr>
          <a:xfrm>
            <a:off x="914400" y="5028120"/>
            <a:ext cx="473760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        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scan_time TIMESTAMP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9" name=""/>
          <p:cNvSpPr txBox="1"/>
          <p:nvPr/>
        </p:nvSpPr>
        <p:spPr>
          <a:xfrm>
            <a:off x="914400" y="5284800"/>
            <a:ext cx="175824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    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)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0" name=""/>
          <p:cNvSpPr/>
          <p:nvPr/>
        </p:nvSpPr>
        <p:spPr>
          <a:xfrm>
            <a:off x="6464520" y="2045520"/>
            <a:ext cx="78480" cy="78840"/>
          </a:xfrm>
          <a:custGeom>
            <a:avLst/>
            <a:gdLst/>
            <a:ahLst/>
            <a:rect l="0" t="0" r="r" b="b"/>
            <a:pathLst>
              <a:path w="218" h="219">
                <a:moveTo>
                  <a:pt x="218" y="140"/>
                </a:moveTo>
                <a:lnTo>
                  <a:pt x="138" y="219"/>
                </a:lnTo>
                <a:lnTo>
                  <a:pt x="0" y="80"/>
                </a:lnTo>
                <a:lnTo>
                  <a:pt x="79" y="0"/>
                </a:lnTo>
                <a:lnTo>
                  <a:pt x="218" y="14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1" name=""/>
          <p:cNvSpPr/>
          <p:nvPr/>
        </p:nvSpPr>
        <p:spPr>
          <a:xfrm>
            <a:off x="6494040" y="207540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340" y="181"/>
                </a:moveTo>
                <a:lnTo>
                  <a:pt x="175" y="17"/>
                </a:lnTo>
                <a:cubicBezTo>
                  <a:pt x="153" y="-5"/>
                  <a:pt x="117" y="-5"/>
                  <a:pt x="96" y="17"/>
                </a:cubicBezTo>
                <a:lnTo>
                  <a:pt x="17" y="96"/>
                </a:lnTo>
                <a:cubicBezTo>
                  <a:pt x="-5" y="118"/>
                  <a:pt x="-5" y="153"/>
                  <a:pt x="17" y="175"/>
                </a:cubicBezTo>
                <a:lnTo>
                  <a:pt x="181" y="339"/>
                </a:lnTo>
                <a:cubicBezTo>
                  <a:pt x="224" y="384"/>
                  <a:pt x="295" y="384"/>
                  <a:pt x="340" y="339"/>
                </a:cubicBezTo>
                <a:cubicBezTo>
                  <a:pt x="383" y="296"/>
                  <a:pt x="383" y="225"/>
                  <a:pt x="340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2" name=""/>
          <p:cNvSpPr/>
          <p:nvPr/>
        </p:nvSpPr>
        <p:spPr>
          <a:xfrm>
            <a:off x="6267960" y="184932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7"/>
                </a:moveTo>
                <a:cubicBezTo>
                  <a:pt x="756" y="402"/>
                  <a:pt x="753" y="426"/>
                  <a:pt x="748" y="451"/>
                </a:cubicBezTo>
                <a:cubicBezTo>
                  <a:pt x="743" y="475"/>
                  <a:pt x="736" y="499"/>
                  <a:pt x="727" y="522"/>
                </a:cubicBezTo>
                <a:cubicBezTo>
                  <a:pt x="717" y="545"/>
                  <a:pt x="706" y="567"/>
                  <a:pt x="692" y="588"/>
                </a:cubicBezTo>
                <a:cubicBezTo>
                  <a:pt x="678" y="608"/>
                  <a:pt x="663" y="627"/>
                  <a:pt x="645" y="645"/>
                </a:cubicBezTo>
                <a:cubicBezTo>
                  <a:pt x="628" y="662"/>
                  <a:pt x="609" y="678"/>
                  <a:pt x="588" y="692"/>
                </a:cubicBezTo>
                <a:cubicBezTo>
                  <a:pt x="567" y="705"/>
                  <a:pt x="546" y="717"/>
                  <a:pt x="523" y="726"/>
                </a:cubicBezTo>
                <a:cubicBezTo>
                  <a:pt x="500" y="736"/>
                  <a:pt x="476" y="743"/>
                  <a:pt x="452" y="748"/>
                </a:cubicBezTo>
                <a:cubicBezTo>
                  <a:pt x="428" y="753"/>
                  <a:pt x="403" y="755"/>
                  <a:pt x="379" y="755"/>
                </a:cubicBezTo>
                <a:cubicBezTo>
                  <a:pt x="354" y="755"/>
                  <a:pt x="329" y="753"/>
                  <a:pt x="304" y="748"/>
                </a:cubicBezTo>
                <a:cubicBezTo>
                  <a:pt x="280" y="743"/>
                  <a:pt x="256" y="736"/>
                  <a:pt x="233" y="726"/>
                </a:cubicBezTo>
                <a:cubicBezTo>
                  <a:pt x="210" y="717"/>
                  <a:pt x="189" y="705"/>
                  <a:pt x="168" y="692"/>
                </a:cubicBezTo>
                <a:cubicBezTo>
                  <a:pt x="147" y="678"/>
                  <a:pt x="128" y="662"/>
                  <a:pt x="111" y="645"/>
                </a:cubicBezTo>
                <a:cubicBezTo>
                  <a:pt x="93" y="627"/>
                  <a:pt x="78" y="608"/>
                  <a:pt x="64" y="588"/>
                </a:cubicBezTo>
                <a:cubicBezTo>
                  <a:pt x="50" y="567"/>
                  <a:pt x="39" y="545"/>
                  <a:pt x="29" y="522"/>
                </a:cubicBezTo>
                <a:cubicBezTo>
                  <a:pt x="20" y="499"/>
                  <a:pt x="13" y="475"/>
                  <a:pt x="8" y="451"/>
                </a:cubicBezTo>
                <a:cubicBezTo>
                  <a:pt x="3" y="426"/>
                  <a:pt x="0" y="402"/>
                  <a:pt x="0" y="377"/>
                </a:cubicBezTo>
                <a:cubicBezTo>
                  <a:pt x="0" y="352"/>
                  <a:pt x="3" y="328"/>
                  <a:pt x="8" y="304"/>
                </a:cubicBezTo>
                <a:cubicBezTo>
                  <a:pt x="13" y="279"/>
                  <a:pt x="20" y="256"/>
                  <a:pt x="29" y="233"/>
                </a:cubicBezTo>
                <a:cubicBezTo>
                  <a:pt x="39" y="210"/>
                  <a:pt x="50" y="188"/>
                  <a:pt x="64" y="168"/>
                </a:cubicBezTo>
                <a:cubicBezTo>
                  <a:pt x="78" y="147"/>
                  <a:pt x="93" y="128"/>
                  <a:pt x="111" y="111"/>
                </a:cubicBezTo>
                <a:cubicBezTo>
                  <a:pt x="128" y="93"/>
                  <a:pt x="147" y="77"/>
                  <a:pt x="168" y="64"/>
                </a:cubicBezTo>
                <a:cubicBezTo>
                  <a:pt x="189" y="50"/>
                  <a:pt x="210" y="38"/>
                  <a:pt x="233" y="29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9" y="3"/>
                  <a:pt x="354" y="0"/>
                  <a:pt x="379" y="0"/>
                </a:cubicBezTo>
                <a:cubicBezTo>
                  <a:pt x="403" y="0"/>
                  <a:pt x="428" y="3"/>
                  <a:pt x="452" y="7"/>
                </a:cubicBezTo>
                <a:cubicBezTo>
                  <a:pt x="476" y="12"/>
                  <a:pt x="500" y="19"/>
                  <a:pt x="523" y="29"/>
                </a:cubicBezTo>
                <a:cubicBezTo>
                  <a:pt x="546" y="38"/>
                  <a:pt x="567" y="50"/>
                  <a:pt x="588" y="64"/>
                </a:cubicBezTo>
                <a:cubicBezTo>
                  <a:pt x="609" y="77"/>
                  <a:pt x="628" y="93"/>
                  <a:pt x="645" y="111"/>
                </a:cubicBezTo>
                <a:cubicBezTo>
                  <a:pt x="663" y="128"/>
                  <a:pt x="678" y="147"/>
                  <a:pt x="692" y="168"/>
                </a:cubicBezTo>
                <a:cubicBezTo>
                  <a:pt x="706" y="188"/>
                  <a:pt x="717" y="210"/>
                  <a:pt x="727" y="233"/>
                </a:cubicBezTo>
                <a:cubicBezTo>
                  <a:pt x="736" y="256"/>
                  <a:pt x="743" y="279"/>
                  <a:pt x="748" y="304"/>
                </a:cubicBezTo>
                <a:cubicBezTo>
                  <a:pt x="753" y="328"/>
                  <a:pt x="756" y="352"/>
                  <a:pt x="756" y="3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3" name=""/>
          <p:cNvSpPr/>
          <p:nvPr/>
        </p:nvSpPr>
        <p:spPr>
          <a:xfrm>
            <a:off x="6308280" y="1889640"/>
            <a:ext cx="191520" cy="191160"/>
          </a:xfrm>
          <a:custGeom>
            <a:avLst/>
            <a:gdLst/>
            <a:ahLst/>
            <a:rect l="0" t="0" r="r" b="b"/>
            <a:pathLst>
              <a:path w="532" h="531">
                <a:moveTo>
                  <a:pt x="532" y="265"/>
                </a:moveTo>
                <a:cubicBezTo>
                  <a:pt x="532" y="283"/>
                  <a:pt x="530" y="300"/>
                  <a:pt x="527" y="318"/>
                </a:cubicBezTo>
                <a:cubicBezTo>
                  <a:pt x="523" y="335"/>
                  <a:pt x="518" y="352"/>
                  <a:pt x="512" y="368"/>
                </a:cubicBezTo>
                <a:cubicBezTo>
                  <a:pt x="505" y="384"/>
                  <a:pt x="497" y="399"/>
                  <a:pt x="487" y="414"/>
                </a:cubicBezTo>
                <a:cubicBezTo>
                  <a:pt x="477" y="428"/>
                  <a:pt x="466" y="441"/>
                  <a:pt x="454" y="454"/>
                </a:cubicBezTo>
                <a:cubicBezTo>
                  <a:pt x="442" y="466"/>
                  <a:pt x="428" y="477"/>
                  <a:pt x="414" y="487"/>
                </a:cubicBezTo>
                <a:cubicBezTo>
                  <a:pt x="399" y="496"/>
                  <a:pt x="384" y="505"/>
                  <a:pt x="368" y="511"/>
                </a:cubicBezTo>
                <a:cubicBezTo>
                  <a:pt x="352" y="518"/>
                  <a:pt x="335" y="523"/>
                  <a:pt x="318" y="526"/>
                </a:cubicBezTo>
                <a:cubicBezTo>
                  <a:pt x="301" y="530"/>
                  <a:pt x="284" y="531"/>
                  <a:pt x="267" y="531"/>
                </a:cubicBezTo>
                <a:cubicBezTo>
                  <a:pt x="249" y="531"/>
                  <a:pt x="231" y="530"/>
                  <a:pt x="214" y="526"/>
                </a:cubicBezTo>
                <a:cubicBezTo>
                  <a:pt x="197" y="523"/>
                  <a:pt x="180" y="518"/>
                  <a:pt x="164" y="511"/>
                </a:cubicBezTo>
                <a:cubicBezTo>
                  <a:pt x="148" y="505"/>
                  <a:pt x="133" y="496"/>
                  <a:pt x="118" y="487"/>
                </a:cubicBezTo>
                <a:cubicBezTo>
                  <a:pt x="104" y="477"/>
                  <a:pt x="90" y="466"/>
                  <a:pt x="78" y="454"/>
                </a:cubicBezTo>
                <a:cubicBezTo>
                  <a:pt x="66" y="441"/>
                  <a:pt x="55" y="428"/>
                  <a:pt x="45" y="414"/>
                </a:cubicBezTo>
                <a:cubicBezTo>
                  <a:pt x="35" y="399"/>
                  <a:pt x="27" y="384"/>
                  <a:pt x="20" y="368"/>
                </a:cubicBezTo>
                <a:cubicBezTo>
                  <a:pt x="14" y="352"/>
                  <a:pt x="9" y="335"/>
                  <a:pt x="5" y="318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0"/>
                  <a:pt x="5" y="213"/>
                </a:cubicBezTo>
                <a:cubicBezTo>
                  <a:pt x="9" y="196"/>
                  <a:pt x="14" y="180"/>
                  <a:pt x="20" y="164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5" y="103"/>
                  <a:pt x="66" y="90"/>
                  <a:pt x="78" y="78"/>
                </a:cubicBezTo>
                <a:cubicBezTo>
                  <a:pt x="90" y="65"/>
                  <a:pt x="104" y="54"/>
                  <a:pt x="118" y="45"/>
                </a:cubicBezTo>
                <a:cubicBezTo>
                  <a:pt x="133" y="35"/>
                  <a:pt x="148" y="27"/>
                  <a:pt x="164" y="20"/>
                </a:cubicBezTo>
                <a:cubicBezTo>
                  <a:pt x="180" y="13"/>
                  <a:pt x="197" y="8"/>
                  <a:pt x="214" y="5"/>
                </a:cubicBezTo>
                <a:cubicBezTo>
                  <a:pt x="231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8"/>
                  <a:pt x="352" y="13"/>
                  <a:pt x="368" y="20"/>
                </a:cubicBezTo>
                <a:cubicBezTo>
                  <a:pt x="384" y="27"/>
                  <a:pt x="399" y="35"/>
                  <a:pt x="414" y="45"/>
                </a:cubicBezTo>
                <a:cubicBezTo>
                  <a:pt x="428" y="54"/>
                  <a:pt x="442" y="65"/>
                  <a:pt x="454" y="78"/>
                </a:cubicBezTo>
                <a:cubicBezTo>
                  <a:pt x="466" y="90"/>
                  <a:pt x="477" y="103"/>
                  <a:pt x="487" y="118"/>
                </a:cubicBezTo>
                <a:cubicBezTo>
                  <a:pt x="497" y="132"/>
                  <a:pt x="505" y="148"/>
                  <a:pt x="512" y="164"/>
                </a:cubicBezTo>
                <a:cubicBezTo>
                  <a:pt x="518" y="180"/>
                  <a:pt x="523" y="196"/>
                  <a:pt x="527" y="213"/>
                </a:cubicBezTo>
                <a:cubicBezTo>
                  <a:pt x="530" y="230"/>
                  <a:pt x="532" y="248"/>
                  <a:pt x="532" y="265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4" name=""/>
          <p:cNvSpPr txBox="1"/>
          <p:nvPr/>
        </p:nvSpPr>
        <p:spPr>
          <a:xfrm>
            <a:off x="914400" y="5550480"/>
            <a:ext cx="1622520" cy="25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779" spc="-1" strike="noStrike">
                <a:solidFill>
                  <a:srgbClr val="0a3069"/>
                </a:solidFill>
                <a:latin typeface="Courier New"/>
                <a:ea typeface="Courier New"/>
              </a:rPr>
              <a:t>"""</a:t>
            </a:r>
            <a:r>
              <a:rPr b="0" lang="en-US" sz="1779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77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5" name=""/>
          <p:cNvSpPr/>
          <p:nvPr/>
        </p:nvSpPr>
        <p:spPr>
          <a:xfrm>
            <a:off x="65340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6" name=""/>
          <p:cNvSpPr txBox="1"/>
          <p:nvPr/>
        </p:nvSpPr>
        <p:spPr>
          <a:xfrm>
            <a:off x="6646680" y="1787760"/>
            <a:ext cx="3717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Automatic Scanning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7" name=""/>
          <p:cNvSpPr txBox="1"/>
          <p:nvPr/>
        </p:nvSpPr>
        <p:spPr>
          <a:xfrm>
            <a:off x="6786720" y="2545200"/>
            <a:ext cx="752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ความถี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8" name=""/>
          <p:cNvSpPr/>
          <p:nvPr/>
        </p:nvSpPr>
        <p:spPr>
          <a:xfrm>
            <a:off x="6534000" y="3181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9" name=""/>
          <p:cNvSpPr txBox="1"/>
          <p:nvPr/>
        </p:nvSpPr>
        <p:spPr>
          <a:xfrm>
            <a:off x="7540200" y="2543040"/>
            <a:ext cx="3909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Band III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(174-240 MHz)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0" name=""/>
          <p:cNvSpPr txBox="1"/>
          <p:nvPr/>
        </p:nvSpPr>
        <p:spPr>
          <a:xfrm>
            <a:off x="6786720" y="3029040"/>
            <a:ext cx="2335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SQLite Database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1" name=""/>
          <p:cNvSpPr txBox="1"/>
          <p:nvPr/>
        </p:nvSpPr>
        <p:spPr>
          <a:xfrm>
            <a:off x="9075600" y="3031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เก็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2" name=""/>
          <p:cNvSpPr txBox="1"/>
          <p:nvPr/>
        </p:nvSpPr>
        <p:spPr>
          <a:xfrm>
            <a:off x="9322920" y="3031200"/>
            <a:ext cx="317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3" name=""/>
          <p:cNvSpPr txBox="1"/>
          <p:nvPr/>
        </p:nvSpPr>
        <p:spPr>
          <a:xfrm>
            <a:off x="9640800" y="3031200"/>
            <a:ext cx="328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4" name=""/>
          <p:cNvSpPr/>
          <p:nvPr/>
        </p:nvSpPr>
        <p:spPr>
          <a:xfrm>
            <a:off x="65340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5" name=""/>
          <p:cNvSpPr txBox="1"/>
          <p:nvPr/>
        </p:nvSpPr>
        <p:spPr>
          <a:xfrm>
            <a:off x="9969120" y="3031200"/>
            <a:ext cx="762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ลสถานี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6" name=""/>
          <p:cNvSpPr/>
          <p:nvPr/>
        </p:nvSpPr>
        <p:spPr>
          <a:xfrm>
            <a:off x="65340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7" name=""/>
          <p:cNvSpPr txBox="1"/>
          <p:nvPr/>
        </p:nvSpPr>
        <p:spPr>
          <a:xfrm>
            <a:off x="6786720" y="3505320"/>
            <a:ext cx="3935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Real-time Quality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monitoring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8" name=""/>
          <p:cNvSpPr txBox="1"/>
          <p:nvPr/>
        </p:nvSpPr>
        <p:spPr>
          <a:xfrm>
            <a:off x="6786720" y="3990960"/>
            <a:ext cx="3894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Advanced PyQt5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TreeWidget,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9" name=""/>
          <p:cNvSpPr/>
          <p:nvPr/>
        </p:nvSpPr>
        <p:spPr>
          <a:xfrm>
            <a:off x="780840" y="638172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423"/>
                </a:moveTo>
                <a:cubicBezTo>
                  <a:pt x="848" y="451"/>
                  <a:pt x="845" y="479"/>
                  <a:pt x="840" y="507"/>
                </a:cubicBezTo>
                <a:cubicBezTo>
                  <a:pt x="834" y="534"/>
                  <a:pt x="826" y="560"/>
                  <a:pt x="816" y="586"/>
                </a:cubicBezTo>
                <a:cubicBezTo>
                  <a:pt x="805" y="612"/>
                  <a:pt x="791" y="636"/>
                  <a:pt x="775" y="659"/>
                </a:cubicBezTo>
                <a:cubicBezTo>
                  <a:pt x="760" y="682"/>
                  <a:pt x="742" y="704"/>
                  <a:pt x="723" y="723"/>
                </a:cubicBezTo>
                <a:cubicBezTo>
                  <a:pt x="703" y="743"/>
                  <a:pt x="682" y="760"/>
                  <a:pt x="659" y="776"/>
                </a:cubicBezTo>
                <a:cubicBezTo>
                  <a:pt x="635" y="791"/>
                  <a:pt x="611" y="804"/>
                  <a:pt x="585" y="815"/>
                </a:cubicBezTo>
                <a:cubicBezTo>
                  <a:pt x="560" y="826"/>
                  <a:pt x="533" y="834"/>
                  <a:pt x="506" y="839"/>
                </a:cubicBezTo>
                <a:cubicBezTo>
                  <a:pt x="479" y="845"/>
                  <a:pt x="451" y="847"/>
                  <a:pt x="423" y="847"/>
                </a:cubicBezTo>
                <a:cubicBezTo>
                  <a:pt x="396" y="847"/>
                  <a:pt x="368" y="845"/>
                  <a:pt x="341" y="839"/>
                </a:cubicBezTo>
                <a:cubicBezTo>
                  <a:pt x="314" y="834"/>
                  <a:pt x="287" y="826"/>
                  <a:pt x="261" y="815"/>
                </a:cubicBezTo>
                <a:cubicBezTo>
                  <a:pt x="236" y="804"/>
                  <a:pt x="211" y="791"/>
                  <a:pt x="188" y="776"/>
                </a:cubicBezTo>
                <a:cubicBezTo>
                  <a:pt x="165" y="760"/>
                  <a:pt x="144" y="743"/>
                  <a:pt x="124" y="723"/>
                </a:cubicBezTo>
                <a:cubicBezTo>
                  <a:pt x="104" y="704"/>
                  <a:pt x="87" y="682"/>
                  <a:pt x="71" y="659"/>
                </a:cubicBezTo>
                <a:cubicBezTo>
                  <a:pt x="56" y="636"/>
                  <a:pt x="43" y="612"/>
                  <a:pt x="32" y="586"/>
                </a:cubicBezTo>
                <a:cubicBezTo>
                  <a:pt x="22" y="560"/>
                  <a:pt x="14" y="534"/>
                  <a:pt x="8" y="507"/>
                </a:cubicBezTo>
                <a:cubicBezTo>
                  <a:pt x="3" y="479"/>
                  <a:pt x="0" y="451"/>
                  <a:pt x="0" y="423"/>
                </a:cubicBezTo>
                <a:cubicBezTo>
                  <a:pt x="0" y="395"/>
                  <a:pt x="3" y="368"/>
                  <a:pt x="8" y="340"/>
                </a:cubicBezTo>
                <a:cubicBezTo>
                  <a:pt x="14" y="313"/>
                  <a:pt x="22" y="287"/>
                  <a:pt x="32" y="261"/>
                </a:cubicBezTo>
                <a:cubicBezTo>
                  <a:pt x="43" y="235"/>
                  <a:pt x="56" y="211"/>
                  <a:pt x="71" y="188"/>
                </a:cubicBezTo>
                <a:cubicBezTo>
                  <a:pt x="87" y="165"/>
                  <a:pt x="104" y="143"/>
                  <a:pt x="124" y="124"/>
                </a:cubicBezTo>
                <a:cubicBezTo>
                  <a:pt x="144" y="104"/>
                  <a:pt x="165" y="86"/>
                  <a:pt x="188" y="71"/>
                </a:cubicBezTo>
                <a:cubicBezTo>
                  <a:pt x="211" y="55"/>
                  <a:pt x="236" y="42"/>
                  <a:pt x="261" y="32"/>
                </a:cubicBezTo>
                <a:cubicBezTo>
                  <a:pt x="287" y="21"/>
                  <a:pt x="314" y="13"/>
                  <a:pt x="341" y="8"/>
                </a:cubicBezTo>
                <a:cubicBezTo>
                  <a:pt x="368" y="2"/>
                  <a:pt x="396" y="0"/>
                  <a:pt x="423" y="0"/>
                </a:cubicBezTo>
                <a:cubicBezTo>
                  <a:pt x="451" y="0"/>
                  <a:pt x="479" y="2"/>
                  <a:pt x="506" y="8"/>
                </a:cubicBezTo>
                <a:cubicBezTo>
                  <a:pt x="533" y="13"/>
                  <a:pt x="560" y="21"/>
                  <a:pt x="585" y="32"/>
                </a:cubicBezTo>
                <a:cubicBezTo>
                  <a:pt x="611" y="42"/>
                  <a:pt x="635" y="55"/>
                  <a:pt x="659" y="71"/>
                </a:cubicBezTo>
                <a:cubicBezTo>
                  <a:pt x="682" y="86"/>
                  <a:pt x="703" y="104"/>
                  <a:pt x="723" y="124"/>
                </a:cubicBezTo>
                <a:cubicBezTo>
                  <a:pt x="742" y="143"/>
                  <a:pt x="760" y="165"/>
                  <a:pt x="775" y="188"/>
                </a:cubicBezTo>
                <a:cubicBezTo>
                  <a:pt x="791" y="211"/>
                  <a:pt x="805" y="235"/>
                  <a:pt x="816" y="261"/>
                </a:cubicBezTo>
                <a:cubicBezTo>
                  <a:pt x="826" y="287"/>
                  <a:pt x="834" y="313"/>
                  <a:pt x="840" y="340"/>
                </a:cubicBezTo>
                <a:cubicBezTo>
                  <a:pt x="845" y="368"/>
                  <a:pt x="848" y="395"/>
                  <a:pt x="848" y="4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0" name=""/>
          <p:cNvSpPr/>
          <p:nvPr/>
        </p:nvSpPr>
        <p:spPr>
          <a:xfrm>
            <a:off x="819000" y="641952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9"/>
                </a:moveTo>
                <a:cubicBezTo>
                  <a:pt x="636" y="340"/>
                  <a:pt x="634" y="360"/>
                  <a:pt x="630" y="381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60"/>
                  <a:pt x="594" y="478"/>
                  <a:pt x="581" y="495"/>
                </a:cubicBezTo>
                <a:cubicBezTo>
                  <a:pt x="570" y="513"/>
                  <a:pt x="557" y="529"/>
                  <a:pt x="542" y="543"/>
                </a:cubicBezTo>
                <a:cubicBezTo>
                  <a:pt x="527" y="558"/>
                  <a:pt x="511" y="571"/>
                  <a:pt x="494" y="583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3"/>
                </a:cubicBezTo>
                <a:cubicBezTo>
                  <a:pt x="124" y="571"/>
                  <a:pt x="108" y="558"/>
                  <a:pt x="93" y="543"/>
                </a:cubicBezTo>
                <a:cubicBezTo>
                  <a:pt x="78" y="529"/>
                  <a:pt x="65" y="513"/>
                  <a:pt x="53" y="495"/>
                </a:cubicBezTo>
                <a:cubicBezTo>
                  <a:pt x="42" y="478"/>
                  <a:pt x="32" y="460"/>
                  <a:pt x="24" y="440"/>
                </a:cubicBezTo>
                <a:cubicBezTo>
                  <a:pt x="16" y="421"/>
                  <a:pt x="10" y="401"/>
                  <a:pt x="6" y="381"/>
                </a:cubicBezTo>
                <a:cubicBezTo>
                  <a:pt x="2" y="360"/>
                  <a:pt x="0" y="340"/>
                  <a:pt x="0" y="319"/>
                </a:cubicBezTo>
                <a:cubicBezTo>
                  <a:pt x="0" y="298"/>
                  <a:pt x="2" y="277"/>
                  <a:pt x="6" y="256"/>
                </a:cubicBezTo>
                <a:cubicBezTo>
                  <a:pt x="10" y="236"/>
                  <a:pt x="16" y="216"/>
                  <a:pt x="24" y="196"/>
                </a:cubicBezTo>
                <a:cubicBezTo>
                  <a:pt x="32" y="177"/>
                  <a:pt x="42" y="159"/>
                  <a:pt x="53" y="142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9"/>
                  <a:pt x="124" y="66"/>
                  <a:pt x="141" y="54"/>
                </a:cubicBezTo>
                <a:cubicBezTo>
                  <a:pt x="158" y="42"/>
                  <a:pt x="177" y="33"/>
                  <a:pt x="196" y="25"/>
                </a:cubicBezTo>
                <a:cubicBezTo>
                  <a:pt x="215" y="17"/>
                  <a:pt x="235" y="11"/>
                  <a:pt x="255" y="7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7"/>
                </a:cubicBezTo>
                <a:cubicBezTo>
                  <a:pt x="400" y="11"/>
                  <a:pt x="420" y="17"/>
                  <a:pt x="439" y="25"/>
                </a:cubicBezTo>
                <a:cubicBezTo>
                  <a:pt x="458" y="33"/>
                  <a:pt x="476" y="42"/>
                  <a:pt x="494" y="54"/>
                </a:cubicBezTo>
                <a:cubicBezTo>
                  <a:pt x="511" y="66"/>
                  <a:pt x="527" y="79"/>
                  <a:pt x="542" y="93"/>
                </a:cubicBezTo>
                <a:cubicBezTo>
                  <a:pt x="557" y="108"/>
                  <a:pt x="570" y="124"/>
                  <a:pt x="581" y="142"/>
                </a:cubicBezTo>
                <a:cubicBezTo>
                  <a:pt x="594" y="159"/>
                  <a:pt x="604" y="177"/>
                  <a:pt x="612" y="196"/>
                </a:cubicBezTo>
                <a:cubicBezTo>
                  <a:pt x="620" y="216"/>
                  <a:pt x="626" y="236"/>
                  <a:pt x="630" y="256"/>
                </a:cubicBezTo>
                <a:cubicBezTo>
                  <a:pt x="634" y="277"/>
                  <a:pt x="636" y="298"/>
                  <a:pt x="636" y="3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1" name=""/>
          <p:cNvSpPr/>
          <p:nvPr/>
        </p:nvSpPr>
        <p:spPr>
          <a:xfrm>
            <a:off x="848520" y="6449400"/>
            <a:ext cx="169920" cy="169560"/>
          </a:xfrm>
          <a:custGeom>
            <a:avLst/>
            <a:gdLst/>
            <a:ahLst/>
            <a:rect l="0" t="0" r="r" b="b"/>
            <a:pathLst>
              <a:path w="472" h="471">
                <a:moveTo>
                  <a:pt x="472" y="236"/>
                </a:moveTo>
                <a:cubicBezTo>
                  <a:pt x="472" y="251"/>
                  <a:pt x="470" y="267"/>
                  <a:pt x="467" y="282"/>
                </a:cubicBezTo>
                <a:cubicBezTo>
                  <a:pt x="464" y="297"/>
                  <a:pt x="460" y="312"/>
                  <a:pt x="454" y="326"/>
                </a:cubicBezTo>
                <a:cubicBezTo>
                  <a:pt x="448" y="340"/>
                  <a:pt x="441" y="354"/>
                  <a:pt x="432" y="367"/>
                </a:cubicBezTo>
                <a:cubicBezTo>
                  <a:pt x="423" y="379"/>
                  <a:pt x="414" y="391"/>
                  <a:pt x="403" y="402"/>
                </a:cubicBezTo>
                <a:cubicBezTo>
                  <a:pt x="392" y="413"/>
                  <a:pt x="380" y="423"/>
                  <a:pt x="367" y="431"/>
                </a:cubicBezTo>
                <a:cubicBezTo>
                  <a:pt x="354" y="440"/>
                  <a:pt x="341" y="447"/>
                  <a:pt x="326" y="453"/>
                </a:cubicBezTo>
                <a:cubicBezTo>
                  <a:pt x="312" y="459"/>
                  <a:pt x="297" y="464"/>
                  <a:pt x="282" y="467"/>
                </a:cubicBezTo>
                <a:cubicBezTo>
                  <a:pt x="267" y="470"/>
                  <a:pt x="252" y="471"/>
                  <a:pt x="236" y="471"/>
                </a:cubicBezTo>
                <a:cubicBezTo>
                  <a:pt x="220" y="471"/>
                  <a:pt x="205" y="470"/>
                  <a:pt x="190" y="467"/>
                </a:cubicBezTo>
                <a:cubicBezTo>
                  <a:pt x="174" y="464"/>
                  <a:pt x="160" y="459"/>
                  <a:pt x="145" y="453"/>
                </a:cubicBezTo>
                <a:cubicBezTo>
                  <a:pt x="131" y="447"/>
                  <a:pt x="118" y="440"/>
                  <a:pt x="105" y="431"/>
                </a:cubicBezTo>
                <a:cubicBezTo>
                  <a:pt x="92" y="423"/>
                  <a:pt x="80" y="413"/>
                  <a:pt x="69" y="402"/>
                </a:cubicBezTo>
                <a:cubicBezTo>
                  <a:pt x="58" y="391"/>
                  <a:pt x="48" y="379"/>
                  <a:pt x="40" y="367"/>
                </a:cubicBezTo>
                <a:cubicBezTo>
                  <a:pt x="31" y="354"/>
                  <a:pt x="24" y="340"/>
                  <a:pt x="18" y="326"/>
                </a:cubicBezTo>
                <a:cubicBezTo>
                  <a:pt x="12" y="312"/>
                  <a:pt x="8" y="297"/>
                  <a:pt x="5" y="282"/>
                </a:cubicBezTo>
                <a:cubicBezTo>
                  <a:pt x="2" y="267"/>
                  <a:pt x="0" y="251"/>
                  <a:pt x="0" y="236"/>
                </a:cubicBezTo>
                <a:cubicBezTo>
                  <a:pt x="0" y="220"/>
                  <a:pt x="2" y="205"/>
                  <a:pt x="5" y="190"/>
                </a:cubicBezTo>
                <a:cubicBezTo>
                  <a:pt x="8" y="174"/>
                  <a:pt x="12" y="159"/>
                  <a:pt x="18" y="145"/>
                </a:cubicBezTo>
                <a:cubicBezTo>
                  <a:pt x="24" y="131"/>
                  <a:pt x="31" y="117"/>
                  <a:pt x="40" y="104"/>
                </a:cubicBezTo>
                <a:cubicBezTo>
                  <a:pt x="48" y="91"/>
                  <a:pt x="58" y="80"/>
                  <a:pt x="69" y="69"/>
                </a:cubicBezTo>
                <a:cubicBezTo>
                  <a:pt x="80" y="58"/>
                  <a:pt x="92" y="48"/>
                  <a:pt x="105" y="39"/>
                </a:cubicBezTo>
                <a:cubicBezTo>
                  <a:pt x="118" y="31"/>
                  <a:pt x="131" y="24"/>
                  <a:pt x="145" y="18"/>
                </a:cubicBezTo>
                <a:cubicBezTo>
                  <a:pt x="160" y="12"/>
                  <a:pt x="174" y="7"/>
                  <a:pt x="190" y="4"/>
                </a:cubicBezTo>
                <a:cubicBezTo>
                  <a:pt x="205" y="1"/>
                  <a:pt x="220" y="0"/>
                  <a:pt x="236" y="0"/>
                </a:cubicBezTo>
                <a:cubicBezTo>
                  <a:pt x="252" y="0"/>
                  <a:pt x="267" y="1"/>
                  <a:pt x="282" y="4"/>
                </a:cubicBezTo>
                <a:cubicBezTo>
                  <a:pt x="297" y="7"/>
                  <a:pt x="312" y="12"/>
                  <a:pt x="326" y="18"/>
                </a:cubicBezTo>
                <a:cubicBezTo>
                  <a:pt x="341" y="24"/>
                  <a:pt x="354" y="31"/>
                  <a:pt x="367" y="39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80"/>
                  <a:pt x="423" y="91"/>
                  <a:pt x="432" y="104"/>
                </a:cubicBezTo>
                <a:cubicBezTo>
                  <a:pt x="441" y="117"/>
                  <a:pt x="448" y="131"/>
                  <a:pt x="454" y="145"/>
                </a:cubicBezTo>
                <a:cubicBezTo>
                  <a:pt x="460" y="159"/>
                  <a:pt x="464" y="174"/>
                  <a:pt x="467" y="190"/>
                </a:cubicBezTo>
                <a:cubicBezTo>
                  <a:pt x="470" y="205"/>
                  <a:pt x="472" y="220"/>
                  <a:pt x="472" y="23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2" name=""/>
          <p:cNvSpPr/>
          <p:nvPr/>
        </p:nvSpPr>
        <p:spPr>
          <a:xfrm>
            <a:off x="882360" y="6483240"/>
            <a:ext cx="102240" cy="101880"/>
          </a:xfrm>
          <a:custGeom>
            <a:avLst/>
            <a:gdLst/>
            <a:ahLst/>
            <a:rect l="0" t="0" r="r" b="b"/>
            <a:pathLst>
              <a:path w="284" h="283">
                <a:moveTo>
                  <a:pt x="284" y="141"/>
                </a:moveTo>
                <a:cubicBezTo>
                  <a:pt x="284" y="150"/>
                  <a:pt x="283" y="159"/>
                  <a:pt x="281" y="168"/>
                </a:cubicBezTo>
                <a:cubicBezTo>
                  <a:pt x="279" y="178"/>
                  <a:pt x="276" y="187"/>
                  <a:pt x="273" y="196"/>
                </a:cubicBezTo>
                <a:cubicBezTo>
                  <a:pt x="269" y="204"/>
                  <a:pt x="265" y="213"/>
                  <a:pt x="260" y="220"/>
                </a:cubicBezTo>
                <a:cubicBezTo>
                  <a:pt x="255" y="228"/>
                  <a:pt x="249" y="235"/>
                  <a:pt x="242" y="242"/>
                </a:cubicBezTo>
                <a:cubicBezTo>
                  <a:pt x="236" y="248"/>
                  <a:pt x="228" y="254"/>
                  <a:pt x="220" y="259"/>
                </a:cubicBezTo>
                <a:cubicBezTo>
                  <a:pt x="212" y="264"/>
                  <a:pt x="204" y="269"/>
                  <a:pt x="195" y="272"/>
                </a:cubicBezTo>
                <a:cubicBezTo>
                  <a:pt x="187" y="276"/>
                  <a:pt x="178" y="279"/>
                  <a:pt x="169" y="280"/>
                </a:cubicBezTo>
                <a:cubicBezTo>
                  <a:pt x="160" y="282"/>
                  <a:pt x="151" y="283"/>
                  <a:pt x="141" y="283"/>
                </a:cubicBezTo>
                <a:cubicBezTo>
                  <a:pt x="132" y="283"/>
                  <a:pt x="123" y="282"/>
                  <a:pt x="114" y="280"/>
                </a:cubicBezTo>
                <a:cubicBezTo>
                  <a:pt x="105" y="279"/>
                  <a:pt x="96" y="276"/>
                  <a:pt x="87" y="272"/>
                </a:cubicBezTo>
                <a:cubicBezTo>
                  <a:pt x="79" y="269"/>
                  <a:pt x="71" y="264"/>
                  <a:pt x="63" y="259"/>
                </a:cubicBezTo>
                <a:cubicBezTo>
                  <a:pt x="55" y="254"/>
                  <a:pt x="48" y="248"/>
                  <a:pt x="42" y="242"/>
                </a:cubicBezTo>
                <a:cubicBezTo>
                  <a:pt x="35" y="235"/>
                  <a:pt x="29" y="228"/>
                  <a:pt x="24" y="220"/>
                </a:cubicBezTo>
                <a:cubicBezTo>
                  <a:pt x="19" y="213"/>
                  <a:pt x="15" y="204"/>
                  <a:pt x="11" y="196"/>
                </a:cubicBezTo>
                <a:cubicBezTo>
                  <a:pt x="8" y="187"/>
                  <a:pt x="5" y="178"/>
                  <a:pt x="3" y="168"/>
                </a:cubicBezTo>
                <a:cubicBezTo>
                  <a:pt x="1" y="159"/>
                  <a:pt x="0" y="150"/>
                  <a:pt x="0" y="141"/>
                </a:cubicBezTo>
                <a:cubicBezTo>
                  <a:pt x="0" y="132"/>
                  <a:pt x="1" y="122"/>
                  <a:pt x="3" y="113"/>
                </a:cubicBezTo>
                <a:cubicBezTo>
                  <a:pt x="5" y="104"/>
                  <a:pt x="8" y="95"/>
                  <a:pt x="11" y="87"/>
                </a:cubicBezTo>
                <a:cubicBezTo>
                  <a:pt x="15" y="78"/>
                  <a:pt x="19" y="70"/>
                  <a:pt x="24" y="63"/>
                </a:cubicBezTo>
                <a:cubicBezTo>
                  <a:pt x="29" y="55"/>
                  <a:pt x="35" y="48"/>
                  <a:pt x="42" y="41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8"/>
                  <a:pt x="79" y="14"/>
                  <a:pt x="87" y="11"/>
                </a:cubicBezTo>
                <a:cubicBezTo>
                  <a:pt x="96" y="7"/>
                  <a:pt x="105" y="4"/>
                  <a:pt x="114" y="3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3"/>
                </a:cubicBezTo>
                <a:cubicBezTo>
                  <a:pt x="178" y="4"/>
                  <a:pt x="187" y="7"/>
                  <a:pt x="195" y="11"/>
                </a:cubicBezTo>
                <a:cubicBezTo>
                  <a:pt x="204" y="14"/>
                  <a:pt x="212" y="18"/>
                  <a:pt x="220" y="24"/>
                </a:cubicBezTo>
                <a:cubicBezTo>
                  <a:pt x="228" y="29"/>
                  <a:pt x="236" y="35"/>
                  <a:pt x="242" y="41"/>
                </a:cubicBezTo>
                <a:cubicBezTo>
                  <a:pt x="249" y="48"/>
                  <a:pt x="255" y="55"/>
                  <a:pt x="260" y="63"/>
                </a:cubicBezTo>
                <a:cubicBezTo>
                  <a:pt x="265" y="70"/>
                  <a:pt x="269" y="78"/>
                  <a:pt x="273" y="87"/>
                </a:cubicBezTo>
                <a:cubicBezTo>
                  <a:pt x="276" y="95"/>
                  <a:pt x="279" y="104"/>
                  <a:pt x="281" y="113"/>
                </a:cubicBezTo>
                <a:cubicBezTo>
                  <a:pt x="283" y="122"/>
                  <a:pt x="284" y="132"/>
                  <a:pt x="284" y="14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3" name=""/>
          <p:cNvSpPr/>
          <p:nvPr/>
        </p:nvSpPr>
        <p:spPr>
          <a:xfrm>
            <a:off x="907920" y="650844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2"/>
                </a:moveTo>
                <a:cubicBezTo>
                  <a:pt x="142" y="81"/>
                  <a:pt x="140" y="90"/>
                  <a:pt x="137" y="99"/>
                </a:cubicBezTo>
                <a:cubicBezTo>
                  <a:pt x="133" y="108"/>
                  <a:pt x="128" y="115"/>
                  <a:pt x="121" y="122"/>
                </a:cubicBezTo>
                <a:cubicBezTo>
                  <a:pt x="115" y="128"/>
                  <a:pt x="107" y="134"/>
                  <a:pt x="98" y="137"/>
                </a:cubicBezTo>
                <a:cubicBezTo>
                  <a:pt x="90" y="141"/>
                  <a:pt x="80" y="142"/>
                  <a:pt x="70" y="142"/>
                </a:cubicBezTo>
                <a:cubicBezTo>
                  <a:pt x="61" y="142"/>
                  <a:pt x="52" y="141"/>
                  <a:pt x="43" y="137"/>
                </a:cubicBezTo>
                <a:cubicBezTo>
                  <a:pt x="35" y="134"/>
                  <a:pt x="27" y="128"/>
                  <a:pt x="21" y="122"/>
                </a:cubicBezTo>
                <a:cubicBezTo>
                  <a:pt x="14" y="115"/>
                  <a:pt x="9" y="108"/>
                  <a:pt x="5" y="99"/>
                </a:cubicBezTo>
                <a:cubicBezTo>
                  <a:pt x="2" y="90"/>
                  <a:pt x="0" y="81"/>
                  <a:pt x="0" y="72"/>
                </a:cubicBezTo>
                <a:cubicBezTo>
                  <a:pt x="0" y="63"/>
                  <a:pt x="2" y="54"/>
                  <a:pt x="5" y="45"/>
                </a:cubicBezTo>
                <a:cubicBezTo>
                  <a:pt x="9" y="35"/>
                  <a:pt x="14" y="28"/>
                  <a:pt x="21" y="21"/>
                </a:cubicBezTo>
                <a:cubicBezTo>
                  <a:pt x="27" y="14"/>
                  <a:pt x="35" y="9"/>
                  <a:pt x="43" y="6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6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8"/>
                  <a:pt x="133" y="35"/>
                  <a:pt x="137" y="45"/>
                </a:cubicBezTo>
                <a:cubicBezTo>
                  <a:pt x="140" y="54"/>
                  <a:pt x="142" y="63"/>
                  <a:pt x="142" y="7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4" name=""/>
          <p:cNvSpPr/>
          <p:nvPr/>
        </p:nvSpPr>
        <p:spPr>
          <a:xfrm>
            <a:off x="929880" y="6536520"/>
            <a:ext cx="117000" cy="142920"/>
          </a:xfrm>
          <a:custGeom>
            <a:avLst/>
            <a:gdLst/>
            <a:ahLst/>
            <a:rect l="0" t="0" r="r" b="b"/>
            <a:pathLst>
              <a:path w="325" h="397">
                <a:moveTo>
                  <a:pt x="15" y="0"/>
                </a:moveTo>
                <a:lnTo>
                  <a:pt x="325" y="277"/>
                </a:lnTo>
                <a:cubicBezTo>
                  <a:pt x="325" y="277"/>
                  <a:pt x="263" y="356"/>
                  <a:pt x="139" y="397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5" name=""/>
          <p:cNvSpPr/>
          <p:nvPr/>
        </p:nvSpPr>
        <p:spPr>
          <a:xfrm>
            <a:off x="927360" y="652068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5"/>
                </a:cubicBezTo>
                <a:cubicBezTo>
                  <a:pt x="-2" y="45"/>
                  <a:pt x="-2" y="30"/>
                  <a:pt x="7" y="20"/>
                </a:cubicBezTo>
                <a:lnTo>
                  <a:pt x="20" y="7"/>
                </a:lnTo>
                <a:cubicBezTo>
                  <a:pt x="29" y="-2"/>
                  <a:pt x="45" y="-2"/>
                  <a:pt x="54" y="7"/>
                </a:cubicBezTo>
                <a:cubicBezTo>
                  <a:pt x="63" y="16"/>
                  <a:pt x="63" y="31"/>
                  <a:pt x="54" y="41"/>
                </a:cubicBezTo>
                <a:lnTo>
                  <a:pt x="41" y="55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6" name=""/>
          <p:cNvSpPr/>
          <p:nvPr/>
        </p:nvSpPr>
        <p:spPr>
          <a:xfrm>
            <a:off x="982800" y="638172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5"/>
                </a:moveTo>
                <a:cubicBezTo>
                  <a:pt x="-6" y="214"/>
                  <a:pt x="4" y="275"/>
                  <a:pt x="4" y="275"/>
                </a:cubicBezTo>
                <a:lnTo>
                  <a:pt x="170" y="101"/>
                </a:lnTo>
                <a:cubicBezTo>
                  <a:pt x="177" y="66"/>
                  <a:pt x="157" y="8"/>
                  <a:pt x="129" y="1"/>
                </a:cubicBezTo>
                <a:cubicBezTo>
                  <a:pt x="101" y="-7"/>
                  <a:pt x="33" y="20"/>
                  <a:pt x="4" y="165"/>
                </a:cubicBezTo>
                <a:moveTo>
                  <a:pt x="122" y="282"/>
                </a:moveTo>
                <a:cubicBezTo>
                  <a:pt x="73" y="292"/>
                  <a:pt x="11" y="282"/>
                  <a:pt x="11" y="282"/>
                </a:cubicBezTo>
                <a:lnTo>
                  <a:pt x="185" y="117"/>
                </a:lnTo>
                <a:cubicBezTo>
                  <a:pt x="219" y="110"/>
                  <a:pt x="278" y="129"/>
                  <a:pt x="286" y="157"/>
                </a:cubicBezTo>
                <a:cubicBezTo>
                  <a:pt x="293" y="185"/>
                  <a:pt x="267" y="253"/>
                  <a:pt x="122" y="28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7" name=""/>
          <p:cNvSpPr/>
          <p:nvPr/>
        </p:nvSpPr>
        <p:spPr>
          <a:xfrm>
            <a:off x="934920" y="6408360"/>
            <a:ext cx="127080" cy="126720"/>
          </a:xfrm>
          <a:custGeom>
            <a:avLst/>
            <a:gdLst/>
            <a:ahLst/>
            <a:rect l="0" t="0" r="r" b="b"/>
            <a:pathLst>
              <a:path w="353" h="352">
                <a:moveTo>
                  <a:pt x="345" y="31"/>
                </a:moveTo>
                <a:lnTo>
                  <a:pt x="72" y="340"/>
                </a:lnTo>
                <a:cubicBezTo>
                  <a:pt x="64" y="349"/>
                  <a:pt x="32" y="361"/>
                  <a:pt x="12" y="341"/>
                </a:cubicBezTo>
                <a:cubicBezTo>
                  <a:pt x="-8" y="322"/>
                  <a:pt x="2" y="292"/>
                  <a:pt x="11" y="284"/>
                </a:cubicBezTo>
                <a:lnTo>
                  <a:pt x="322" y="8"/>
                </a:lnTo>
                <a:cubicBezTo>
                  <a:pt x="322" y="8"/>
                  <a:pt x="338" y="-7"/>
                  <a:pt x="350" y="4"/>
                </a:cubicBezTo>
                <a:cubicBezTo>
                  <a:pt x="361" y="16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8" name=""/>
          <p:cNvSpPr txBox="1"/>
          <p:nvPr/>
        </p:nvSpPr>
        <p:spPr>
          <a:xfrm>
            <a:off x="6786720" y="4410000"/>
            <a:ext cx="1626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TableWidget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9" name=""/>
          <p:cNvSpPr txBox="1"/>
          <p:nvPr/>
        </p:nvSpPr>
        <p:spPr>
          <a:xfrm>
            <a:off x="1096920" y="633312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0" name=""/>
          <p:cNvSpPr txBox="1"/>
          <p:nvPr/>
        </p:nvSpPr>
        <p:spPr>
          <a:xfrm>
            <a:off x="1176120" y="6335640"/>
            <a:ext cx="5432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ผลลั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1" name=""/>
          <p:cNvSpPr txBox="1"/>
          <p:nvPr/>
        </p:nvSpPr>
        <p:spPr>
          <a:xfrm>
            <a:off x="1719720" y="6335640"/>
            <a:ext cx="375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พธ์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2" name=""/>
          <p:cNvSpPr txBox="1"/>
          <p:nvPr/>
        </p:nvSpPr>
        <p:spPr>
          <a:xfrm>
            <a:off x="2095920" y="6333120"/>
            <a:ext cx="35272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DAB+ Station Scanner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3" name=""/>
          <p:cNvSpPr txBox="1"/>
          <p:nvPr/>
        </p:nvSpPr>
        <p:spPr>
          <a:xfrm>
            <a:off x="5552280" y="6335640"/>
            <a:ext cx="3589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4" name=""/>
          <p:cNvSpPr txBox="1"/>
          <p:nvPr/>
        </p:nvSpPr>
        <p:spPr>
          <a:xfrm>
            <a:off x="5911560" y="6335640"/>
            <a:ext cx="10004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อมฐานข้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5" name=""/>
          <p:cNvSpPr txBox="1"/>
          <p:nvPr/>
        </p:nvSpPr>
        <p:spPr>
          <a:xfrm>
            <a:off x="6914160" y="6335640"/>
            <a:ext cx="3603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อมู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6" name=""/>
          <p:cNvSpPr txBox="1"/>
          <p:nvPr/>
        </p:nvSpPr>
        <p:spPr>
          <a:xfrm>
            <a:off x="7275240" y="633564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ล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7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8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9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3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4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5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6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7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8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9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0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1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2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3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4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5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6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7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8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9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0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1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2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3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4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5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6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7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8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9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0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1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2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3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4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5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6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7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8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9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0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1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2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3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4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5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6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7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8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9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0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1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2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3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4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5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6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7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8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9" name=""/>
          <p:cNvSpPr/>
          <p:nvPr/>
        </p:nvSpPr>
        <p:spPr>
          <a:xfrm>
            <a:off x="790560" y="87624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3"/>
                </a:cubicBezTo>
                <a:lnTo>
                  <a:pt x="0" y="135"/>
                </a:lnTo>
                <a:cubicBezTo>
                  <a:pt x="0" y="60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0"/>
                  <a:pt x="1244" y="135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0" name=""/>
          <p:cNvSpPr/>
          <p:nvPr/>
        </p:nvSpPr>
        <p:spPr>
          <a:xfrm>
            <a:off x="877320" y="961200"/>
            <a:ext cx="273960" cy="268200"/>
          </a:xfrm>
          <a:custGeom>
            <a:avLst/>
            <a:gdLst/>
            <a:ahLst/>
            <a:rect l="0" t="0" r="r" b="b"/>
            <a:pathLst>
              <a:path w="761" h="745">
                <a:moveTo>
                  <a:pt x="761" y="372"/>
                </a:moveTo>
                <a:cubicBezTo>
                  <a:pt x="761" y="397"/>
                  <a:pt x="759" y="421"/>
                  <a:pt x="754" y="445"/>
                </a:cubicBezTo>
                <a:cubicBezTo>
                  <a:pt x="749" y="469"/>
                  <a:pt x="742" y="492"/>
                  <a:pt x="732" y="515"/>
                </a:cubicBezTo>
                <a:cubicBezTo>
                  <a:pt x="723" y="537"/>
                  <a:pt x="711" y="559"/>
                  <a:pt x="697" y="579"/>
                </a:cubicBezTo>
                <a:cubicBezTo>
                  <a:pt x="683" y="599"/>
                  <a:pt x="668" y="618"/>
                  <a:pt x="650" y="635"/>
                </a:cubicBezTo>
                <a:cubicBezTo>
                  <a:pt x="632" y="652"/>
                  <a:pt x="613" y="668"/>
                  <a:pt x="592" y="682"/>
                </a:cubicBezTo>
                <a:cubicBezTo>
                  <a:pt x="572" y="696"/>
                  <a:pt x="550" y="707"/>
                  <a:pt x="527" y="717"/>
                </a:cubicBezTo>
                <a:cubicBezTo>
                  <a:pt x="504" y="726"/>
                  <a:pt x="480" y="733"/>
                  <a:pt x="455" y="738"/>
                </a:cubicBezTo>
                <a:cubicBezTo>
                  <a:pt x="431" y="743"/>
                  <a:pt x="406" y="745"/>
                  <a:pt x="381" y="745"/>
                </a:cubicBezTo>
                <a:cubicBezTo>
                  <a:pt x="356" y="745"/>
                  <a:pt x="332" y="743"/>
                  <a:pt x="307" y="738"/>
                </a:cubicBezTo>
                <a:cubicBezTo>
                  <a:pt x="283" y="733"/>
                  <a:pt x="259" y="726"/>
                  <a:pt x="236" y="717"/>
                </a:cubicBezTo>
                <a:cubicBezTo>
                  <a:pt x="212" y="707"/>
                  <a:pt x="190" y="696"/>
                  <a:pt x="169" y="682"/>
                </a:cubicBezTo>
                <a:cubicBezTo>
                  <a:pt x="148" y="668"/>
                  <a:pt x="129" y="652"/>
                  <a:pt x="112" y="635"/>
                </a:cubicBezTo>
                <a:cubicBezTo>
                  <a:pt x="94" y="618"/>
                  <a:pt x="78" y="599"/>
                  <a:pt x="64" y="579"/>
                </a:cubicBezTo>
                <a:cubicBezTo>
                  <a:pt x="51" y="559"/>
                  <a:pt x="39" y="537"/>
                  <a:pt x="29" y="515"/>
                </a:cubicBezTo>
                <a:cubicBezTo>
                  <a:pt x="20" y="492"/>
                  <a:pt x="13" y="469"/>
                  <a:pt x="8" y="445"/>
                </a:cubicBezTo>
                <a:cubicBezTo>
                  <a:pt x="3" y="421"/>
                  <a:pt x="0" y="397"/>
                  <a:pt x="0" y="372"/>
                </a:cubicBezTo>
                <a:cubicBezTo>
                  <a:pt x="0" y="348"/>
                  <a:pt x="3" y="324"/>
                  <a:pt x="8" y="300"/>
                </a:cubicBezTo>
                <a:cubicBezTo>
                  <a:pt x="13" y="276"/>
                  <a:pt x="20" y="252"/>
                  <a:pt x="29" y="230"/>
                </a:cubicBezTo>
                <a:cubicBezTo>
                  <a:pt x="39" y="207"/>
                  <a:pt x="51" y="186"/>
                  <a:pt x="64" y="166"/>
                </a:cubicBezTo>
                <a:cubicBezTo>
                  <a:pt x="78" y="145"/>
                  <a:pt x="94" y="127"/>
                  <a:pt x="112" y="109"/>
                </a:cubicBezTo>
                <a:cubicBezTo>
                  <a:pt x="129" y="92"/>
                  <a:pt x="148" y="77"/>
                  <a:pt x="169" y="63"/>
                </a:cubicBezTo>
                <a:cubicBezTo>
                  <a:pt x="190" y="49"/>
                  <a:pt x="212" y="38"/>
                  <a:pt x="236" y="29"/>
                </a:cubicBezTo>
                <a:cubicBezTo>
                  <a:pt x="259" y="19"/>
                  <a:pt x="283" y="12"/>
                  <a:pt x="307" y="7"/>
                </a:cubicBezTo>
                <a:cubicBezTo>
                  <a:pt x="332" y="3"/>
                  <a:pt x="356" y="0"/>
                  <a:pt x="381" y="0"/>
                </a:cubicBezTo>
                <a:cubicBezTo>
                  <a:pt x="406" y="0"/>
                  <a:pt x="431" y="3"/>
                  <a:pt x="455" y="7"/>
                </a:cubicBezTo>
                <a:cubicBezTo>
                  <a:pt x="480" y="12"/>
                  <a:pt x="504" y="19"/>
                  <a:pt x="527" y="29"/>
                </a:cubicBezTo>
                <a:cubicBezTo>
                  <a:pt x="550" y="38"/>
                  <a:pt x="572" y="49"/>
                  <a:pt x="592" y="63"/>
                </a:cubicBezTo>
                <a:cubicBezTo>
                  <a:pt x="613" y="77"/>
                  <a:pt x="632" y="92"/>
                  <a:pt x="650" y="109"/>
                </a:cubicBezTo>
                <a:cubicBezTo>
                  <a:pt x="668" y="127"/>
                  <a:pt x="683" y="145"/>
                  <a:pt x="697" y="166"/>
                </a:cubicBezTo>
                <a:cubicBezTo>
                  <a:pt x="711" y="186"/>
                  <a:pt x="723" y="207"/>
                  <a:pt x="732" y="230"/>
                </a:cubicBezTo>
                <a:cubicBezTo>
                  <a:pt x="742" y="252"/>
                  <a:pt x="749" y="276"/>
                  <a:pt x="754" y="300"/>
                </a:cubicBezTo>
                <a:cubicBezTo>
                  <a:pt x="759" y="324"/>
                  <a:pt x="761" y="348"/>
                  <a:pt x="761" y="37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1" name=""/>
          <p:cNvSpPr txBox="1"/>
          <p:nvPr/>
        </p:nvSpPr>
        <p:spPr>
          <a:xfrm>
            <a:off x="1255680" y="80388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5: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2" name=""/>
          <p:cNvSpPr txBox="1"/>
          <p:nvPr/>
        </p:nvSpPr>
        <p:spPr>
          <a:xfrm>
            <a:off x="2809440" y="807480"/>
            <a:ext cx="468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สร้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3" name=""/>
          <p:cNvSpPr txBox="1"/>
          <p:nvPr/>
        </p:nvSpPr>
        <p:spPr>
          <a:xfrm>
            <a:off x="3277800" y="80748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4" name=""/>
          <p:cNvSpPr/>
          <p:nvPr/>
        </p:nvSpPr>
        <p:spPr>
          <a:xfrm>
            <a:off x="757080" y="2604960"/>
            <a:ext cx="5200920" cy="2657880"/>
          </a:xfrm>
          <a:custGeom>
            <a:avLst/>
            <a:gdLst/>
            <a:ahLst/>
            <a:rect l="0" t="0" r="r" b="b"/>
            <a:pathLst>
              <a:path w="14447" h="7383">
                <a:moveTo>
                  <a:pt x="0" y="72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4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7"/>
                  <a:pt x="14357" y="11"/>
                </a:cubicBezTo>
                <a:cubicBezTo>
                  <a:pt x="14366" y="15"/>
                  <a:pt x="14375" y="19"/>
                  <a:pt x="14383" y="24"/>
                </a:cubicBezTo>
                <a:cubicBezTo>
                  <a:pt x="14390" y="30"/>
                  <a:pt x="14398" y="36"/>
                  <a:pt x="14405" y="42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2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6"/>
                  <a:pt x="14447" y="136"/>
                  <a:pt x="14447" y="145"/>
                </a:cubicBezTo>
                <a:lnTo>
                  <a:pt x="14447" y="7237"/>
                </a:lnTo>
                <a:cubicBezTo>
                  <a:pt x="14447" y="7247"/>
                  <a:pt x="14446" y="7256"/>
                  <a:pt x="14444" y="7266"/>
                </a:cubicBezTo>
                <a:cubicBezTo>
                  <a:pt x="14443" y="7275"/>
                  <a:pt x="14440" y="7284"/>
                  <a:pt x="14436" y="7293"/>
                </a:cubicBezTo>
                <a:cubicBezTo>
                  <a:pt x="14432" y="7302"/>
                  <a:pt x="14428" y="7310"/>
                  <a:pt x="14423" y="7318"/>
                </a:cubicBezTo>
                <a:cubicBezTo>
                  <a:pt x="14417" y="7326"/>
                  <a:pt x="14411" y="7333"/>
                  <a:pt x="14405" y="7340"/>
                </a:cubicBezTo>
                <a:cubicBezTo>
                  <a:pt x="14398" y="7347"/>
                  <a:pt x="14390" y="7353"/>
                  <a:pt x="14383" y="7358"/>
                </a:cubicBezTo>
                <a:cubicBezTo>
                  <a:pt x="14375" y="7364"/>
                  <a:pt x="14366" y="7368"/>
                  <a:pt x="14357" y="7372"/>
                </a:cubicBezTo>
                <a:cubicBezTo>
                  <a:pt x="14349" y="7375"/>
                  <a:pt x="14339" y="7378"/>
                  <a:pt x="14330" y="7380"/>
                </a:cubicBezTo>
                <a:cubicBezTo>
                  <a:pt x="14321" y="7382"/>
                  <a:pt x="14311" y="7383"/>
                  <a:pt x="14302" y="7383"/>
                </a:cubicBezTo>
                <a:lnTo>
                  <a:pt x="145" y="7383"/>
                </a:lnTo>
                <a:cubicBezTo>
                  <a:pt x="136" y="7383"/>
                  <a:pt x="126" y="7382"/>
                  <a:pt x="117" y="7380"/>
                </a:cubicBezTo>
                <a:cubicBezTo>
                  <a:pt x="108" y="7378"/>
                  <a:pt x="99" y="7375"/>
                  <a:pt x="90" y="7372"/>
                </a:cubicBezTo>
                <a:cubicBezTo>
                  <a:pt x="81" y="7368"/>
                  <a:pt x="73" y="7364"/>
                  <a:pt x="65" y="7358"/>
                </a:cubicBezTo>
                <a:cubicBezTo>
                  <a:pt x="57" y="7353"/>
                  <a:pt x="49" y="7347"/>
                  <a:pt x="43" y="7340"/>
                </a:cubicBezTo>
                <a:cubicBezTo>
                  <a:pt x="36" y="7333"/>
                  <a:pt x="30" y="7326"/>
                  <a:pt x="24" y="7318"/>
                </a:cubicBezTo>
                <a:cubicBezTo>
                  <a:pt x="19" y="7310"/>
                  <a:pt x="15" y="7302"/>
                  <a:pt x="11" y="7293"/>
                </a:cubicBezTo>
                <a:cubicBezTo>
                  <a:pt x="7" y="7284"/>
                  <a:pt x="5" y="7275"/>
                  <a:pt x="3" y="7266"/>
                </a:cubicBezTo>
                <a:cubicBezTo>
                  <a:pt x="1" y="7256"/>
                  <a:pt x="0" y="7247"/>
                  <a:pt x="0" y="7237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5" name=""/>
          <p:cNvSpPr/>
          <p:nvPr/>
        </p:nvSpPr>
        <p:spPr>
          <a:xfrm>
            <a:off x="757080" y="2604960"/>
            <a:ext cx="5200920" cy="2657880"/>
          </a:xfrm>
          <a:custGeom>
            <a:avLst/>
            <a:gdLst/>
            <a:ahLst/>
            <a:rect l="0" t="0" r="r" b="b"/>
            <a:pathLst>
              <a:path w="14447" h="7383">
                <a:moveTo>
                  <a:pt x="0" y="7237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4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7"/>
                  <a:pt x="14357" y="11"/>
                </a:cubicBezTo>
                <a:cubicBezTo>
                  <a:pt x="14366" y="15"/>
                  <a:pt x="14375" y="19"/>
                  <a:pt x="14383" y="24"/>
                </a:cubicBezTo>
                <a:cubicBezTo>
                  <a:pt x="14390" y="30"/>
                  <a:pt x="14398" y="36"/>
                  <a:pt x="14405" y="42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2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6"/>
                  <a:pt x="14447" y="136"/>
                  <a:pt x="14447" y="145"/>
                </a:cubicBezTo>
                <a:lnTo>
                  <a:pt x="14447" y="7237"/>
                </a:lnTo>
                <a:cubicBezTo>
                  <a:pt x="14447" y="7247"/>
                  <a:pt x="14446" y="7256"/>
                  <a:pt x="14444" y="7266"/>
                </a:cubicBezTo>
                <a:cubicBezTo>
                  <a:pt x="14443" y="7275"/>
                  <a:pt x="14440" y="7284"/>
                  <a:pt x="14436" y="7293"/>
                </a:cubicBezTo>
                <a:cubicBezTo>
                  <a:pt x="14432" y="7302"/>
                  <a:pt x="14428" y="7310"/>
                  <a:pt x="14423" y="7318"/>
                </a:cubicBezTo>
                <a:cubicBezTo>
                  <a:pt x="14417" y="7326"/>
                  <a:pt x="14411" y="7333"/>
                  <a:pt x="14405" y="7340"/>
                </a:cubicBezTo>
                <a:cubicBezTo>
                  <a:pt x="14398" y="7347"/>
                  <a:pt x="14390" y="7353"/>
                  <a:pt x="14383" y="7358"/>
                </a:cubicBezTo>
                <a:cubicBezTo>
                  <a:pt x="14375" y="7364"/>
                  <a:pt x="14366" y="7368"/>
                  <a:pt x="14357" y="7372"/>
                </a:cubicBezTo>
                <a:cubicBezTo>
                  <a:pt x="14349" y="7375"/>
                  <a:pt x="14339" y="7378"/>
                  <a:pt x="14330" y="7380"/>
                </a:cubicBezTo>
                <a:cubicBezTo>
                  <a:pt x="14321" y="7382"/>
                  <a:pt x="14311" y="7383"/>
                  <a:pt x="14302" y="7383"/>
                </a:cubicBezTo>
                <a:lnTo>
                  <a:pt x="145" y="7383"/>
                </a:lnTo>
                <a:cubicBezTo>
                  <a:pt x="136" y="7383"/>
                  <a:pt x="126" y="7382"/>
                  <a:pt x="117" y="7380"/>
                </a:cubicBezTo>
                <a:cubicBezTo>
                  <a:pt x="108" y="7378"/>
                  <a:pt x="99" y="7375"/>
                  <a:pt x="90" y="7372"/>
                </a:cubicBezTo>
                <a:cubicBezTo>
                  <a:pt x="81" y="7368"/>
                  <a:pt x="73" y="7364"/>
                  <a:pt x="65" y="7358"/>
                </a:cubicBezTo>
                <a:cubicBezTo>
                  <a:pt x="57" y="7353"/>
                  <a:pt x="49" y="7347"/>
                  <a:pt x="43" y="7340"/>
                </a:cubicBezTo>
                <a:cubicBezTo>
                  <a:pt x="36" y="7333"/>
                  <a:pt x="30" y="7326"/>
                  <a:pt x="24" y="7318"/>
                </a:cubicBezTo>
                <a:cubicBezTo>
                  <a:pt x="19" y="7310"/>
                  <a:pt x="15" y="7302"/>
                  <a:pt x="11" y="7293"/>
                </a:cubicBezTo>
                <a:cubicBezTo>
                  <a:pt x="7" y="7284"/>
                  <a:pt x="5" y="7275"/>
                  <a:pt x="3" y="7266"/>
                </a:cubicBezTo>
                <a:cubicBezTo>
                  <a:pt x="1" y="7256"/>
                  <a:pt x="0" y="7247"/>
                  <a:pt x="0" y="7237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6" name=""/>
          <p:cNvSpPr/>
          <p:nvPr/>
        </p:nvSpPr>
        <p:spPr>
          <a:xfrm>
            <a:off x="941760" y="1933560"/>
            <a:ext cx="40680" cy="79200"/>
          </a:xfrm>
          <a:custGeom>
            <a:avLst/>
            <a:gdLst/>
            <a:ahLst/>
            <a:rect l="0" t="0" r="r" b="b"/>
            <a:pathLst>
              <a:path w="113" h="220">
                <a:moveTo>
                  <a:pt x="113" y="164"/>
                </a:moveTo>
                <a:cubicBezTo>
                  <a:pt x="113" y="194"/>
                  <a:pt x="86" y="220"/>
                  <a:pt x="56" y="220"/>
                </a:cubicBezTo>
                <a:cubicBezTo>
                  <a:pt x="25" y="220"/>
                  <a:pt x="0" y="194"/>
                  <a:pt x="0" y="164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cubicBezTo>
                  <a:pt x="86" y="0"/>
                  <a:pt x="113" y="24"/>
                  <a:pt x="113" y="54"/>
                </a:cubicBezTo>
                <a:lnTo>
                  <a:pt x="113" y="164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7" name=""/>
          <p:cNvSpPr/>
          <p:nvPr/>
        </p:nvSpPr>
        <p:spPr>
          <a:xfrm>
            <a:off x="858240" y="2078640"/>
            <a:ext cx="210240" cy="207360"/>
          </a:xfrm>
          <a:custGeom>
            <a:avLst/>
            <a:gdLst/>
            <a:ahLst/>
            <a:rect l="0" t="0" r="r" b="b"/>
            <a:pathLst>
              <a:path w="584" h="576">
                <a:moveTo>
                  <a:pt x="41" y="576"/>
                </a:moveTo>
                <a:cubicBezTo>
                  <a:pt x="35" y="576"/>
                  <a:pt x="29" y="575"/>
                  <a:pt x="23" y="572"/>
                </a:cubicBezTo>
                <a:cubicBezTo>
                  <a:pt x="2" y="562"/>
                  <a:pt x="-6" y="537"/>
                  <a:pt x="4" y="517"/>
                </a:cubicBezTo>
                <a:lnTo>
                  <a:pt x="255" y="23"/>
                </a:lnTo>
                <a:cubicBezTo>
                  <a:pt x="262" y="9"/>
                  <a:pt x="276" y="0"/>
                  <a:pt x="292" y="0"/>
                </a:cubicBezTo>
                <a:cubicBezTo>
                  <a:pt x="308" y="0"/>
                  <a:pt x="322" y="9"/>
                  <a:pt x="329" y="23"/>
                </a:cubicBezTo>
                <a:lnTo>
                  <a:pt x="579" y="517"/>
                </a:lnTo>
                <a:cubicBezTo>
                  <a:pt x="589" y="537"/>
                  <a:pt x="581" y="562"/>
                  <a:pt x="560" y="572"/>
                </a:cubicBezTo>
                <a:cubicBezTo>
                  <a:pt x="540" y="582"/>
                  <a:pt x="515" y="574"/>
                  <a:pt x="505" y="554"/>
                </a:cubicBezTo>
                <a:lnTo>
                  <a:pt x="292" y="133"/>
                </a:lnTo>
                <a:lnTo>
                  <a:pt x="79" y="554"/>
                </a:lnTo>
                <a:cubicBezTo>
                  <a:pt x="71" y="568"/>
                  <a:pt x="57" y="576"/>
                  <a:pt x="41" y="57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8" name=""/>
          <p:cNvSpPr/>
          <p:nvPr/>
        </p:nvSpPr>
        <p:spPr>
          <a:xfrm>
            <a:off x="813240" y="1975320"/>
            <a:ext cx="300240" cy="158040"/>
          </a:xfrm>
          <a:custGeom>
            <a:avLst/>
            <a:gdLst/>
            <a:ahLst/>
            <a:rect l="0" t="0" r="r" b="b"/>
            <a:pathLst>
              <a:path w="834" h="439">
                <a:moveTo>
                  <a:pt x="416" y="439"/>
                </a:moveTo>
                <a:cubicBezTo>
                  <a:pt x="409" y="439"/>
                  <a:pt x="402" y="436"/>
                  <a:pt x="397" y="431"/>
                </a:cubicBezTo>
                <a:lnTo>
                  <a:pt x="8" y="47"/>
                </a:lnTo>
                <a:cubicBezTo>
                  <a:pt x="-3" y="36"/>
                  <a:pt x="-3" y="19"/>
                  <a:pt x="8" y="8"/>
                </a:cubicBezTo>
                <a:cubicBezTo>
                  <a:pt x="19" y="-3"/>
                  <a:pt x="37" y="-3"/>
                  <a:pt x="47" y="8"/>
                </a:cubicBezTo>
                <a:lnTo>
                  <a:pt x="416" y="372"/>
                </a:lnTo>
                <a:lnTo>
                  <a:pt x="786" y="8"/>
                </a:lnTo>
                <a:cubicBezTo>
                  <a:pt x="797" y="-3"/>
                  <a:pt x="814" y="-3"/>
                  <a:pt x="825" y="8"/>
                </a:cubicBezTo>
                <a:cubicBezTo>
                  <a:pt x="836" y="19"/>
                  <a:pt x="836" y="36"/>
                  <a:pt x="825" y="47"/>
                </a:cubicBezTo>
                <a:lnTo>
                  <a:pt x="436" y="431"/>
                </a:lnTo>
                <a:cubicBezTo>
                  <a:pt x="431" y="436"/>
                  <a:pt x="424" y="439"/>
                  <a:pt x="416" y="439"/>
                </a:cubicBezTo>
                <a:close/>
              </a:path>
            </a:pathLst>
          </a:custGeom>
          <a:solidFill>
            <a:srgbClr val="58595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9" name=""/>
          <p:cNvSpPr/>
          <p:nvPr/>
        </p:nvSpPr>
        <p:spPr>
          <a:xfrm>
            <a:off x="803160" y="1965600"/>
            <a:ext cx="320040" cy="315720"/>
          </a:xfrm>
          <a:custGeom>
            <a:avLst/>
            <a:gdLst/>
            <a:ahLst/>
            <a:rect l="0" t="0" r="r" b="b"/>
            <a:pathLst>
              <a:path w="889" h="877">
                <a:moveTo>
                  <a:pt x="889" y="439"/>
                </a:moveTo>
                <a:cubicBezTo>
                  <a:pt x="889" y="681"/>
                  <a:pt x="689" y="877"/>
                  <a:pt x="444" y="877"/>
                </a:cubicBezTo>
                <a:cubicBezTo>
                  <a:pt x="199" y="877"/>
                  <a:pt x="0" y="681"/>
                  <a:pt x="0" y="439"/>
                </a:cubicBezTo>
                <a:cubicBezTo>
                  <a:pt x="0" y="196"/>
                  <a:pt x="199" y="0"/>
                  <a:pt x="444" y="0"/>
                </a:cubicBezTo>
                <a:cubicBezTo>
                  <a:pt x="689" y="-1"/>
                  <a:pt x="889" y="196"/>
                  <a:pt x="889" y="43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0" name=""/>
          <p:cNvSpPr/>
          <p:nvPr/>
        </p:nvSpPr>
        <p:spPr>
          <a:xfrm>
            <a:off x="843120" y="2004840"/>
            <a:ext cx="240120" cy="236880"/>
          </a:xfrm>
          <a:custGeom>
            <a:avLst/>
            <a:gdLst/>
            <a:ahLst/>
            <a:rect l="0" t="0" r="r" b="b"/>
            <a:pathLst>
              <a:path w="667" h="658">
                <a:moveTo>
                  <a:pt x="667" y="330"/>
                </a:moveTo>
                <a:cubicBezTo>
                  <a:pt x="667" y="511"/>
                  <a:pt x="517" y="658"/>
                  <a:pt x="333" y="658"/>
                </a:cubicBezTo>
                <a:cubicBezTo>
                  <a:pt x="149" y="658"/>
                  <a:pt x="0" y="511"/>
                  <a:pt x="0" y="330"/>
                </a:cubicBezTo>
                <a:cubicBezTo>
                  <a:pt x="0" y="148"/>
                  <a:pt x="149" y="0"/>
                  <a:pt x="333" y="0"/>
                </a:cubicBezTo>
                <a:cubicBezTo>
                  <a:pt x="517" y="0"/>
                  <a:pt x="667" y="148"/>
                  <a:pt x="667" y="330"/>
                </a:cubicBezTo>
                <a:close/>
              </a:path>
            </a:pathLst>
          </a:custGeom>
          <a:solidFill>
            <a:srgbClr val="e6e7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1" name=""/>
          <p:cNvSpPr/>
          <p:nvPr/>
        </p:nvSpPr>
        <p:spPr>
          <a:xfrm>
            <a:off x="780840" y="1945800"/>
            <a:ext cx="362160" cy="101160"/>
          </a:xfrm>
          <a:custGeom>
            <a:avLst/>
            <a:gdLst/>
            <a:ahLst/>
            <a:rect l="0" t="0" r="r" b="b"/>
            <a:pathLst>
              <a:path w="1006" h="281">
                <a:moveTo>
                  <a:pt x="840" y="0"/>
                </a:moveTo>
                <a:cubicBezTo>
                  <a:pt x="794" y="0"/>
                  <a:pt x="752" y="18"/>
                  <a:pt x="722" y="48"/>
                </a:cubicBezTo>
                <a:lnTo>
                  <a:pt x="958" y="281"/>
                </a:lnTo>
                <a:cubicBezTo>
                  <a:pt x="988" y="251"/>
                  <a:pt x="1006" y="210"/>
                  <a:pt x="1006" y="165"/>
                </a:cubicBezTo>
                <a:cubicBezTo>
                  <a:pt x="1006" y="74"/>
                  <a:pt x="932" y="0"/>
                  <a:pt x="840" y="0"/>
                </a:cubicBezTo>
                <a:moveTo>
                  <a:pt x="167" y="0"/>
                </a:moveTo>
                <a:cubicBezTo>
                  <a:pt x="212" y="0"/>
                  <a:pt x="254" y="18"/>
                  <a:pt x="284" y="48"/>
                </a:cubicBezTo>
                <a:lnTo>
                  <a:pt x="49" y="281"/>
                </a:lnTo>
                <a:cubicBezTo>
                  <a:pt x="19" y="251"/>
                  <a:pt x="0" y="210"/>
                  <a:pt x="0" y="165"/>
                </a:cubicBezTo>
                <a:cubicBezTo>
                  <a:pt x="0" y="74"/>
                  <a:pt x="75" y="0"/>
                  <a:pt x="167" y="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2" name=""/>
          <p:cNvSpPr/>
          <p:nvPr/>
        </p:nvSpPr>
        <p:spPr>
          <a:xfrm>
            <a:off x="951840" y="2021400"/>
            <a:ext cx="70560" cy="108000"/>
          </a:xfrm>
          <a:custGeom>
            <a:avLst/>
            <a:gdLst/>
            <a:ahLst/>
            <a:rect l="0" t="0" r="r" b="b"/>
            <a:pathLst>
              <a:path w="196" h="300">
                <a:moveTo>
                  <a:pt x="167" y="300"/>
                </a:moveTo>
                <a:lnTo>
                  <a:pt x="28" y="300"/>
                </a:lnTo>
                <a:cubicBezTo>
                  <a:pt x="12" y="300"/>
                  <a:pt x="0" y="288"/>
                  <a:pt x="0" y="27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cubicBezTo>
                  <a:pt x="43" y="0"/>
                  <a:pt x="56" y="12"/>
                  <a:pt x="56" y="27"/>
                </a:cubicBezTo>
                <a:lnTo>
                  <a:pt x="56" y="246"/>
                </a:lnTo>
                <a:lnTo>
                  <a:pt x="167" y="246"/>
                </a:lnTo>
                <a:cubicBezTo>
                  <a:pt x="183" y="246"/>
                  <a:pt x="196" y="258"/>
                  <a:pt x="196" y="273"/>
                </a:cubicBezTo>
                <a:cubicBezTo>
                  <a:pt x="196" y="288"/>
                  <a:pt x="183" y="300"/>
                  <a:pt x="167" y="300"/>
                </a:cubicBezTo>
                <a:close/>
              </a:path>
            </a:pathLst>
          </a:custGeom>
          <a:solidFill>
            <a:srgbClr val="41404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3" name=""/>
          <p:cNvSpPr txBox="1"/>
          <p:nvPr/>
        </p:nvSpPr>
        <p:spPr>
          <a:xfrm>
            <a:off x="3694320" y="803880"/>
            <a:ext cx="5455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DAB+ Program Recorder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4" name=""/>
          <p:cNvSpPr txBox="1"/>
          <p:nvPr/>
        </p:nvSpPr>
        <p:spPr>
          <a:xfrm>
            <a:off x="1160280" y="1873440"/>
            <a:ext cx="3469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Scheduling System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5" name=""/>
          <p:cNvSpPr txBox="1"/>
          <p:nvPr/>
        </p:nvSpPr>
        <p:spPr>
          <a:xfrm>
            <a:off x="914400" y="2765520"/>
            <a:ext cx="15217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schedule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6" name=""/>
          <p:cNvSpPr txBox="1"/>
          <p:nvPr/>
        </p:nvSpPr>
        <p:spPr>
          <a:xfrm>
            <a:off x="914400" y="2958120"/>
            <a:ext cx="29419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cf222e"/>
                </a:solidFill>
                <a:latin typeface="Courier New"/>
                <a:ea typeface="Courier New"/>
              </a:rPr>
              <a:t>from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datetime </a:t>
            </a:r>
            <a:r>
              <a:rPr b="0" lang="en-US" sz="134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datetime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7" name=""/>
          <p:cNvSpPr txBox="1"/>
          <p:nvPr/>
        </p:nvSpPr>
        <p:spPr>
          <a:xfrm>
            <a:off x="914400" y="3350520"/>
            <a:ext cx="25351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340" spc="-1" strike="noStrike">
                <a:solidFill>
                  <a:srgbClr val="6639ba"/>
                </a:solidFill>
                <a:latin typeface="Courier New"/>
                <a:ea typeface="Courier New"/>
              </a:rPr>
              <a:t>RecordingScheduler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: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8" name=""/>
          <p:cNvSpPr txBox="1"/>
          <p:nvPr/>
        </p:nvSpPr>
        <p:spPr>
          <a:xfrm>
            <a:off x="914400" y="3543120"/>
            <a:ext cx="486936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34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340" spc="-1" strike="noStrike">
                <a:solidFill>
                  <a:srgbClr val="6639ba"/>
                </a:solidFill>
                <a:latin typeface="Courier New"/>
                <a:ea typeface="Courier New"/>
              </a:rPr>
              <a:t>add_schedule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(self, station, start_time, 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9" name=""/>
          <p:cNvSpPr txBox="1"/>
          <p:nvPr/>
        </p:nvSpPr>
        <p:spPr>
          <a:xfrm>
            <a:off x="914400" y="3742560"/>
            <a:ext cx="456660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            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duration, repeat=</a:t>
            </a:r>
            <a:r>
              <a:rPr b="0" lang="en-US" sz="1340" spc="-1" strike="noStrike">
                <a:solidFill>
                  <a:srgbClr val="0a3069"/>
                </a:solidFill>
                <a:latin typeface="Courier New"/>
                <a:ea typeface="Courier New"/>
              </a:rPr>
              <a:t>'once'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):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0" name=""/>
          <p:cNvSpPr txBox="1"/>
          <p:nvPr/>
        </p:nvSpPr>
        <p:spPr>
          <a:xfrm>
            <a:off x="914400" y="3935520"/>
            <a:ext cx="10141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34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1" name=""/>
          <p:cNvSpPr txBox="1"/>
          <p:nvPr/>
        </p:nvSpPr>
        <p:spPr>
          <a:xfrm>
            <a:off x="1932120" y="3927240"/>
            <a:ext cx="1523160" cy="210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340" spc="-1" strike="noStrike">
                <a:solidFill>
                  <a:srgbClr val="59636e"/>
                </a:solidFill>
                <a:latin typeface="TlwgTypo"/>
                <a:cs typeface="TlwgTypo"/>
              </a:rPr>
              <a:t>เพิ่มตารางการบันทึก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2" name=""/>
          <p:cNvSpPr txBox="1"/>
          <p:nvPr/>
        </p:nvSpPr>
        <p:spPr>
          <a:xfrm>
            <a:off x="914400" y="4128120"/>
            <a:ext cx="253656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schedule_item = {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3" name=""/>
          <p:cNvSpPr txBox="1"/>
          <p:nvPr/>
        </p:nvSpPr>
        <p:spPr>
          <a:xfrm>
            <a:off x="914400" y="4327560"/>
            <a:ext cx="314604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    </a:t>
            </a:r>
            <a:r>
              <a:rPr b="0" lang="en-US" sz="1340" spc="-1" strike="noStrike">
                <a:solidFill>
                  <a:srgbClr val="0a3069"/>
                </a:solidFill>
                <a:latin typeface="Courier New"/>
                <a:ea typeface="Courier New"/>
              </a:rPr>
              <a:t>'station'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: station,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4" name=""/>
          <p:cNvSpPr txBox="1"/>
          <p:nvPr/>
        </p:nvSpPr>
        <p:spPr>
          <a:xfrm>
            <a:off x="914400" y="4520520"/>
            <a:ext cx="375408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    </a:t>
            </a:r>
            <a:r>
              <a:rPr b="0" lang="en-US" sz="1340" spc="-1" strike="noStrike">
                <a:solidFill>
                  <a:srgbClr val="0a3069"/>
                </a:solidFill>
                <a:latin typeface="Courier New"/>
                <a:ea typeface="Courier New"/>
              </a:rPr>
              <a:t>'start_time'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: start_time,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5" name=""/>
          <p:cNvSpPr txBox="1"/>
          <p:nvPr/>
        </p:nvSpPr>
        <p:spPr>
          <a:xfrm>
            <a:off x="914400" y="4713120"/>
            <a:ext cx="32479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    </a:t>
            </a:r>
            <a:r>
              <a:rPr b="0" lang="en-US" sz="1340" spc="-1" strike="noStrike">
                <a:solidFill>
                  <a:srgbClr val="0a3069"/>
                </a:solidFill>
                <a:latin typeface="Courier New"/>
                <a:ea typeface="Courier New"/>
              </a:rPr>
              <a:t>'duration'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: duration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6" name=""/>
          <p:cNvSpPr/>
          <p:nvPr/>
        </p:nvSpPr>
        <p:spPr>
          <a:xfrm>
            <a:off x="6243480" y="2604960"/>
            <a:ext cx="5200920" cy="2476800"/>
          </a:xfrm>
          <a:custGeom>
            <a:avLst/>
            <a:gdLst/>
            <a:ahLst/>
            <a:rect l="0" t="0" r="r" b="b"/>
            <a:pathLst>
              <a:path w="14447" h="6880">
                <a:moveTo>
                  <a:pt x="0" y="673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4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7"/>
                  <a:pt x="14357" y="11"/>
                </a:cubicBezTo>
                <a:cubicBezTo>
                  <a:pt x="14366" y="15"/>
                  <a:pt x="14375" y="19"/>
                  <a:pt x="14383" y="24"/>
                </a:cubicBezTo>
                <a:cubicBezTo>
                  <a:pt x="14390" y="30"/>
                  <a:pt x="14398" y="36"/>
                  <a:pt x="14405" y="42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2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6"/>
                  <a:pt x="14447" y="136"/>
                  <a:pt x="14447" y="145"/>
                </a:cubicBezTo>
                <a:lnTo>
                  <a:pt x="14447" y="6734"/>
                </a:lnTo>
                <a:cubicBezTo>
                  <a:pt x="14447" y="6744"/>
                  <a:pt x="14446" y="6754"/>
                  <a:pt x="14444" y="6763"/>
                </a:cubicBezTo>
                <a:cubicBezTo>
                  <a:pt x="14443" y="6772"/>
                  <a:pt x="14440" y="6781"/>
                  <a:pt x="14436" y="6790"/>
                </a:cubicBezTo>
                <a:cubicBezTo>
                  <a:pt x="14432" y="6799"/>
                  <a:pt x="14428" y="6807"/>
                  <a:pt x="14423" y="6815"/>
                </a:cubicBezTo>
                <a:cubicBezTo>
                  <a:pt x="14417" y="6823"/>
                  <a:pt x="14411" y="6831"/>
                  <a:pt x="14405" y="6837"/>
                </a:cubicBezTo>
                <a:cubicBezTo>
                  <a:pt x="14398" y="6844"/>
                  <a:pt x="14390" y="6850"/>
                  <a:pt x="14383" y="6855"/>
                </a:cubicBezTo>
                <a:cubicBezTo>
                  <a:pt x="14375" y="6861"/>
                  <a:pt x="14366" y="6865"/>
                  <a:pt x="14357" y="6869"/>
                </a:cubicBezTo>
                <a:cubicBezTo>
                  <a:pt x="14349" y="6873"/>
                  <a:pt x="14339" y="6875"/>
                  <a:pt x="14330" y="6877"/>
                </a:cubicBezTo>
                <a:cubicBezTo>
                  <a:pt x="14321" y="6879"/>
                  <a:pt x="14311" y="6880"/>
                  <a:pt x="14302" y="6880"/>
                </a:cubicBezTo>
                <a:lnTo>
                  <a:pt x="145" y="6880"/>
                </a:lnTo>
                <a:cubicBezTo>
                  <a:pt x="136" y="6880"/>
                  <a:pt x="126" y="6879"/>
                  <a:pt x="117" y="6877"/>
                </a:cubicBezTo>
                <a:cubicBezTo>
                  <a:pt x="108" y="6875"/>
                  <a:pt x="99" y="6873"/>
                  <a:pt x="90" y="6869"/>
                </a:cubicBezTo>
                <a:cubicBezTo>
                  <a:pt x="81" y="6865"/>
                  <a:pt x="73" y="6861"/>
                  <a:pt x="65" y="6855"/>
                </a:cubicBezTo>
                <a:cubicBezTo>
                  <a:pt x="57" y="6850"/>
                  <a:pt x="49" y="6844"/>
                  <a:pt x="43" y="6837"/>
                </a:cubicBezTo>
                <a:cubicBezTo>
                  <a:pt x="36" y="6831"/>
                  <a:pt x="30" y="6823"/>
                  <a:pt x="24" y="6815"/>
                </a:cubicBezTo>
                <a:cubicBezTo>
                  <a:pt x="19" y="6807"/>
                  <a:pt x="15" y="6799"/>
                  <a:pt x="11" y="6790"/>
                </a:cubicBezTo>
                <a:cubicBezTo>
                  <a:pt x="7" y="6781"/>
                  <a:pt x="5" y="6772"/>
                  <a:pt x="3" y="6763"/>
                </a:cubicBezTo>
                <a:cubicBezTo>
                  <a:pt x="1" y="6754"/>
                  <a:pt x="0" y="6744"/>
                  <a:pt x="0" y="6734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7" name=""/>
          <p:cNvSpPr/>
          <p:nvPr/>
        </p:nvSpPr>
        <p:spPr>
          <a:xfrm>
            <a:off x="6243480" y="2604960"/>
            <a:ext cx="5200920" cy="2476800"/>
          </a:xfrm>
          <a:custGeom>
            <a:avLst/>
            <a:gdLst/>
            <a:ahLst/>
            <a:rect l="0" t="0" r="r" b="b"/>
            <a:pathLst>
              <a:path w="14447" h="6880">
                <a:moveTo>
                  <a:pt x="0" y="673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2"/>
                  <a:pt x="24" y="65"/>
                </a:cubicBezTo>
                <a:cubicBezTo>
                  <a:pt x="30" y="57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7"/>
                  <a:pt x="14357" y="11"/>
                </a:cubicBezTo>
                <a:cubicBezTo>
                  <a:pt x="14366" y="15"/>
                  <a:pt x="14375" y="19"/>
                  <a:pt x="14383" y="24"/>
                </a:cubicBezTo>
                <a:cubicBezTo>
                  <a:pt x="14390" y="30"/>
                  <a:pt x="14398" y="36"/>
                  <a:pt x="14405" y="42"/>
                </a:cubicBezTo>
                <a:cubicBezTo>
                  <a:pt x="14411" y="49"/>
                  <a:pt x="14417" y="57"/>
                  <a:pt x="14423" y="65"/>
                </a:cubicBezTo>
                <a:cubicBezTo>
                  <a:pt x="14428" y="72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6"/>
                  <a:pt x="14447" y="136"/>
                  <a:pt x="14447" y="145"/>
                </a:cubicBezTo>
                <a:lnTo>
                  <a:pt x="14447" y="6734"/>
                </a:lnTo>
                <a:cubicBezTo>
                  <a:pt x="14447" y="6744"/>
                  <a:pt x="14446" y="6754"/>
                  <a:pt x="14444" y="6763"/>
                </a:cubicBezTo>
                <a:cubicBezTo>
                  <a:pt x="14443" y="6772"/>
                  <a:pt x="14440" y="6781"/>
                  <a:pt x="14436" y="6790"/>
                </a:cubicBezTo>
                <a:cubicBezTo>
                  <a:pt x="14432" y="6799"/>
                  <a:pt x="14428" y="6807"/>
                  <a:pt x="14423" y="6815"/>
                </a:cubicBezTo>
                <a:cubicBezTo>
                  <a:pt x="14417" y="6823"/>
                  <a:pt x="14411" y="6831"/>
                  <a:pt x="14405" y="6837"/>
                </a:cubicBezTo>
                <a:cubicBezTo>
                  <a:pt x="14398" y="6844"/>
                  <a:pt x="14390" y="6850"/>
                  <a:pt x="14383" y="6855"/>
                </a:cubicBezTo>
                <a:cubicBezTo>
                  <a:pt x="14375" y="6861"/>
                  <a:pt x="14366" y="6865"/>
                  <a:pt x="14357" y="6869"/>
                </a:cubicBezTo>
                <a:cubicBezTo>
                  <a:pt x="14349" y="6873"/>
                  <a:pt x="14339" y="6875"/>
                  <a:pt x="14330" y="6877"/>
                </a:cubicBezTo>
                <a:cubicBezTo>
                  <a:pt x="14321" y="6879"/>
                  <a:pt x="14311" y="6880"/>
                  <a:pt x="14302" y="6880"/>
                </a:cubicBezTo>
                <a:lnTo>
                  <a:pt x="145" y="6880"/>
                </a:lnTo>
                <a:cubicBezTo>
                  <a:pt x="136" y="6880"/>
                  <a:pt x="126" y="6879"/>
                  <a:pt x="117" y="6877"/>
                </a:cubicBezTo>
                <a:cubicBezTo>
                  <a:pt x="108" y="6875"/>
                  <a:pt x="99" y="6873"/>
                  <a:pt x="90" y="6869"/>
                </a:cubicBezTo>
                <a:cubicBezTo>
                  <a:pt x="81" y="6865"/>
                  <a:pt x="73" y="6861"/>
                  <a:pt x="65" y="6855"/>
                </a:cubicBezTo>
                <a:cubicBezTo>
                  <a:pt x="57" y="6850"/>
                  <a:pt x="49" y="6844"/>
                  <a:pt x="43" y="6837"/>
                </a:cubicBezTo>
                <a:cubicBezTo>
                  <a:pt x="36" y="6831"/>
                  <a:pt x="30" y="6823"/>
                  <a:pt x="24" y="6815"/>
                </a:cubicBezTo>
                <a:cubicBezTo>
                  <a:pt x="19" y="6807"/>
                  <a:pt x="15" y="6799"/>
                  <a:pt x="11" y="6790"/>
                </a:cubicBezTo>
                <a:cubicBezTo>
                  <a:pt x="7" y="6781"/>
                  <a:pt x="5" y="6772"/>
                  <a:pt x="3" y="6763"/>
                </a:cubicBezTo>
                <a:cubicBezTo>
                  <a:pt x="1" y="6754"/>
                  <a:pt x="0" y="6744"/>
                  <a:pt x="0" y="6734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8" name=""/>
          <p:cNvSpPr/>
          <p:nvPr/>
        </p:nvSpPr>
        <p:spPr>
          <a:xfrm>
            <a:off x="6267240" y="1962720"/>
            <a:ext cx="322200" cy="294120"/>
          </a:xfrm>
          <a:custGeom>
            <a:avLst/>
            <a:gdLst/>
            <a:ahLst/>
            <a:rect l="0" t="0" r="r" b="b"/>
            <a:pathLst>
              <a:path w="895" h="817">
                <a:moveTo>
                  <a:pt x="0" y="708"/>
                </a:moveTo>
                <a:cubicBezTo>
                  <a:pt x="0" y="768"/>
                  <a:pt x="51" y="817"/>
                  <a:pt x="113" y="817"/>
                </a:cubicBezTo>
                <a:lnTo>
                  <a:pt x="783" y="817"/>
                </a:lnTo>
                <a:cubicBezTo>
                  <a:pt x="845" y="817"/>
                  <a:pt x="895" y="768"/>
                  <a:pt x="895" y="708"/>
                </a:cubicBezTo>
                <a:lnTo>
                  <a:pt x="895" y="245"/>
                </a:lnTo>
                <a:cubicBezTo>
                  <a:pt x="895" y="185"/>
                  <a:pt x="845" y="136"/>
                  <a:pt x="783" y="136"/>
                </a:cubicBezTo>
                <a:lnTo>
                  <a:pt x="532" y="136"/>
                </a:lnTo>
                <a:cubicBezTo>
                  <a:pt x="432" y="136"/>
                  <a:pt x="448" y="0"/>
                  <a:pt x="296" y="0"/>
                </a:cubicBezTo>
                <a:lnTo>
                  <a:pt x="113" y="0"/>
                </a:lnTo>
                <a:cubicBezTo>
                  <a:pt x="51" y="0"/>
                  <a:pt x="0" y="49"/>
                  <a:pt x="0" y="109"/>
                </a:cubicBezTo>
                <a:lnTo>
                  <a:pt x="0" y="70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9" name=""/>
          <p:cNvSpPr/>
          <p:nvPr/>
        </p:nvSpPr>
        <p:spPr>
          <a:xfrm>
            <a:off x="6267240" y="2031120"/>
            <a:ext cx="342360" cy="225720"/>
          </a:xfrm>
          <a:custGeom>
            <a:avLst/>
            <a:gdLst/>
            <a:ahLst/>
            <a:rect l="0" t="0" r="r" b="b"/>
            <a:pathLst>
              <a:path w="951" h="627">
                <a:moveTo>
                  <a:pt x="839" y="0"/>
                </a:moveTo>
                <a:lnTo>
                  <a:pt x="656" y="0"/>
                </a:lnTo>
                <a:cubicBezTo>
                  <a:pt x="504" y="0"/>
                  <a:pt x="519" y="136"/>
                  <a:pt x="420" y="136"/>
                </a:cubicBezTo>
                <a:lnTo>
                  <a:pt x="169" y="136"/>
                </a:lnTo>
                <a:cubicBezTo>
                  <a:pt x="106" y="136"/>
                  <a:pt x="56" y="185"/>
                  <a:pt x="56" y="245"/>
                </a:cubicBezTo>
                <a:lnTo>
                  <a:pt x="56" y="518"/>
                </a:lnTo>
                <a:cubicBezTo>
                  <a:pt x="56" y="533"/>
                  <a:pt x="43" y="545"/>
                  <a:pt x="28" y="545"/>
                </a:cubicBezTo>
                <a:cubicBezTo>
                  <a:pt x="13" y="545"/>
                  <a:pt x="0" y="533"/>
                  <a:pt x="0" y="518"/>
                </a:cubicBezTo>
                <a:cubicBezTo>
                  <a:pt x="0" y="578"/>
                  <a:pt x="50" y="627"/>
                  <a:pt x="112" y="627"/>
                </a:cubicBezTo>
                <a:lnTo>
                  <a:pt x="839" y="627"/>
                </a:lnTo>
                <a:cubicBezTo>
                  <a:pt x="901" y="627"/>
                  <a:pt x="951" y="578"/>
                  <a:pt x="951" y="518"/>
                </a:cubicBezTo>
                <a:lnTo>
                  <a:pt x="951" y="109"/>
                </a:lnTo>
                <a:cubicBezTo>
                  <a:pt x="951" y="49"/>
                  <a:pt x="901" y="0"/>
                  <a:pt x="839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0" name=""/>
          <p:cNvSpPr txBox="1"/>
          <p:nvPr/>
        </p:nvSpPr>
        <p:spPr>
          <a:xfrm>
            <a:off x="914400" y="4912560"/>
            <a:ext cx="91188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340" spc="-1" strike="noStrike">
                <a:solidFill>
                  <a:srgbClr val="1f2328"/>
                </a:solidFill>
                <a:latin typeface="Courier New"/>
                <a:ea typeface="Courier New"/>
              </a:rPr>
              <a:t>}</a:t>
            </a:r>
            <a:endParaRPr b="0" lang="en-US" sz="13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1" name=""/>
          <p:cNvSpPr txBox="1"/>
          <p:nvPr/>
        </p:nvSpPr>
        <p:spPr>
          <a:xfrm>
            <a:off x="6646680" y="1873440"/>
            <a:ext cx="31737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File Organization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2" name=""/>
          <p:cNvSpPr txBox="1"/>
          <p:nvPr/>
        </p:nvSpPr>
        <p:spPr>
          <a:xfrm>
            <a:off x="6400800" y="2766600"/>
            <a:ext cx="2112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DAB_Recordings/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3" name=""/>
          <p:cNvSpPr txBox="1"/>
          <p:nvPr/>
        </p:nvSpPr>
        <p:spPr>
          <a:xfrm>
            <a:off x="6400800" y="3033360"/>
            <a:ext cx="2111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2024-12-08/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4" name=""/>
          <p:cNvSpPr txBox="1"/>
          <p:nvPr/>
        </p:nvSpPr>
        <p:spPr>
          <a:xfrm>
            <a:off x="6400800" y="3309480"/>
            <a:ext cx="2393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│   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Thai_PBS/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5" name=""/>
          <p:cNvSpPr txBox="1"/>
          <p:nvPr/>
        </p:nvSpPr>
        <p:spPr>
          <a:xfrm>
            <a:off x="6400800" y="3576240"/>
            <a:ext cx="2955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│   │   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audio.wav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6" name=""/>
          <p:cNvSpPr txBox="1"/>
          <p:nvPr/>
        </p:nvSpPr>
        <p:spPr>
          <a:xfrm>
            <a:off x="6400800" y="3843000"/>
            <a:ext cx="3097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│   │   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slideshow/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7" name=""/>
          <p:cNvSpPr txBox="1"/>
          <p:nvPr/>
        </p:nvSpPr>
        <p:spPr>
          <a:xfrm>
            <a:off x="6400800" y="4119120"/>
            <a:ext cx="3519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│   │   └──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metadata.json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8" name=""/>
          <p:cNvSpPr txBox="1"/>
          <p:nvPr/>
        </p:nvSpPr>
        <p:spPr>
          <a:xfrm>
            <a:off x="6400800" y="4385880"/>
            <a:ext cx="1689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│   └──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NBT/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9" name=""/>
          <p:cNvSpPr/>
          <p:nvPr/>
        </p:nvSpPr>
        <p:spPr>
          <a:xfrm>
            <a:off x="780840" y="568620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423"/>
                </a:moveTo>
                <a:cubicBezTo>
                  <a:pt x="848" y="451"/>
                  <a:pt x="845" y="479"/>
                  <a:pt x="840" y="506"/>
                </a:cubicBezTo>
                <a:cubicBezTo>
                  <a:pt x="834" y="533"/>
                  <a:pt x="826" y="560"/>
                  <a:pt x="816" y="585"/>
                </a:cubicBezTo>
                <a:cubicBezTo>
                  <a:pt x="805" y="611"/>
                  <a:pt x="791" y="636"/>
                  <a:pt x="775" y="659"/>
                </a:cubicBezTo>
                <a:cubicBezTo>
                  <a:pt x="760" y="682"/>
                  <a:pt x="742" y="704"/>
                  <a:pt x="723" y="724"/>
                </a:cubicBezTo>
                <a:cubicBezTo>
                  <a:pt x="703" y="743"/>
                  <a:pt x="682" y="761"/>
                  <a:pt x="659" y="776"/>
                </a:cubicBezTo>
                <a:cubicBezTo>
                  <a:pt x="635" y="792"/>
                  <a:pt x="611" y="805"/>
                  <a:pt x="585" y="816"/>
                </a:cubicBezTo>
                <a:cubicBezTo>
                  <a:pt x="560" y="826"/>
                  <a:pt x="533" y="834"/>
                  <a:pt x="506" y="840"/>
                </a:cubicBezTo>
                <a:cubicBezTo>
                  <a:pt x="479" y="845"/>
                  <a:pt x="451" y="848"/>
                  <a:pt x="423" y="848"/>
                </a:cubicBezTo>
                <a:cubicBezTo>
                  <a:pt x="396" y="848"/>
                  <a:pt x="368" y="845"/>
                  <a:pt x="341" y="840"/>
                </a:cubicBezTo>
                <a:cubicBezTo>
                  <a:pt x="314" y="834"/>
                  <a:pt x="287" y="826"/>
                  <a:pt x="261" y="816"/>
                </a:cubicBezTo>
                <a:cubicBezTo>
                  <a:pt x="236" y="805"/>
                  <a:pt x="211" y="792"/>
                  <a:pt x="188" y="776"/>
                </a:cubicBezTo>
                <a:cubicBezTo>
                  <a:pt x="165" y="761"/>
                  <a:pt x="144" y="743"/>
                  <a:pt x="124" y="724"/>
                </a:cubicBezTo>
                <a:cubicBezTo>
                  <a:pt x="104" y="704"/>
                  <a:pt x="87" y="682"/>
                  <a:pt x="71" y="659"/>
                </a:cubicBezTo>
                <a:cubicBezTo>
                  <a:pt x="56" y="636"/>
                  <a:pt x="43" y="611"/>
                  <a:pt x="32" y="585"/>
                </a:cubicBezTo>
                <a:cubicBezTo>
                  <a:pt x="22" y="560"/>
                  <a:pt x="14" y="533"/>
                  <a:pt x="8" y="506"/>
                </a:cubicBezTo>
                <a:cubicBezTo>
                  <a:pt x="3" y="479"/>
                  <a:pt x="0" y="451"/>
                  <a:pt x="0" y="423"/>
                </a:cubicBezTo>
                <a:cubicBezTo>
                  <a:pt x="0" y="396"/>
                  <a:pt x="3" y="368"/>
                  <a:pt x="8" y="341"/>
                </a:cubicBezTo>
                <a:cubicBezTo>
                  <a:pt x="14" y="314"/>
                  <a:pt x="22" y="287"/>
                  <a:pt x="32" y="261"/>
                </a:cubicBezTo>
                <a:cubicBezTo>
                  <a:pt x="43" y="236"/>
                  <a:pt x="56" y="211"/>
                  <a:pt x="71" y="188"/>
                </a:cubicBezTo>
                <a:cubicBezTo>
                  <a:pt x="87" y="165"/>
                  <a:pt x="104" y="144"/>
                  <a:pt x="124" y="124"/>
                </a:cubicBezTo>
                <a:cubicBezTo>
                  <a:pt x="144" y="104"/>
                  <a:pt x="165" y="87"/>
                  <a:pt x="188" y="71"/>
                </a:cubicBezTo>
                <a:cubicBezTo>
                  <a:pt x="211" y="56"/>
                  <a:pt x="236" y="43"/>
                  <a:pt x="261" y="32"/>
                </a:cubicBezTo>
                <a:cubicBezTo>
                  <a:pt x="287" y="22"/>
                  <a:pt x="314" y="14"/>
                  <a:pt x="341" y="8"/>
                </a:cubicBezTo>
                <a:cubicBezTo>
                  <a:pt x="368" y="3"/>
                  <a:pt x="396" y="0"/>
                  <a:pt x="423" y="0"/>
                </a:cubicBezTo>
                <a:cubicBezTo>
                  <a:pt x="451" y="0"/>
                  <a:pt x="479" y="3"/>
                  <a:pt x="506" y="8"/>
                </a:cubicBezTo>
                <a:cubicBezTo>
                  <a:pt x="533" y="14"/>
                  <a:pt x="560" y="22"/>
                  <a:pt x="585" y="32"/>
                </a:cubicBezTo>
                <a:cubicBezTo>
                  <a:pt x="611" y="43"/>
                  <a:pt x="635" y="56"/>
                  <a:pt x="659" y="71"/>
                </a:cubicBezTo>
                <a:cubicBezTo>
                  <a:pt x="682" y="87"/>
                  <a:pt x="703" y="104"/>
                  <a:pt x="723" y="124"/>
                </a:cubicBezTo>
                <a:cubicBezTo>
                  <a:pt x="742" y="144"/>
                  <a:pt x="760" y="165"/>
                  <a:pt x="775" y="188"/>
                </a:cubicBezTo>
                <a:cubicBezTo>
                  <a:pt x="791" y="211"/>
                  <a:pt x="805" y="236"/>
                  <a:pt x="816" y="261"/>
                </a:cubicBezTo>
                <a:cubicBezTo>
                  <a:pt x="826" y="287"/>
                  <a:pt x="834" y="314"/>
                  <a:pt x="840" y="341"/>
                </a:cubicBezTo>
                <a:cubicBezTo>
                  <a:pt x="845" y="368"/>
                  <a:pt x="848" y="396"/>
                  <a:pt x="848" y="4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0" name=""/>
          <p:cNvSpPr/>
          <p:nvPr/>
        </p:nvSpPr>
        <p:spPr>
          <a:xfrm>
            <a:off x="819000" y="572436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8"/>
                </a:moveTo>
                <a:cubicBezTo>
                  <a:pt x="636" y="339"/>
                  <a:pt x="634" y="360"/>
                  <a:pt x="630" y="380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59"/>
                  <a:pt x="594" y="478"/>
                  <a:pt x="581" y="495"/>
                </a:cubicBezTo>
                <a:cubicBezTo>
                  <a:pt x="570" y="512"/>
                  <a:pt x="557" y="528"/>
                  <a:pt x="542" y="543"/>
                </a:cubicBezTo>
                <a:cubicBezTo>
                  <a:pt x="527" y="558"/>
                  <a:pt x="511" y="571"/>
                  <a:pt x="494" y="582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2"/>
                </a:cubicBezTo>
                <a:cubicBezTo>
                  <a:pt x="124" y="571"/>
                  <a:pt x="108" y="558"/>
                  <a:pt x="93" y="543"/>
                </a:cubicBezTo>
                <a:cubicBezTo>
                  <a:pt x="78" y="528"/>
                  <a:pt x="65" y="512"/>
                  <a:pt x="53" y="495"/>
                </a:cubicBezTo>
                <a:cubicBezTo>
                  <a:pt x="42" y="478"/>
                  <a:pt x="32" y="459"/>
                  <a:pt x="24" y="440"/>
                </a:cubicBezTo>
                <a:cubicBezTo>
                  <a:pt x="16" y="421"/>
                  <a:pt x="10" y="401"/>
                  <a:pt x="6" y="380"/>
                </a:cubicBezTo>
                <a:cubicBezTo>
                  <a:pt x="2" y="360"/>
                  <a:pt x="0" y="339"/>
                  <a:pt x="0" y="318"/>
                </a:cubicBezTo>
                <a:cubicBezTo>
                  <a:pt x="0" y="298"/>
                  <a:pt x="2" y="276"/>
                  <a:pt x="6" y="256"/>
                </a:cubicBezTo>
                <a:cubicBezTo>
                  <a:pt x="10" y="235"/>
                  <a:pt x="16" y="215"/>
                  <a:pt x="24" y="196"/>
                </a:cubicBezTo>
                <a:cubicBezTo>
                  <a:pt x="32" y="177"/>
                  <a:pt x="42" y="158"/>
                  <a:pt x="53" y="141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8"/>
                  <a:pt x="124" y="65"/>
                  <a:pt x="141" y="53"/>
                </a:cubicBezTo>
                <a:cubicBezTo>
                  <a:pt x="158" y="42"/>
                  <a:pt x="177" y="32"/>
                  <a:pt x="196" y="24"/>
                </a:cubicBezTo>
                <a:cubicBezTo>
                  <a:pt x="215" y="16"/>
                  <a:pt x="235" y="10"/>
                  <a:pt x="255" y="6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6"/>
                </a:cubicBezTo>
                <a:cubicBezTo>
                  <a:pt x="400" y="10"/>
                  <a:pt x="420" y="16"/>
                  <a:pt x="439" y="24"/>
                </a:cubicBezTo>
                <a:cubicBezTo>
                  <a:pt x="458" y="32"/>
                  <a:pt x="476" y="42"/>
                  <a:pt x="494" y="53"/>
                </a:cubicBezTo>
                <a:cubicBezTo>
                  <a:pt x="511" y="65"/>
                  <a:pt x="527" y="78"/>
                  <a:pt x="542" y="93"/>
                </a:cubicBezTo>
                <a:cubicBezTo>
                  <a:pt x="557" y="108"/>
                  <a:pt x="570" y="124"/>
                  <a:pt x="581" y="141"/>
                </a:cubicBezTo>
                <a:cubicBezTo>
                  <a:pt x="594" y="158"/>
                  <a:pt x="604" y="177"/>
                  <a:pt x="612" y="196"/>
                </a:cubicBezTo>
                <a:cubicBezTo>
                  <a:pt x="620" y="215"/>
                  <a:pt x="626" y="235"/>
                  <a:pt x="630" y="256"/>
                </a:cubicBezTo>
                <a:cubicBezTo>
                  <a:pt x="634" y="276"/>
                  <a:pt x="636" y="298"/>
                  <a:pt x="636" y="3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1" name=""/>
          <p:cNvSpPr/>
          <p:nvPr/>
        </p:nvSpPr>
        <p:spPr>
          <a:xfrm>
            <a:off x="848520" y="5753880"/>
            <a:ext cx="169920" cy="169920"/>
          </a:xfrm>
          <a:custGeom>
            <a:avLst/>
            <a:gdLst/>
            <a:ahLst/>
            <a:rect l="0" t="0" r="r" b="b"/>
            <a:pathLst>
              <a:path w="472" h="472">
                <a:moveTo>
                  <a:pt x="472" y="236"/>
                </a:moveTo>
                <a:cubicBezTo>
                  <a:pt x="472" y="252"/>
                  <a:pt x="470" y="267"/>
                  <a:pt x="467" y="282"/>
                </a:cubicBezTo>
                <a:cubicBezTo>
                  <a:pt x="464" y="297"/>
                  <a:pt x="460" y="312"/>
                  <a:pt x="454" y="326"/>
                </a:cubicBezTo>
                <a:cubicBezTo>
                  <a:pt x="448" y="341"/>
                  <a:pt x="441" y="354"/>
                  <a:pt x="432" y="367"/>
                </a:cubicBezTo>
                <a:cubicBezTo>
                  <a:pt x="423" y="380"/>
                  <a:pt x="414" y="392"/>
                  <a:pt x="403" y="403"/>
                </a:cubicBezTo>
                <a:cubicBezTo>
                  <a:pt x="392" y="414"/>
                  <a:pt x="380" y="423"/>
                  <a:pt x="367" y="432"/>
                </a:cubicBezTo>
                <a:cubicBezTo>
                  <a:pt x="354" y="441"/>
                  <a:pt x="341" y="448"/>
                  <a:pt x="326" y="454"/>
                </a:cubicBezTo>
                <a:cubicBezTo>
                  <a:pt x="312" y="460"/>
                  <a:pt x="297" y="464"/>
                  <a:pt x="282" y="467"/>
                </a:cubicBezTo>
                <a:cubicBezTo>
                  <a:pt x="267" y="470"/>
                  <a:pt x="252" y="472"/>
                  <a:pt x="236" y="472"/>
                </a:cubicBezTo>
                <a:cubicBezTo>
                  <a:pt x="220" y="472"/>
                  <a:pt x="205" y="470"/>
                  <a:pt x="190" y="467"/>
                </a:cubicBezTo>
                <a:cubicBezTo>
                  <a:pt x="174" y="464"/>
                  <a:pt x="160" y="460"/>
                  <a:pt x="145" y="454"/>
                </a:cubicBezTo>
                <a:cubicBezTo>
                  <a:pt x="131" y="448"/>
                  <a:pt x="118" y="441"/>
                  <a:pt x="105" y="432"/>
                </a:cubicBezTo>
                <a:cubicBezTo>
                  <a:pt x="92" y="423"/>
                  <a:pt x="80" y="414"/>
                  <a:pt x="69" y="403"/>
                </a:cubicBezTo>
                <a:cubicBezTo>
                  <a:pt x="58" y="392"/>
                  <a:pt x="48" y="380"/>
                  <a:pt x="40" y="367"/>
                </a:cubicBezTo>
                <a:cubicBezTo>
                  <a:pt x="31" y="354"/>
                  <a:pt x="24" y="341"/>
                  <a:pt x="18" y="326"/>
                </a:cubicBezTo>
                <a:cubicBezTo>
                  <a:pt x="12" y="312"/>
                  <a:pt x="8" y="297"/>
                  <a:pt x="5" y="282"/>
                </a:cubicBezTo>
                <a:cubicBezTo>
                  <a:pt x="2" y="267"/>
                  <a:pt x="0" y="252"/>
                  <a:pt x="0" y="236"/>
                </a:cubicBezTo>
                <a:cubicBezTo>
                  <a:pt x="0" y="220"/>
                  <a:pt x="2" y="205"/>
                  <a:pt x="5" y="190"/>
                </a:cubicBezTo>
                <a:cubicBezTo>
                  <a:pt x="8" y="174"/>
                  <a:pt x="12" y="160"/>
                  <a:pt x="18" y="145"/>
                </a:cubicBezTo>
                <a:cubicBezTo>
                  <a:pt x="24" y="131"/>
                  <a:pt x="31" y="118"/>
                  <a:pt x="40" y="105"/>
                </a:cubicBezTo>
                <a:cubicBezTo>
                  <a:pt x="48" y="92"/>
                  <a:pt x="58" y="80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8" y="31"/>
                  <a:pt x="131" y="24"/>
                  <a:pt x="145" y="18"/>
                </a:cubicBezTo>
                <a:cubicBezTo>
                  <a:pt x="160" y="12"/>
                  <a:pt x="174" y="8"/>
                  <a:pt x="190" y="5"/>
                </a:cubicBezTo>
                <a:cubicBezTo>
                  <a:pt x="205" y="2"/>
                  <a:pt x="220" y="0"/>
                  <a:pt x="236" y="0"/>
                </a:cubicBezTo>
                <a:cubicBezTo>
                  <a:pt x="252" y="0"/>
                  <a:pt x="267" y="2"/>
                  <a:pt x="282" y="5"/>
                </a:cubicBezTo>
                <a:cubicBezTo>
                  <a:pt x="297" y="8"/>
                  <a:pt x="312" y="12"/>
                  <a:pt x="326" y="18"/>
                </a:cubicBezTo>
                <a:cubicBezTo>
                  <a:pt x="341" y="24"/>
                  <a:pt x="354" y="31"/>
                  <a:pt x="367" y="40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80"/>
                  <a:pt x="423" y="92"/>
                  <a:pt x="432" y="105"/>
                </a:cubicBezTo>
                <a:cubicBezTo>
                  <a:pt x="441" y="118"/>
                  <a:pt x="448" y="131"/>
                  <a:pt x="454" y="145"/>
                </a:cubicBezTo>
                <a:cubicBezTo>
                  <a:pt x="460" y="160"/>
                  <a:pt x="464" y="174"/>
                  <a:pt x="467" y="190"/>
                </a:cubicBezTo>
                <a:cubicBezTo>
                  <a:pt x="470" y="205"/>
                  <a:pt x="472" y="220"/>
                  <a:pt x="472" y="23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2" name=""/>
          <p:cNvSpPr/>
          <p:nvPr/>
        </p:nvSpPr>
        <p:spPr>
          <a:xfrm>
            <a:off x="882360" y="5787720"/>
            <a:ext cx="102240" cy="102240"/>
          </a:xfrm>
          <a:custGeom>
            <a:avLst/>
            <a:gdLst/>
            <a:ahLst/>
            <a:rect l="0" t="0" r="r" b="b"/>
            <a:pathLst>
              <a:path w="284" h="284">
                <a:moveTo>
                  <a:pt x="284" y="142"/>
                </a:moveTo>
                <a:cubicBezTo>
                  <a:pt x="284" y="152"/>
                  <a:pt x="283" y="161"/>
                  <a:pt x="281" y="170"/>
                </a:cubicBezTo>
                <a:cubicBezTo>
                  <a:pt x="279" y="179"/>
                  <a:pt x="276" y="188"/>
                  <a:pt x="273" y="196"/>
                </a:cubicBezTo>
                <a:cubicBezTo>
                  <a:pt x="269" y="205"/>
                  <a:pt x="265" y="213"/>
                  <a:pt x="260" y="221"/>
                </a:cubicBezTo>
                <a:cubicBezTo>
                  <a:pt x="255" y="229"/>
                  <a:pt x="249" y="236"/>
                  <a:pt x="242" y="242"/>
                </a:cubicBezTo>
                <a:cubicBezTo>
                  <a:pt x="236" y="249"/>
                  <a:pt x="228" y="255"/>
                  <a:pt x="220" y="260"/>
                </a:cubicBezTo>
                <a:cubicBezTo>
                  <a:pt x="212" y="265"/>
                  <a:pt x="204" y="269"/>
                  <a:pt x="195" y="273"/>
                </a:cubicBezTo>
                <a:cubicBezTo>
                  <a:pt x="187" y="276"/>
                  <a:pt x="178" y="279"/>
                  <a:pt x="169" y="281"/>
                </a:cubicBezTo>
                <a:cubicBezTo>
                  <a:pt x="160" y="283"/>
                  <a:pt x="151" y="284"/>
                  <a:pt x="141" y="284"/>
                </a:cubicBezTo>
                <a:cubicBezTo>
                  <a:pt x="132" y="284"/>
                  <a:pt x="123" y="283"/>
                  <a:pt x="114" y="281"/>
                </a:cubicBezTo>
                <a:cubicBezTo>
                  <a:pt x="105" y="279"/>
                  <a:pt x="96" y="276"/>
                  <a:pt x="87" y="273"/>
                </a:cubicBezTo>
                <a:cubicBezTo>
                  <a:pt x="79" y="269"/>
                  <a:pt x="71" y="265"/>
                  <a:pt x="63" y="260"/>
                </a:cubicBezTo>
                <a:cubicBezTo>
                  <a:pt x="55" y="255"/>
                  <a:pt x="48" y="249"/>
                  <a:pt x="42" y="242"/>
                </a:cubicBezTo>
                <a:cubicBezTo>
                  <a:pt x="35" y="236"/>
                  <a:pt x="29" y="229"/>
                  <a:pt x="24" y="221"/>
                </a:cubicBezTo>
                <a:cubicBezTo>
                  <a:pt x="19" y="213"/>
                  <a:pt x="15" y="205"/>
                  <a:pt x="11" y="196"/>
                </a:cubicBezTo>
                <a:cubicBezTo>
                  <a:pt x="8" y="188"/>
                  <a:pt x="5" y="179"/>
                  <a:pt x="3" y="170"/>
                </a:cubicBezTo>
                <a:cubicBezTo>
                  <a:pt x="1" y="161"/>
                  <a:pt x="0" y="152"/>
                  <a:pt x="0" y="142"/>
                </a:cubicBezTo>
                <a:cubicBezTo>
                  <a:pt x="0" y="132"/>
                  <a:pt x="1" y="123"/>
                  <a:pt x="3" y="114"/>
                </a:cubicBezTo>
                <a:cubicBezTo>
                  <a:pt x="5" y="105"/>
                  <a:pt x="8" y="96"/>
                  <a:pt x="11" y="87"/>
                </a:cubicBezTo>
                <a:cubicBezTo>
                  <a:pt x="15" y="79"/>
                  <a:pt x="19" y="71"/>
                  <a:pt x="24" y="63"/>
                </a:cubicBezTo>
                <a:cubicBezTo>
                  <a:pt x="29" y="55"/>
                  <a:pt x="35" y="48"/>
                  <a:pt x="42" y="42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9"/>
                  <a:pt x="79" y="15"/>
                  <a:pt x="87" y="11"/>
                </a:cubicBezTo>
                <a:cubicBezTo>
                  <a:pt x="96" y="8"/>
                  <a:pt x="105" y="5"/>
                  <a:pt x="114" y="3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3"/>
                </a:cubicBezTo>
                <a:cubicBezTo>
                  <a:pt x="178" y="5"/>
                  <a:pt x="187" y="8"/>
                  <a:pt x="195" y="11"/>
                </a:cubicBezTo>
                <a:cubicBezTo>
                  <a:pt x="204" y="15"/>
                  <a:pt x="212" y="19"/>
                  <a:pt x="220" y="24"/>
                </a:cubicBezTo>
                <a:cubicBezTo>
                  <a:pt x="228" y="29"/>
                  <a:pt x="236" y="35"/>
                  <a:pt x="242" y="42"/>
                </a:cubicBezTo>
                <a:cubicBezTo>
                  <a:pt x="249" y="48"/>
                  <a:pt x="255" y="55"/>
                  <a:pt x="260" y="63"/>
                </a:cubicBezTo>
                <a:cubicBezTo>
                  <a:pt x="265" y="71"/>
                  <a:pt x="269" y="79"/>
                  <a:pt x="273" y="87"/>
                </a:cubicBezTo>
                <a:cubicBezTo>
                  <a:pt x="276" y="96"/>
                  <a:pt x="279" y="105"/>
                  <a:pt x="281" y="114"/>
                </a:cubicBezTo>
                <a:cubicBezTo>
                  <a:pt x="283" y="123"/>
                  <a:pt x="284" y="132"/>
                  <a:pt x="284" y="1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3" name=""/>
          <p:cNvSpPr/>
          <p:nvPr/>
        </p:nvSpPr>
        <p:spPr>
          <a:xfrm>
            <a:off x="907920" y="581328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0"/>
                </a:moveTo>
                <a:cubicBezTo>
                  <a:pt x="142" y="80"/>
                  <a:pt x="140" y="89"/>
                  <a:pt x="137" y="97"/>
                </a:cubicBezTo>
                <a:cubicBezTo>
                  <a:pt x="133" y="106"/>
                  <a:pt x="128" y="114"/>
                  <a:pt x="121" y="120"/>
                </a:cubicBezTo>
                <a:cubicBezTo>
                  <a:pt x="115" y="127"/>
                  <a:pt x="107" y="132"/>
                  <a:pt x="98" y="136"/>
                </a:cubicBezTo>
                <a:cubicBezTo>
                  <a:pt x="90" y="140"/>
                  <a:pt x="80" y="142"/>
                  <a:pt x="70" y="142"/>
                </a:cubicBezTo>
                <a:cubicBezTo>
                  <a:pt x="61" y="142"/>
                  <a:pt x="52" y="140"/>
                  <a:pt x="43" y="136"/>
                </a:cubicBezTo>
                <a:cubicBezTo>
                  <a:pt x="35" y="132"/>
                  <a:pt x="27" y="127"/>
                  <a:pt x="21" y="120"/>
                </a:cubicBezTo>
                <a:cubicBezTo>
                  <a:pt x="14" y="114"/>
                  <a:pt x="9" y="106"/>
                  <a:pt x="5" y="97"/>
                </a:cubicBezTo>
                <a:cubicBezTo>
                  <a:pt x="2" y="89"/>
                  <a:pt x="0" y="80"/>
                  <a:pt x="0" y="70"/>
                </a:cubicBezTo>
                <a:cubicBezTo>
                  <a:pt x="0" y="61"/>
                  <a:pt x="2" y="52"/>
                  <a:pt x="5" y="43"/>
                </a:cubicBezTo>
                <a:cubicBezTo>
                  <a:pt x="9" y="35"/>
                  <a:pt x="14" y="27"/>
                  <a:pt x="21" y="21"/>
                </a:cubicBezTo>
                <a:cubicBezTo>
                  <a:pt x="27" y="14"/>
                  <a:pt x="35" y="9"/>
                  <a:pt x="43" y="5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5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7"/>
                  <a:pt x="133" y="35"/>
                  <a:pt x="137" y="43"/>
                </a:cubicBezTo>
                <a:cubicBezTo>
                  <a:pt x="140" y="52"/>
                  <a:pt x="142" y="61"/>
                  <a:pt x="142" y="7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4" name=""/>
          <p:cNvSpPr/>
          <p:nvPr/>
        </p:nvSpPr>
        <p:spPr>
          <a:xfrm>
            <a:off x="929880" y="5841000"/>
            <a:ext cx="117000" cy="143280"/>
          </a:xfrm>
          <a:custGeom>
            <a:avLst/>
            <a:gdLst/>
            <a:ahLst/>
            <a:rect l="0" t="0" r="r" b="b"/>
            <a:pathLst>
              <a:path w="325" h="398">
                <a:moveTo>
                  <a:pt x="15" y="0"/>
                </a:moveTo>
                <a:lnTo>
                  <a:pt x="325" y="278"/>
                </a:lnTo>
                <a:cubicBezTo>
                  <a:pt x="325" y="278"/>
                  <a:pt x="263" y="357"/>
                  <a:pt x="139" y="398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5" name=""/>
          <p:cNvSpPr/>
          <p:nvPr/>
        </p:nvSpPr>
        <p:spPr>
          <a:xfrm>
            <a:off x="927360" y="582552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4"/>
                </a:cubicBezTo>
                <a:cubicBezTo>
                  <a:pt x="-2" y="44"/>
                  <a:pt x="-2" y="29"/>
                  <a:pt x="7" y="20"/>
                </a:cubicBezTo>
                <a:lnTo>
                  <a:pt x="20" y="7"/>
                </a:lnTo>
                <a:cubicBezTo>
                  <a:pt x="29" y="-2"/>
                  <a:pt x="45" y="-2"/>
                  <a:pt x="54" y="7"/>
                </a:cubicBezTo>
                <a:cubicBezTo>
                  <a:pt x="63" y="16"/>
                  <a:pt x="63" y="31"/>
                  <a:pt x="54" y="40"/>
                </a:cubicBezTo>
                <a:lnTo>
                  <a:pt x="41" y="54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6" name=""/>
          <p:cNvSpPr/>
          <p:nvPr/>
        </p:nvSpPr>
        <p:spPr>
          <a:xfrm>
            <a:off x="982800" y="568620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5"/>
                </a:moveTo>
                <a:cubicBezTo>
                  <a:pt x="-6" y="214"/>
                  <a:pt x="4" y="276"/>
                  <a:pt x="4" y="276"/>
                </a:cubicBezTo>
                <a:lnTo>
                  <a:pt x="170" y="102"/>
                </a:lnTo>
                <a:cubicBezTo>
                  <a:pt x="177" y="68"/>
                  <a:pt x="157" y="8"/>
                  <a:pt x="129" y="1"/>
                </a:cubicBezTo>
                <a:cubicBezTo>
                  <a:pt x="101" y="-6"/>
                  <a:pt x="33" y="20"/>
                  <a:pt x="4" y="165"/>
                </a:cubicBezTo>
                <a:moveTo>
                  <a:pt x="122" y="283"/>
                </a:moveTo>
                <a:cubicBezTo>
                  <a:pt x="73" y="292"/>
                  <a:pt x="11" y="283"/>
                  <a:pt x="11" y="283"/>
                </a:cubicBezTo>
                <a:lnTo>
                  <a:pt x="185" y="117"/>
                </a:lnTo>
                <a:cubicBezTo>
                  <a:pt x="219" y="110"/>
                  <a:pt x="278" y="129"/>
                  <a:pt x="286" y="157"/>
                </a:cubicBezTo>
                <a:cubicBezTo>
                  <a:pt x="293" y="185"/>
                  <a:pt x="267" y="253"/>
                  <a:pt x="122" y="28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7" name=""/>
          <p:cNvSpPr/>
          <p:nvPr/>
        </p:nvSpPr>
        <p:spPr>
          <a:xfrm>
            <a:off x="934920" y="5713200"/>
            <a:ext cx="127080" cy="126360"/>
          </a:xfrm>
          <a:custGeom>
            <a:avLst/>
            <a:gdLst/>
            <a:ahLst/>
            <a:rect l="0" t="0" r="r" b="b"/>
            <a:pathLst>
              <a:path w="353" h="351">
                <a:moveTo>
                  <a:pt x="345" y="31"/>
                </a:moveTo>
                <a:lnTo>
                  <a:pt x="72" y="340"/>
                </a:lnTo>
                <a:cubicBezTo>
                  <a:pt x="64" y="348"/>
                  <a:pt x="32" y="360"/>
                  <a:pt x="12" y="341"/>
                </a:cubicBezTo>
                <a:cubicBezTo>
                  <a:pt x="-8" y="321"/>
                  <a:pt x="2" y="292"/>
                  <a:pt x="11" y="283"/>
                </a:cubicBezTo>
                <a:lnTo>
                  <a:pt x="322" y="7"/>
                </a:lnTo>
                <a:cubicBezTo>
                  <a:pt x="322" y="7"/>
                  <a:pt x="338" y="-7"/>
                  <a:pt x="350" y="4"/>
                </a:cubicBezTo>
                <a:cubicBezTo>
                  <a:pt x="361" y="15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8" name=""/>
          <p:cNvSpPr txBox="1"/>
          <p:nvPr/>
        </p:nvSpPr>
        <p:spPr>
          <a:xfrm>
            <a:off x="6400800" y="4652640"/>
            <a:ext cx="1267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└──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logs/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9" name=""/>
          <p:cNvSpPr txBox="1"/>
          <p:nvPr/>
        </p:nvSpPr>
        <p:spPr>
          <a:xfrm>
            <a:off x="1096920" y="562824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0" name=""/>
          <p:cNvSpPr txBox="1"/>
          <p:nvPr/>
        </p:nvSpPr>
        <p:spPr>
          <a:xfrm>
            <a:off x="1176120" y="5630760"/>
            <a:ext cx="5432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ผลลั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1" name=""/>
          <p:cNvSpPr txBox="1"/>
          <p:nvPr/>
        </p:nvSpPr>
        <p:spPr>
          <a:xfrm>
            <a:off x="1719720" y="5630760"/>
            <a:ext cx="375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พธ์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2" name=""/>
          <p:cNvSpPr txBox="1"/>
          <p:nvPr/>
        </p:nvSpPr>
        <p:spPr>
          <a:xfrm>
            <a:off x="2095920" y="5628240"/>
            <a:ext cx="39081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DAB+ Program Recorder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3" name=""/>
          <p:cNvSpPr txBox="1"/>
          <p:nvPr/>
        </p:nvSpPr>
        <p:spPr>
          <a:xfrm>
            <a:off x="5922720" y="5630760"/>
            <a:ext cx="35892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4" name=""/>
          <p:cNvSpPr txBox="1"/>
          <p:nvPr/>
        </p:nvSpPr>
        <p:spPr>
          <a:xfrm>
            <a:off x="6282000" y="5630760"/>
            <a:ext cx="3603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5" name=""/>
          <p:cNvSpPr txBox="1"/>
          <p:nvPr/>
        </p:nvSpPr>
        <p:spPr>
          <a:xfrm>
            <a:off x="6643080" y="5628240"/>
            <a:ext cx="15796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Scheduler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6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7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2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3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4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5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6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7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8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9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0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1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2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3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4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5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6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7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8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9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0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1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2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3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4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5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6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7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8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9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0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1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2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3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4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5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6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7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8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9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0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1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2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3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4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5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6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7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8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9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0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1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2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3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4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5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6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7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8" name=""/>
          <p:cNvSpPr/>
          <p:nvPr/>
        </p:nvSpPr>
        <p:spPr>
          <a:xfrm>
            <a:off x="815400" y="1100520"/>
            <a:ext cx="398160" cy="389880"/>
          </a:xfrm>
          <a:custGeom>
            <a:avLst/>
            <a:gdLst/>
            <a:ahLst/>
            <a:rect l="0" t="0" r="r" b="b"/>
            <a:pathLst>
              <a:path w="1106" h="1083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5"/>
                  <a:pt x="0" y="101"/>
                </a:cubicBezTo>
                <a:lnTo>
                  <a:pt x="0" y="981"/>
                </a:lnTo>
                <a:cubicBezTo>
                  <a:pt x="0" y="1037"/>
                  <a:pt x="46" y="1083"/>
                  <a:pt x="103" y="1083"/>
                </a:cubicBezTo>
                <a:lnTo>
                  <a:pt x="1002" y="1083"/>
                </a:lnTo>
                <a:cubicBezTo>
                  <a:pt x="1060" y="1083"/>
                  <a:pt x="1106" y="1037"/>
                  <a:pt x="1106" y="981"/>
                </a:cubicBezTo>
                <a:lnTo>
                  <a:pt x="1106" y="101"/>
                </a:lnTo>
                <a:cubicBezTo>
                  <a:pt x="1106" y="45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9" name=""/>
          <p:cNvSpPr/>
          <p:nvPr/>
        </p:nvSpPr>
        <p:spPr>
          <a:xfrm>
            <a:off x="802800" y="1088280"/>
            <a:ext cx="423360" cy="414360"/>
          </a:xfrm>
          <a:custGeom>
            <a:avLst/>
            <a:gdLst/>
            <a:ahLst/>
            <a:rect l="0" t="0" r="r" b="b"/>
            <a:pathLst>
              <a:path w="1176" h="1151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1"/>
                  <a:pt x="0" y="135"/>
                </a:cubicBezTo>
                <a:lnTo>
                  <a:pt x="0" y="1015"/>
                </a:lnTo>
                <a:cubicBezTo>
                  <a:pt x="0" y="1090"/>
                  <a:pt x="62" y="1151"/>
                  <a:pt x="138" y="1151"/>
                </a:cubicBezTo>
                <a:lnTo>
                  <a:pt x="1037" y="1151"/>
                </a:lnTo>
                <a:cubicBezTo>
                  <a:pt x="1114" y="1151"/>
                  <a:pt x="1176" y="1090"/>
                  <a:pt x="1176" y="1015"/>
                </a:cubicBezTo>
                <a:lnTo>
                  <a:pt x="1176" y="135"/>
                </a:lnTo>
                <a:cubicBezTo>
                  <a:pt x="1176" y="61"/>
                  <a:pt x="1114" y="0"/>
                  <a:pt x="1037" y="0"/>
                </a:cubicBezTo>
                <a:moveTo>
                  <a:pt x="1037" y="68"/>
                </a:moveTo>
                <a:cubicBezTo>
                  <a:pt x="1075" y="68"/>
                  <a:pt x="1106" y="98"/>
                  <a:pt x="1106" y="135"/>
                </a:cubicBezTo>
                <a:lnTo>
                  <a:pt x="1106" y="271"/>
                </a:lnTo>
                <a:lnTo>
                  <a:pt x="899" y="271"/>
                </a:lnTo>
                <a:lnTo>
                  <a:pt x="899" y="68"/>
                </a:lnTo>
                <a:lnTo>
                  <a:pt x="1037" y="68"/>
                </a:lnTo>
                <a:moveTo>
                  <a:pt x="899" y="609"/>
                </a:moveTo>
                <a:lnTo>
                  <a:pt x="1106" y="609"/>
                </a:lnTo>
                <a:lnTo>
                  <a:pt x="1106" y="811"/>
                </a:lnTo>
                <a:lnTo>
                  <a:pt x="899" y="811"/>
                </a:lnTo>
                <a:lnTo>
                  <a:pt x="899" y="609"/>
                </a:lnTo>
                <a:moveTo>
                  <a:pt x="899" y="541"/>
                </a:moveTo>
                <a:lnTo>
                  <a:pt x="899" y="338"/>
                </a:lnTo>
                <a:lnTo>
                  <a:pt x="1106" y="338"/>
                </a:lnTo>
                <a:lnTo>
                  <a:pt x="1106" y="541"/>
                </a:lnTo>
                <a:lnTo>
                  <a:pt x="899" y="541"/>
                </a:lnTo>
                <a:moveTo>
                  <a:pt x="830" y="68"/>
                </a:moveTo>
                <a:lnTo>
                  <a:pt x="830" y="271"/>
                </a:lnTo>
                <a:lnTo>
                  <a:pt x="622" y="271"/>
                </a:lnTo>
                <a:lnTo>
                  <a:pt x="622" y="68"/>
                </a:lnTo>
                <a:lnTo>
                  <a:pt x="830" y="68"/>
                </a:lnTo>
                <a:moveTo>
                  <a:pt x="622" y="338"/>
                </a:moveTo>
                <a:lnTo>
                  <a:pt x="830" y="338"/>
                </a:lnTo>
                <a:lnTo>
                  <a:pt x="830" y="541"/>
                </a:lnTo>
                <a:lnTo>
                  <a:pt x="622" y="541"/>
                </a:lnTo>
                <a:lnTo>
                  <a:pt x="622" y="338"/>
                </a:lnTo>
                <a:moveTo>
                  <a:pt x="622" y="609"/>
                </a:moveTo>
                <a:lnTo>
                  <a:pt x="830" y="609"/>
                </a:lnTo>
                <a:lnTo>
                  <a:pt x="830" y="811"/>
                </a:lnTo>
                <a:lnTo>
                  <a:pt x="622" y="811"/>
                </a:lnTo>
                <a:lnTo>
                  <a:pt x="622" y="609"/>
                </a:lnTo>
                <a:moveTo>
                  <a:pt x="553" y="68"/>
                </a:moveTo>
                <a:lnTo>
                  <a:pt x="553" y="271"/>
                </a:lnTo>
                <a:lnTo>
                  <a:pt x="346" y="271"/>
                </a:lnTo>
                <a:lnTo>
                  <a:pt x="346" y="68"/>
                </a:lnTo>
                <a:lnTo>
                  <a:pt x="553" y="68"/>
                </a:lnTo>
                <a:moveTo>
                  <a:pt x="346" y="338"/>
                </a:moveTo>
                <a:lnTo>
                  <a:pt x="553" y="338"/>
                </a:lnTo>
                <a:lnTo>
                  <a:pt x="553" y="541"/>
                </a:lnTo>
                <a:lnTo>
                  <a:pt x="346" y="541"/>
                </a:lnTo>
                <a:lnTo>
                  <a:pt x="346" y="338"/>
                </a:lnTo>
                <a:moveTo>
                  <a:pt x="346" y="609"/>
                </a:moveTo>
                <a:lnTo>
                  <a:pt x="553" y="609"/>
                </a:lnTo>
                <a:lnTo>
                  <a:pt x="553" y="811"/>
                </a:lnTo>
                <a:lnTo>
                  <a:pt x="346" y="811"/>
                </a:lnTo>
                <a:lnTo>
                  <a:pt x="346" y="609"/>
                </a:lnTo>
                <a:moveTo>
                  <a:pt x="69" y="135"/>
                </a:moveTo>
                <a:cubicBezTo>
                  <a:pt x="69" y="98"/>
                  <a:pt x="100" y="68"/>
                  <a:pt x="138" y="68"/>
                </a:cubicBezTo>
                <a:lnTo>
                  <a:pt x="276" y="68"/>
                </a:lnTo>
                <a:lnTo>
                  <a:pt x="276" y="271"/>
                </a:lnTo>
                <a:lnTo>
                  <a:pt x="69" y="271"/>
                </a:lnTo>
                <a:lnTo>
                  <a:pt x="69" y="135"/>
                </a:lnTo>
                <a:moveTo>
                  <a:pt x="69" y="338"/>
                </a:moveTo>
                <a:lnTo>
                  <a:pt x="276" y="338"/>
                </a:lnTo>
                <a:lnTo>
                  <a:pt x="276" y="541"/>
                </a:lnTo>
                <a:lnTo>
                  <a:pt x="69" y="541"/>
                </a:lnTo>
                <a:lnTo>
                  <a:pt x="69" y="338"/>
                </a:lnTo>
                <a:moveTo>
                  <a:pt x="69" y="609"/>
                </a:moveTo>
                <a:lnTo>
                  <a:pt x="276" y="609"/>
                </a:lnTo>
                <a:lnTo>
                  <a:pt x="276" y="811"/>
                </a:lnTo>
                <a:lnTo>
                  <a:pt x="69" y="811"/>
                </a:lnTo>
                <a:lnTo>
                  <a:pt x="69" y="609"/>
                </a:lnTo>
                <a:moveTo>
                  <a:pt x="138" y="1083"/>
                </a:moveTo>
                <a:cubicBezTo>
                  <a:pt x="100" y="1083"/>
                  <a:pt x="69" y="1053"/>
                  <a:pt x="69" y="1015"/>
                </a:cubicBezTo>
                <a:lnTo>
                  <a:pt x="69" y="879"/>
                </a:lnTo>
                <a:lnTo>
                  <a:pt x="276" y="879"/>
                </a:lnTo>
                <a:lnTo>
                  <a:pt x="276" y="1083"/>
                </a:lnTo>
                <a:lnTo>
                  <a:pt x="138" y="1083"/>
                </a:lnTo>
                <a:moveTo>
                  <a:pt x="346" y="1083"/>
                </a:moveTo>
                <a:lnTo>
                  <a:pt x="346" y="879"/>
                </a:lnTo>
                <a:lnTo>
                  <a:pt x="553" y="879"/>
                </a:lnTo>
                <a:lnTo>
                  <a:pt x="553" y="1083"/>
                </a:lnTo>
                <a:lnTo>
                  <a:pt x="346" y="1083"/>
                </a:lnTo>
                <a:moveTo>
                  <a:pt x="622" y="1083"/>
                </a:moveTo>
                <a:lnTo>
                  <a:pt x="622" y="879"/>
                </a:lnTo>
                <a:lnTo>
                  <a:pt x="830" y="879"/>
                </a:lnTo>
                <a:lnTo>
                  <a:pt x="830" y="1083"/>
                </a:lnTo>
                <a:lnTo>
                  <a:pt x="622" y="1083"/>
                </a:lnTo>
                <a:moveTo>
                  <a:pt x="1037" y="1083"/>
                </a:moveTo>
                <a:lnTo>
                  <a:pt x="899" y="1083"/>
                </a:lnTo>
                <a:lnTo>
                  <a:pt x="899" y="879"/>
                </a:lnTo>
                <a:lnTo>
                  <a:pt x="1106" y="879"/>
                </a:lnTo>
                <a:lnTo>
                  <a:pt x="1106" y="1015"/>
                </a:lnTo>
                <a:cubicBezTo>
                  <a:pt x="1106" y="1053"/>
                  <a:pt x="1075" y="1083"/>
                  <a:pt x="1037" y="10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0" name=""/>
          <p:cNvSpPr/>
          <p:nvPr/>
        </p:nvSpPr>
        <p:spPr>
          <a:xfrm>
            <a:off x="877320" y="1246680"/>
            <a:ext cx="75240" cy="231480"/>
          </a:xfrm>
          <a:custGeom>
            <a:avLst/>
            <a:gdLst/>
            <a:ahLst/>
            <a:rect l="0" t="0" r="r" b="b"/>
            <a:pathLst>
              <a:path w="209" h="643">
                <a:moveTo>
                  <a:pt x="209" y="643"/>
                </a:moveTo>
                <a:lnTo>
                  <a:pt x="0" y="643"/>
                </a:lnTo>
                <a:lnTo>
                  <a:pt x="0" y="67"/>
                </a:lnTo>
                <a:cubicBezTo>
                  <a:pt x="0" y="30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0"/>
                  <a:pt x="209" y="67"/>
                </a:cubicBezTo>
                <a:lnTo>
                  <a:pt x="209" y="643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1" name=""/>
          <p:cNvSpPr/>
          <p:nvPr/>
        </p:nvSpPr>
        <p:spPr>
          <a:xfrm>
            <a:off x="1076400" y="1161360"/>
            <a:ext cx="74880" cy="316800"/>
          </a:xfrm>
          <a:custGeom>
            <a:avLst/>
            <a:gdLst/>
            <a:ahLst/>
            <a:rect l="0" t="0" r="r" b="b"/>
            <a:pathLst>
              <a:path w="208" h="880">
                <a:moveTo>
                  <a:pt x="208" y="880"/>
                </a:moveTo>
                <a:lnTo>
                  <a:pt x="0" y="880"/>
                </a:lnTo>
                <a:lnTo>
                  <a:pt x="0" y="68"/>
                </a:lnTo>
                <a:cubicBezTo>
                  <a:pt x="0" y="30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0"/>
                  <a:pt x="208" y="68"/>
                </a:cubicBezTo>
                <a:lnTo>
                  <a:pt x="208" y="880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2" name=""/>
          <p:cNvSpPr/>
          <p:nvPr/>
        </p:nvSpPr>
        <p:spPr>
          <a:xfrm>
            <a:off x="977040" y="1331640"/>
            <a:ext cx="74880" cy="146520"/>
          </a:xfrm>
          <a:custGeom>
            <a:avLst/>
            <a:gdLst/>
            <a:ahLst/>
            <a:rect l="0" t="0" r="r" b="b"/>
            <a:pathLst>
              <a:path w="208" h="407">
                <a:moveTo>
                  <a:pt x="208" y="407"/>
                </a:moveTo>
                <a:lnTo>
                  <a:pt x="0" y="407"/>
                </a:lnTo>
                <a:lnTo>
                  <a:pt x="0" y="68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68"/>
                </a:cubicBezTo>
                <a:lnTo>
                  <a:pt x="208" y="40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3" name=""/>
          <p:cNvSpPr txBox="1"/>
          <p:nvPr/>
        </p:nvSpPr>
        <p:spPr>
          <a:xfrm>
            <a:off x="1255680" y="994320"/>
            <a:ext cx="15753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6: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4" name=""/>
          <p:cNvSpPr txBox="1"/>
          <p:nvPr/>
        </p:nvSpPr>
        <p:spPr>
          <a:xfrm>
            <a:off x="2809440" y="997920"/>
            <a:ext cx="468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สร้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5" name=""/>
          <p:cNvSpPr txBox="1"/>
          <p:nvPr/>
        </p:nvSpPr>
        <p:spPr>
          <a:xfrm>
            <a:off x="3277800" y="9979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6" name=""/>
          <p:cNvSpPr/>
          <p:nvPr/>
        </p:nvSpPr>
        <p:spPr>
          <a:xfrm>
            <a:off x="912240" y="2274840"/>
            <a:ext cx="68040" cy="68040"/>
          </a:xfrm>
          <a:custGeom>
            <a:avLst/>
            <a:gdLst/>
            <a:ahLst/>
            <a:rect l="0" t="0" r="r" b="b"/>
            <a:pathLst>
              <a:path w="189" h="189">
                <a:moveTo>
                  <a:pt x="189" y="178"/>
                </a:moveTo>
                <a:lnTo>
                  <a:pt x="10" y="0"/>
                </a:lnTo>
                <a:lnTo>
                  <a:pt x="0" y="122"/>
                </a:lnTo>
                <a:lnTo>
                  <a:pt x="65" y="189"/>
                </a:lnTo>
                <a:lnTo>
                  <a:pt x="189" y="178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7" name=""/>
          <p:cNvSpPr/>
          <p:nvPr/>
        </p:nvSpPr>
        <p:spPr>
          <a:xfrm>
            <a:off x="907200" y="2269800"/>
            <a:ext cx="78120" cy="78120"/>
          </a:xfrm>
          <a:custGeom>
            <a:avLst/>
            <a:gdLst/>
            <a:ahLst/>
            <a:rect l="0" t="0" r="r" b="b"/>
            <a:pathLst>
              <a:path w="217" h="217">
                <a:moveTo>
                  <a:pt x="79" y="217"/>
                </a:moveTo>
                <a:cubicBezTo>
                  <a:pt x="75" y="217"/>
                  <a:pt x="72" y="215"/>
                  <a:pt x="69" y="213"/>
                </a:cubicBezTo>
                <a:lnTo>
                  <a:pt x="4" y="147"/>
                </a:lnTo>
                <a:cubicBezTo>
                  <a:pt x="1" y="144"/>
                  <a:pt x="-1" y="140"/>
                  <a:pt x="0" y="136"/>
                </a:cubicBezTo>
                <a:lnTo>
                  <a:pt x="10" y="12"/>
                </a:lnTo>
                <a:cubicBezTo>
                  <a:pt x="11" y="7"/>
                  <a:pt x="14" y="2"/>
                  <a:pt x="20" y="1"/>
                </a:cubicBezTo>
                <a:cubicBezTo>
                  <a:pt x="25" y="-1"/>
                  <a:pt x="30" y="0"/>
                  <a:pt x="34" y="4"/>
                </a:cubicBezTo>
                <a:lnTo>
                  <a:pt x="212" y="182"/>
                </a:lnTo>
                <a:cubicBezTo>
                  <a:pt x="216" y="186"/>
                  <a:pt x="217" y="192"/>
                  <a:pt x="216" y="197"/>
                </a:cubicBezTo>
                <a:cubicBezTo>
                  <a:pt x="214" y="202"/>
                  <a:pt x="209" y="205"/>
                  <a:pt x="204" y="206"/>
                </a:cubicBezTo>
                <a:lnTo>
                  <a:pt x="80" y="217"/>
                </a:lnTo>
                <a:lnTo>
                  <a:pt x="79" y="217"/>
                </a:lnTo>
                <a:moveTo>
                  <a:pt x="28" y="132"/>
                </a:moveTo>
                <a:lnTo>
                  <a:pt x="84" y="188"/>
                </a:lnTo>
                <a:lnTo>
                  <a:pt x="172" y="181"/>
                </a:lnTo>
                <a:lnTo>
                  <a:pt x="36" y="46"/>
                </a:lnTo>
                <a:lnTo>
                  <a:pt x="28" y="13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8" name=""/>
          <p:cNvSpPr/>
          <p:nvPr/>
        </p:nvSpPr>
        <p:spPr>
          <a:xfrm>
            <a:off x="808200" y="2385360"/>
            <a:ext cx="304920" cy="100800"/>
          </a:xfrm>
          <a:custGeom>
            <a:avLst/>
            <a:gdLst/>
            <a:ahLst/>
            <a:rect l="0" t="0" r="r" b="b"/>
            <a:pathLst>
              <a:path w="847" h="280">
                <a:moveTo>
                  <a:pt x="791" y="167"/>
                </a:moveTo>
                <a:lnTo>
                  <a:pt x="706" y="167"/>
                </a:lnTo>
                <a:cubicBezTo>
                  <a:pt x="706" y="75"/>
                  <a:pt x="633" y="0"/>
                  <a:pt x="542" y="0"/>
                </a:cubicBezTo>
                <a:cubicBezTo>
                  <a:pt x="451" y="0"/>
                  <a:pt x="378" y="75"/>
                  <a:pt x="378" y="167"/>
                </a:cubicBezTo>
                <a:lnTo>
                  <a:pt x="168" y="167"/>
                </a:lnTo>
                <a:cubicBezTo>
                  <a:pt x="168" y="137"/>
                  <a:pt x="143" y="112"/>
                  <a:pt x="112" y="112"/>
                </a:cubicBezTo>
                <a:cubicBezTo>
                  <a:pt x="81" y="112"/>
                  <a:pt x="56" y="137"/>
                  <a:pt x="56" y="167"/>
                </a:cubicBezTo>
                <a:cubicBezTo>
                  <a:pt x="25" y="167"/>
                  <a:pt x="0" y="192"/>
                  <a:pt x="0" y="224"/>
                </a:cubicBezTo>
                <a:cubicBezTo>
                  <a:pt x="0" y="255"/>
                  <a:pt x="25" y="280"/>
                  <a:pt x="56" y="280"/>
                </a:cubicBezTo>
                <a:lnTo>
                  <a:pt x="791" y="280"/>
                </a:lnTo>
                <a:cubicBezTo>
                  <a:pt x="822" y="280"/>
                  <a:pt x="847" y="255"/>
                  <a:pt x="847" y="224"/>
                </a:cubicBezTo>
                <a:cubicBezTo>
                  <a:pt x="847" y="192"/>
                  <a:pt x="822" y="167"/>
                  <a:pt x="791" y="1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9" name=""/>
          <p:cNvSpPr/>
          <p:nvPr/>
        </p:nvSpPr>
        <p:spPr>
          <a:xfrm>
            <a:off x="896760" y="2224440"/>
            <a:ext cx="196200" cy="221400"/>
          </a:xfrm>
          <a:custGeom>
            <a:avLst/>
            <a:gdLst/>
            <a:ahLst/>
            <a:rect l="0" t="0" r="r" b="b"/>
            <a:pathLst>
              <a:path w="545" h="615">
                <a:moveTo>
                  <a:pt x="237" y="0"/>
                </a:moveTo>
                <a:lnTo>
                  <a:pt x="237" y="112"/>
                </a:lnTo>
                <a:cubicBezTo>
                  <a:pt x="345" y="112"/>
                  <a:pt x="432" y="199"/>
                  <a:pt x="432" y="308"/>
                </a:cubicBezTo>
                <a:cubicBezTo>
                  <a:pt x="432" y="416"/>
                  <a:pt x="345" y="504"/>
                  <a:pt x="237" y="504"/>
                </a:cubicBezTo>
                <a:lnTo>
                  <a:pt x="0" y="504"/>
                </a:lnTo>
                <a:cubicBezTo>
                  <a:pt x="56" y="572"/>
                  <a:pt x="141" y="615"/>
                  <a:pt x="237" y="615"/>
                </a:cubicBezTo>
                <a:cubicBezTo>
                  <a:pt x="406" y="615"/>
                  <a:pt x="545" y="478"/>
                  <a:pt x="545" y="308"/>
                </a:cubicBezTo>
                <a:cubicBezTo>
                  <a:pt x="545" y="138"/>
                  <a:pt x="406" y="0"/>
                  <a:pt x="237" y="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0" name=""/>
          <p:cNvSpPr/>
          <p:nvPr/>
        </p:nvSpPr>
        <p:spPr>
          <a:xfrm>
            <a:off x="804960" y="2295720"/>
            <a:ext cx="147240" cy="144720"/>
          </a:xfrm>
          <a:custGeom>
            <a:avLst/>
            <a:gdLst/>
            <a:ahLst/>
            <a:rect l="0" t="0" r="r" b="b"/>
            <a:pathLst>
              <a:path w="409" h="402">
                <a:moveTo>
                  <a:pt x="392" y="373"/>
                </a:moveTo>
                <a:cubicBezTo>
                  <a:pt x="371" y="395"/>
                  <a:pt x="335" y="395"/>
                  <a:pt x="314" y="373"/>
                </a:cubicBezTo>
                <a:lnTo>
                  <a:pt x="37" y="96"/>
                </a:lnTo>
                <a:cubicBezTo>
                  <a:pt x="15" y="74"/>
                  <a:pt x="15" y="38"/>
                  <a:pt x="37" y="17"/>
                </a:cubicBezTo>
                <a:cubicBezTo>
                  <a:pt x="59" y="-5"/>
                  <a:pt x="94" y="-5"/>
                  <a:pt x="116" y="17"/>
                </a:cubicBezTo>
                <a:lnTo>
                  <a:pt x="393" y="294"/>
                </a:lnTo>
                <a:cubicBezTo>
                  <a:pt x="414" y="316"/>
                  <a:pt x="414" y="351"/>
                  <a:pt x="392" y="373"/>
                </a:cubicBezTo>
                <a:moveTo>
                  <a:pt x="191" y="323"/>
                </a:moveTo>
                <a:cubicBezTo>
                  <a:pt x="206" y="321"/>
                  <a:pt x="220" y="332"/>
                  <a:pt x="222" y="347"/>
                </a:cubicBezTo>
                <a:cubicBezTo>
                  <a:pt x="224" y="362"/>
                  <a:pt x="214" y="376"/>
                  <a:pt x="198" y="379"/>
                </a:cubicBezTo>
                <a:lnTo>
                  <a:pt x="33" y="402"/>
                </a:lnTo>
                <a:cubicBezTo>
                  <a:pt x="17" y="404"/>
                  <a:pt x="2" y="393"/>
                  <a:pt x="0" y="378"/>
                </a:cubicBezTo>
                <a:cubicBezTo>
                  <a:pt x="-2" y="363"/>
                  <a:pt x="10" y="349"/>
                  <a:pt x="25" y="347"/>
                </a:cubicBezTo>
                <a:lnTo>
                  <a:pt x="191" y="323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1" name=""/>
          <p:cNvSpPr/>
          <p:nvPr/>
        </p:nvSpPr>
        <p:spPr>
          <a:xfrm>
            <a:off x="1017360" y="2153880"/>
            <a:ext cx="83520" cy="83520"/>
          </a:xfrm>
          <a:custGeom>
            <a:avLst/>
            <a:gdLst/>
            <a:ahLst/>
            <a:rect l="0" t="0" r="r" b="b"/>
            <a:pathLst>
              <a:path w="232" h="232">
                <a:moveTo>
                  <a:pt x="108" y="0"/>
                </a:moveTo>
                <a:lnTo>
                  <a:pt x="232" y="126"/>
                </a:lnTo>
                <a:lnTo>
                  <a:pt x="126" y="232"/>
                </a:lnTo>
                <a:lnTo>
                  <a:pt x="0" y="106"/>
                </a:lnTo>
                <a:lnTo>
                  <a:pt x="108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2" name=""/>
          <p:cNvSpPr/>
          <p:nvPr/>
        </p:nvSpPr>
        <p:spPr>
          <a:xfrm>
            <a:off x="905400" y="2125080"/>
            <a:ext cx="224640" cy="223920"/>
          </a:xfrm>
          <a:custGeom>
            <a:avLst/>
            <a:gdLst/>
            <a:ahLst/>
            <a:rect l="0" t="0" r="r" b="b"/>
            <a:pathLst>
              <a:path w="624" h="622">
                <a:moveTo>
                  <a:pt x="606" y="195"/>
                </a:moveTo>
                <a:cubicBezTo>
                  <a:pt x="583" y="218"/>
                  <a:pt x="545" y="218"/>
                  <a:pt x="522" y="195"/>
                </a:cubicBezTo>
                <a:lnTo>
                  <a:pt x="429" y="101"/>
                </a:lnTo>
                <a:cubicBezTo>
                  <a:pt x="406" y="78"/>
                  <a:pt x="406" y="41"/>
                  <a:pt x="429" y="18"/>
                </a:cubicBezTo>
                <a:cubicBezTo>
                  <a:pt x="452" y="-6"/>
                  <a:pt x="489" y="-6"/>
                  <a:pt x="512" y="18"/>
                </a:cubicBezTo>
                <a:lnTo>
                  <a:pt x="606" y="111"/>
                </a:lnTo>
                <a:cubicBezTo>
                  <a:pt x="629" y="134"/>
                  <a:pt x="629" y="171"/>
                  <a:pt x="606" y="195"/>
                </a:cubicBezTo>
                <a:moveTo>
                  <a:pt x="198" y="614"/>
                </a:moveTo>
                <a:lnTo>
                  <a:pt x="8" y="424"/>
                </a:lnTo>
                <a:cubicBezTo>
                  <a:pt x="-3" y="413"/>
                  <a:pt x="-3" y="396"/>
                  <a:pt x="8" y="385"/>
                </a:cubicBezTo>
                <a:lnTo>
                  <a:pt x="283" y="109"/>
                </a:lnTo>
                <a:cubicBezTo>
                  <a:pt x="295" y="99"/>
                  <a:pt x="313" y="99"/>
                  <a:pt x="324" y="109"/>
                </a:cubicBezTo>
                <a:lnTo>
                  <a:pt x="514" y="299"/>
                </a:lnTo>
                <a:cubicBezTo>
                  <a:pt x="525" y="310"/>
                  <a:pt x="525" y="328"/>
                  <a:pt x="514" y="339"/>
                </a:cubicBezTo>
                <a:lnTo>
                  <a:pt x="238" y="614"/>
                </a:lnTo>
                <a:cubicBezTo>
                  <a:pt x="227" y="625"/>
                  <a:pt x="209" y="625"/>
                  <a:pt x="198" y="614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3" name=""/>
          <p:cNvSpPr/>
          <p:nvPr/>
        </p:nvSpPr>
        <p:spPr>
          <a:xfrm>
            <a:off x="919440" y="2235960"/>
            <a:ext cx="99360" cy="99720"/>
          </a:xfrm>
          <a:custGeom>
            <a:avLst/>
            <a:gdLst/>
            <a:ahLst/>
            <a:rect l="0" t="0" r="r" b="b"/>
            <a:pathLst>
              <a:path w="276" h="277">
                <a:moveTo>
                  <a:pt x="0" y="46"/>
                </a:moveTo>
                <a:lnTo>
                  <a:pt x="45" y="0"/>
                </a:lnTo>
                <a:lnTo>
                  <a:pt x="276" y="230"/>
                </a:lnTo>
                <a:lnTo>
                  <a:pt x="230" y="277"/>
                </a:lnTo>
                <a:lnTo>
                  <a:pt x="0" y="46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4" name=""/>
          <p:cNvSpPr txBox="1"/>
          <p:nvPr/>
        </p:nvSpPr>
        <p:spPr>
          <a:xfrm>
            <a:off x="3694320" y="994320"/>
            <a:ext cx="48031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DAB+ Signal Analyzer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5" name=""/>
          <p:cNvSpPr/>
          <p:nvPr/>
        </p:nvSpPr>
        <p:spPr>
          <a:xfrm>
            <a:off x="1047600" y="297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6" name=""/>
          <p:cNvSpPr txBox="1"/>
          <p:nvPr/>
        </p:nvSpPr>
        <p:spPr>
          <a:xfrm>
            <a:off x="1160280" y="2063880"/>
            <a:ext cx="34282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Advanced Analysis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7" name=""/>
          <p:cNvSpPr txBox="1"/>
          <p:nvPr/>
        </p:nvSpPr>
        <p:spPr>
          <a:xfrm>
            <a:off x="1300320" y="2819520"/>
            <a:ext cx="2288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OFDM Structure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8" name=""/>
          <p:cNvSpPr txBox="1"/>
          <p:nvPr/>
        </p:nvSpPr>
        <p:spPr>
          <a:xfrm>
            <a:off x="3537360" y="2821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9" name=""/>
          <p:cNvSpPr/>
          <p:nvPr/>
        </p:nvSpPr>
        <p:spPr>
          <a:xfrm>
            <a:off x="1047600" y="344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0" name=""/>
          <p:cNvSpPr txBox="1"/>
          <p:nvPr/>
        </p:nvSpPr>
        <p:spPr>
          <a:xfrm>
            <a:off x="3673440" y="2821680"/>
            <a:ext cx="752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เคราะห์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1" name=""/>
          <p:cNvSpPr txBox="1"/>
          <p:nvPr/>
        </p:nvSpPr>
        <p:spPr>
          <a:xfrm>
            <a:off x="1300320" y="3295800"/>
            <a:ext cx="2049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SNR, MER, BER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2" name=""/>
          <p:cNvSpPr txBox="1"/>
          <p:nvPr/>
        </p:nvSpPr>
        <p:spPr>
          <a:xfrm>
            <a:off x="3324600" y="3297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3" name=""/>
          <p:cNvSpPr txBox="1"/>
          <p:nvPr/>
        </p:nvSpPr>
        <p:spPr>
          <a:xfrm>
            <a:off x="3494160" y="3297960"/>
            <a:ext cx="8784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ณภาพสั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4" name=""/>
          <p:cNvSpPr/>
          <p:nvPr/>
        </p:nvSpPr>
        <p:spPr>
          <a:xfrm>
            <a:off x="1047600" y="3933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5" name=""/>
          <p:cNvSpPr txBox="1"/>
          <p:nvPr/>
        </p:nvSpPr>
        <p:spPr>
          <a:xfrm>
            <a:off x="4374000" y="3297960"/>
            <a:ext cx="864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ญญาณ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6" name=""/>
          <p:cNvSpPr txBox="1"/>
          <p:nvPr/>
        </p:nvSpPr>
        <p:spPr>
          <a:xfrm>
            <a:off x="1300320" y="3781440"/>
            <a:ext cx="3656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Constellation Diagram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I/Q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7" name=""/>
          <p:cNvSpPr/>
          <p:nvPr/>
        </p:nvSpPr>
        <p:spPr>
          <a:xfrm>
            <a:off x="1047600" y="4419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1"/>
                  <a:pt x="151" y="266"/>
                  <a:pt x="133" y="266"/>
                </a:cubicBezTo>
                <a:cubicBezTo>
                  <a:pt x="115" y="266"/>
                  <a:pt x="98" y="261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8" name=""/>
          <p:cNvSpPr txBox="1"/>
          <p:nvPr/>
        </p:nvSpPr>
        <p:spPr>
          <a:xfrm>
            <a:off x="4879800" y="3783600"/>
            <a:ext cx="9684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แสดงผล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9" name=""/>
          <p:cNvSpPr txBox="1"/>
          <p:nvPr/>
        </p:nvSpPr>
        <p:spPr>
          <a:xfrm>
            <a:off x="1300320" y="4267080"/>
            <a:ext cx="3277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Waterfall Plot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spectrum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0" name=""/>
          <p:cNvSpPr/>
          <p:nvPr/>
        </p:nvSpPr>
        <p:spPr>
          <a:xfrm>
            <a:off x="6287400" y="2144160"/>
            <a:ext cx="322200" cy="321840"/>
          </a:xfrm>
          <a:custGeom>
            <a:avLst/>
            <a:gdLst/>
            <a:ahLst/>
            <a:rect l="0" t="0" r="r" b="b"/>
            <a:pathLst>
              <a:path w="895" h="894">
                <a:moveTo>
                  <a:pt x="810" y="0"/>
                </a:moveTo>
                <a:lnTo>
                  <a:pt x="84" y="0"/>
                </a:lnTo>
                <a:cubicBezTo>
                  <a:pt x="37" y="0"/>
                  <a:pt x="0" y="37"/>
                  <a:pt x="0" y="83"/>
                </a:cubicBezTo>
                <a:lnTo>
                  <a:pt x="0" y="810"/>
                </a:lnTo>
                <a:cubicBezTo>
                  <a:pt x="0" y="857"/>
                  <a:pt x="37" y="894"/>
                  <a:pt x="84" y="894"/>
                </a:cubicBezTo>
                <a:lnTo>
                  <a:pt x="810" y="894"/>
                </a:lnTo>
                <a:cubicBezTo>
                  <a:pt x="857" y="894"/>
                  <a:pt x="895" y="857"/>
                  <a:pt x="895" y="810"/>
                </a:cubicBezTo>
                <a:lnTo>
                  <a:pt x="895" y="83"/>
                </a:lnTo>
                <a:cubicBezTo>
                  <a:pt x="895" y="37"/>
                  <a:pt x="857" y="0"/>
                  <a:pt x="810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1" name=""/>
          <p:cNvSpPr/>
          <p:nvPr/>
        </p:nvSpPr>
        <p:spPr>
          <a:xfrm>
            <a:off x="6277320" y="213408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38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8"/>
                </a:cubicBezTo>
                <a:lnTo>
                  <a:pt x="951" y="111"/>
                </a:lnTo>
                <a:cubicBezTo>
                  <a:pt x="951" y="50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1"/>
                  <a:pt x="895" y="111"/>
                </a:cubicBezTo>
                <a:lnTo>
                  <a:pt x="895" y="223"/>
                </a:lnTo>
                <a:lnTo>
                  <a:pt x="727" y="223"/>
                </a:lnTo>
                <a:lnTo>
                  <a:pt x="727" y="55"/>
                </a:lnTo>
                <a:lnTo>
                  <a:pt x="839" y="55"/>
                </a:lnTo>
                <a:moveTo>
                  <a:pt x="727" y="503"/>
                </a:moveTo>
                <a:lnTo>
                  <a:pt x="895" y="503"/>
                </a:lnTo>
                <a:lnTo>
                  <a:pt x="895" y="671"/>
                </a:lnTo>
                <a:lnTo>
                  <a:pt x="727" y="671"/>
                </a:lnTo>
                <a:lnTo>
                  <a:pt x="727" y="503"/>
                </a:lnTo>
                <a:moveTo>
                  <a:pt x="727" y="447"/>
                </a:moveTo>
                <a:lnTo>
                  <a:pt x="727" y="280"/>
                </a:lnTo>
                <a:lnTo>
                  <a:pt x="895" y="280"/>
                </a:lnTo>
                <a:lnTo>
                  <a:pt x="895" y="447"/>
                </a:lnTo>
                <a:lnTo>
                  <a:pt x="727" y="447"/>
                </a:lnTo>
                <a:moveTo>
                  <a:pt x="671" y="55"/>
                </a:moveTo>
                <a:lnTo>
                  <a:pt x="671" y="223"/>
                </a:lnTo>
                <a:lnTo>
                  <a:pt x="504" y="223"/>
                </a:lnTo>
                <a:lnTo>
                  <a:pt x="504" y="55"/>
                </a:lnTo>
                <a:lnTo>
                  <a:pt x="671" y="55"/>
                </a:lnTo>
                <a:moveTo>
                  <a:pt x="504" y="280"/>
                </a:moveTo>
                <a:lnTo>
                  <a:pt x="671" y="280"/>
                </a:lnTo>
                <a:lnTo>
                  <a:pt x="671" y="447"/>
                </a:lnTo>
                <a:lnTo>
                  <a:pt x="504" y="447"/>
                </a:lnTo>
                <a:lnTo>
                  <a:pt x="504" y="280"/>
                </a:lnTo>
                <a:moveTo>
                  <a:pt x="504" y="503"/>
                </a:moveTo>
                <a:lnTo>
                  <a:pt x="671" y="503"/>
                </a:lnTo>
                <a:lnTo>
                  <a:pt x="671" y="671"/>
                </a:lnTo>
                <a:lnTo>
                  <a:pt x="504" y="671"/>
                </a:lnTo>
                <a:lnTo>
                  <a:pt x="504" y="503"/>
                </a:lnTo>
                <a:moveTo>
                  <a:pt x="448" y="55"/>
                </a:moveTo>
                <a:lnTo>
                  <a:pt x="448" y="223"/>
                </a:lnTo>
                <a:lnTo>
                  <a:pt x="280" y="223"/>
                </a:lnTo>
                <a:lnTo>
                  <a:pt x="280" y="55"/>
                </a:lnTo>
                <a:lnTo>
                  <a:pt x="448" y="55"/>
                </a:lnTo>
                <a:moveTo>
                  <a:pt x="280" y="280"/>
                </a:moveTo>
                <a:lnTo>
                  <a:pt x="448" y="280"/>
                </a:lnTo>
                <a:lnTo>
                  <a:pt x="448" y="447"/>
                </a:lnTo>
                <a:lnTo>
                  <a:pt x="280" y="447"/>
                </a:lnTo>
                <a:lnTo>
                  <a:pt x="280" y="280"/>
                </a:lnTo>
                <a:moveTo>
                  <a:pt x="280" y="503"/>
                </a:moveTo>
                <a:lnTo>
                  <a:pt x="448" y="503"/>
                </a:lnTo>
                <a:lnTo>
                  <a:pt x="448" y="671"/>
                </a:lnTo>
                <a:lnTo>
                  <a:pt x="280" y="671"/>
                </a:lnTo>
                <a:lnTo>
                  <a:pt x="280" y="503"/>
                </a:lnTo>
                <a:moveTo>
                  <a:pt x="56" y="111"/>
                </a:moveTo>
                <a:cubicBezTo>
                  <a:pt x="56" y="81"/>
                  <a:pt x="81" y="55"/>
                  <a:pt x="112" y="55"/>
                </a:cubicBezTo>
                <a:lnTo>
                  <a:pt x="224" y="55"/>
                </a:lnTo>
                <a:lnTo>
                  <a:pt x="224" y="223"/>
                </a:lnTo>
                <a:lnTo>
                  <a:pt x="56" y="223"/>
                </a:lnTo>
                <a:lnTo>
                  <a:pt x="56" y="111"/>
                </a:lnTo>
                <a:moveTo>
                  <a:pt x="56" y="280"/>
                </a:moveTo>
                <a:lnTo>
                  <a:pt x="224" y="280"/>
                </a:lnTo>
                <a:lnTo>
                  <a:pt x="224" y="447"/>
                </a:lnTo>
                <a:lnTo>
                  <a:pt x="56" y="447"/>
                </a:lnTo>
                <a:lnTo>
                  <a:pt x="56" y="280"/>
                </a:lnTo>
                <a:moveTo>
                  <a:pt x="56" y="503"/>
                </a:moveTo>
                <a:lnTo>
                  <a:pt x="224" y="503"/>
                </a:lnTo>
                <a:lnTo>
                  <a:pt x="224" y="671"/>
                </a:lnTo>
                <a:lnTo>
                  <a:pt x="56" y="671"/>
                </a:lnTo>
                <a:lnTo>
                  <a:pt x="56" y="503"/>
                </a:lnTo>
                <a:moveTo>
                  <a:pt x="112" y="894"/>
                </a:moveTo>
                <a:cubicBezTo>
                  <a:pt x="81" y="894"/>
                  <a:pt x="56" y="869"/>
                  <a:pt x="56" y="838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4"/>
                </a:lnTo>
                <a:lnTo>
                  <a:pt x="112" y="894"/>
                </a:lnTo>
                <a:moveTo>
                  <a:pt x="280" y="894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4"/>
                </a:lnTo>
                <a:lnTo>
                  <a:pt x="280" y="894"/>
                </a:lnTo>
                <a:moveTo>
                  <a:pt x="504" y="894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4"/>
                </a:lnTo>
                <a:lnTo>
                  <a:pt x="504" y="894"/>
                </a:lnTo>
                <a:moveTo>
                  <a:pt x="839" y="894"/>
                </a:moveTo>
                <a:lnTo>
                  <a:pt x="727" y="894"/>
                </a:lnTo>
                <a:lnTo>
                  <a:pt x="727" y="727"/>
                </a:lnTo>
                <a:lnTo>
                  <a:pt x="895" y="727"/>
                </a:lnTo>
                <a:lnTo>
                  <a:pt x="895" y="838"/>
                </a:lnTo>
                <a:cubicBezTo>
                  <a:pt x="895" y="869"/>
                  <a:pt x="870" y="894"/>
                  <a:pt x="839" y="89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2" name=""/>
          <p:cNvSpPr/>
          <p:nvPr/>
        </p:nvSpPr>
        <p:spPr>
          <a:xfrm>
            <a:off x="6297480" y="2153880"/>
            <a:ext cx="302040" cy="301680"/>
          </a:xfrm>
          <a:custGeom>
            <a:avLst/>
            <a:gdLst/>
            <a:ahLst/>
            <a:rect l="0" t="0" r="r" b="b"/>
            <a:pathLst>
              <a:path w="839" h="838">
                <a:moveTo>
                  <a:pt x="56" y="838"/>
                </a:moveTo>
                <a:cubicBezTo>
                  <a:pt x="47" y="838"/>
                  <a:pt x="38" y="836"/>
                  <a:pt x="29" y="832"/>
                </a:cubicBezTo>
                <a:cubicBezTo>
                  <a:pt x="2" y="817"/>
                  <a:pt x="-8" y="783"/>
                  <a:pt x="7" y="756"/>
                </a:cubicBezTo>
                <a:lnTo>
                  <a:pt x="202" y="393"/>
                </a:lnTo>
                <a:cubicBezTo>
                  <a:pt x="210" y="377"/>
                  <a:pt x="226" y="367"/>
                  <a:pt x="243" y="364"/>
                </a:cubicBezTo>
                <a:cubicBezTo>
                  <a:pt x="261" y="362"/>
                  <a:pt x="278" y="367"/>
                  <a:pt x="291" y="380"/>
                </a:cubicBezTo>
                <a:lnTo>
                  <a:pt x="460" y="550"/>
                </a:lnTo>
                <a:lnTo>
                  <a:pt x="733" y="29"/>
                </a:lnTo>
                <a:cubicBezTo>
                  <a:pt x="748" y="2"/>
                  <a:pt x="781" y="-8"/>
                  <a:pt x="809" y="6"/>
                </a:cubicBezTo>
                <a:cubicBezTo>
                  <a:pt x="836" y="20"/>
                  <a:pt x="847" y="54"/>
                  <a:pt x="832" y="81"/>
                </a:cubicBezTo>
                <a:lnTo>
                  <a:pt x="525" y="669"/>
                </a:lnTo>
                <a:cubicBezTo>
                  <a:pt x="517" y="685"/>
                  <a:pt x="501" y="695"/>
                  <a:pt x="483" y="698"/>
                </a:cubicBezTo>
                <a:cubicBezTo>
                  <a:pt x="466" y="701"/>
                  <a:pt x="448" y="695"/>
                  <a:pt x="435" y="682"/>
                </a:cubicBezTo>
                <a:lnTo>
                  <a:pt x="265" y="512"/>
                </a:lnTo>
                <a:lnTo>
                  <a:pt x="105" y="809"/>
                </a:lnTo>
                <a:cubicBezTo>
                  <a:pt x="95" y="828"/>
                  <a:pt x="76" y="838"/>
                  <a:pt x="56" y="83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3" name=""/>
          <p:cNvSpPr txBox="1"/>
          <p:nvPr/>
        </p:nvSpPr>
        <p:spPr>
          <a:xfrm>
            <a:off x="4518720" y="4269240"/>
            <a:ext cx="943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ตามเวลา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4" name=""/>
          <p:cNvSpPr/>
          <p:nvPr/>
        </p:nvSpPr>
        <p:spPr>
          <a:xfrm>
            <a:off x="6534000" y="297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5" name=""/>
          <p:cNvSpPr txBox="1"/>
          <p:nvPr/>
        </p:nvSpPr>
        <p:spPr>
          <a:xfrm>
            <a:off x="6646680" y="2063880"/>
            <a:ext cx="42602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Visualization &amp; Reports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6" name=""/>
          <p:cNvSpPr/>
          <p:nvPr/>
        </p:nvSpPr>
        <p:spPr>
          <a:xfrm>
            <a:off x="6534000" y="344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7" name=""/>
          <p:cNvSpPr txBox="1"/>
          <p:nvPr/>
        </p:nvSpPr>
        <p:spPr>
          <a:xfrm>
            <a:off x="6786720" y="2819520"/>
            <a:ext cx="4129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Real-time Metrics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LCD displays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8" name=""/>
          <p:cNvSpPr txBox="1"/>
          <p:nvPr/>
        </p:nvSpPr>
        <p:spPr>
          <a:xfrm>
            <a:off x="6786720" y="3295800"/>
            <a:ext cx="3426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Professional Reports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PDF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9" name=""/>
          <p:cNvSpPr/>
          <p:nvPr/>
        </p:nvSpPr>
        <p:spPr>
          <a:xfrm>
            <a:off x="6534000" y="4352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0" name=""/>
          <p:cNvSpPr txBox="1"/>
          <p:nvPr/>
        </p:nvSpPr>
        <p:spPr>
          <a:xfrm>
            <a:off x="6786720" y="3714840"/>
            <a:ext cx="1428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generation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1" name=""/>
          <p:cNvSpPr/>
          <p:nvPr/>
        </p:nvSpPr>
        <p:spPr>
          <a:xfrm>
            <a:off x="6534000" y="4829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2" name=""/>
          <p:cNvSpPr txBox="1"/>
          <p:nvPr/>
        </p:nvSpPr>
        <p:spPr>
          <a:xfrm>
            <a:off x="6786720" y="4200480"/>
            <a:ext cx="4084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Data Export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CSV, JSON formats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3" name=""/>
          <p:cNvSpPr/>
          <p:nvPr/>
        </p:nvSpPr>
        <p:spPr>
          <a:xfrm>
            <a:off x="780840" y="54860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425"/>
                </a:moveTo>
                <a:cubicBezTo>
                  <a:pt x="848" y="453"/>
                  <a:pt x="845" y="480"/>
                  <a:pt x="840" y="507"/>
                </a:cubicBezTo>
                <a:cubicBezTo>
                  <a:pt x="834" y="535"/>
                  <a:pt x="826" y="561"/>
                  <a:pt x="816" y="587"/>
                </a:cubicBezTo>
                <a:cubicBezTo>
                  <a:pt x="805" y="613"/>
                  <a:pt x="791" y="637"/>
                  <a:pt x="775" y="660"/>
                </a:cubicBezTo>
                <a:cubicBezTo>
                  <a:pt x="760" y="683"/>
                  <a:pt x="742" y="705"/>
                  <a:pt x="723" y="724"/>
                </a:cubicBezTo>
                <a:cubicBezTo>
                  <a:pt x="703" y="744"/>
                  <a:pt x="682" y="761"/>
                  <a:pt x="659" y="777"/>
                </a:cubicBezTo>
                <a:cubicBezTo>
                  <a:pt x="635" y="792"/>
                  <a:pt x="611" y="805"/>
                  <a:pt x="585" y="816"/>
                </a:cubicBezTo>
                <a:cubicBezTo>
                  <a:pt x="560" y="827"/>
                  <a:pt x="533" y="835"/>
                  <a:pt x="506" y="840"/>
                </a:cubicBezTo>
                <a:cubicBezTo>
                  <a:pt x="479" y="845"/>
                  <a:pt x="451" y="848"/>
                  <a:pt x="423" y="848"/>
                </a:cubicBezTo>
                <a:cubicBezTo>
                  <a:pt x="396" y="848"/>
                  <a:pt x="368" y="845"/>
                  <a:pt x="341" y="840"/>
                </a:cubicBezTo>
                <a:cubicBezTo>
                  <a:pt x="314" y="835"/>
                  <a:pt x="287" y="827"/>
                  <a:pt x="261" y="816"/>
                </a:cubicBezTo>
                <a:cubicBezTo>
                  <a:pt x="236" y="805"/>
                  <a:pt x="211" y="792"/>
                  <a:pt x="188" y="777"/>
                </a:cubicBezTo>
                <a:cubicBezTo>
                  <a:pt x="165" y="761"/>
                  <a:pt x="144" y="744"/>
                  <a:pt x="124" y="724"/>
                </a:cubicBezTo>
                <a:cubicBezTo>
                  <a:pt x="104" y="705"/>
                  <a:pt x="87" y="683"/>
                  <a:pt x="71" y="660"/>
                </a:cubicBezTo>
                <a:cubicBezTo>
                  <a:pt x="56" y="637"/>
                  <a:pt x="43" y="613"/>
                  <a:pt x="32" y="587"/>
                </a:cubicBezTo>
                <a:cubicBezTo>
                  <a:pt x="22" y="561"/>
                  <a:pt x="14" y="535"/>
                  <a:pt x="8" y="507"/>
                </a:cubicBezTo>
                <a:cubicBezTo>
                  <a:pt x="3" y="480"/>
                  <a:pt x="0" y="453"/>
                  <a:pt x="0" y="425"/>
                </a:cubicBezTo>
                <a:cubicBezTo>
                  <a:pt x="0" y="396"/>
                  <a:pt x="3" y="369"/>
                  <a:pt x="8" y="341"/>
                </a:cubicBezTo>
                <a:cubicBezTo>
                  <a:pt x="14" y="314"/>
                  <a:pt x="22" y="288"/>
                  <a:pt x="32" y="262"/>
                </a:cubicBezTo>
                <a:cubicBezTo>
                  <a:pt x="43" y="236"/>
                  <a:pt x="56" y="212"/>
                  <a:pt x="71" y="189"/>
                </a:cubicBezTo>
                <a:cubicBezTo>
                  <a:pt x="87" y="166"/>
                  <a:pt x="104" y="144"/>
                  <a:pt x="124" y="124"/>
                </a:cubicBezTo>
                <a:cubicBezTo>
                  <a:pt x="144" y="105"/>
                  <a:pt x="165" y="87"/>
                  <a:pt x="188" y="72"/>
                </a:cubicBezTo>
                <a:cubicBezTo>
                  <a:pt x="211" y="56"/>
                  <a:pt x="236" y="43"/>
                  <a:pt x="261" y="33"/>
                </a:cubicBezTo>
                <a:cubicBezTo>
                  <a:pt x="287" y="22"/>
                  <a:pt x="314" y="14"/>
                  <a:pt x="341" y="9"/>
                </a:cubicBezTo>
                <a:cubicBezTo>
                  <a:pt x="368" y="3"/>
                  <a:pt x="396" y="0"/>
                  <a:pt x="423" y="0"/>
                </a:cubicBezTo>
                <a:cubicBezTo>
                  <a:pt x="451" y="0"/>
                  <a:pt x="479" y="3"/>
                  <a:pt x="506" y="9"/>
                </a:cubicBezTo>
                <a:cubicBezTo>
                  <a:pt x="533" y="14"/>
                  <a:pt x="560" y="22"/>
                  <a:pt x="585" y="33"/>
                </a:cubicBezTo>
                <a:cubicBezTo>
                  <a:pt x="611" y="43"/>
                  <a:pt x="635" y="56"/>
                  <a:pt x="659" y="72"/>
                </a:cubicBezTo>
                <a:cubicBezTo>
                  <a:pt x="682" y="87"/>
                  <a:pt x="703" y="105"/>
                  <a:pt x="723" y="124"/>
                </a:cubicBezTo>
                <a:cubicBezTo>
                  <a:pt x="742" y="144"/>
                  <a:pt x="760" y="166"/>
                  <a:pt x="775" y="189"/>
                </a:cubicBezTo>
                <a:cubicBezTo>
                  <a:pt x="791" y="212"/>
                  <a:pt x="805" y="236"/>
                  <a:pt x="816" y="262"/>
                </a:cubicBezTo>
                <a:cubicBezTo>
                  <a:pt x="826" y="288"/>
                  <a:pt x="834" y="314"/>
                  <a:pt x="840" y="341"/>
                </a:cubicBezTo>
                <a:cubicBezTo>
                  <a:pt x="845" y="369"/>
                  <a:pt x="848" y="396"/>
                  <a:pt x="848" y="42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4" name=""/>
          <p:cNvSpPr/>
          <p:nvPr/>
        </p:nvSpPr>
        <p:spPr>
          <a:xfrm>
            <a:off x="819000" y="552420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9"/>
                </a:moveTo>
                <a:cubicBezTo>
                  <a:pt x="636" y="340"/>
                  <a:pt x="634" y="360"/>
                  <a:pt x="630" y="381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60"/>
                  <a:pt x="594" y="478"/>
                  <a:pt x="581" y="495"/>
                </a:cubicBezTo>
                <a:cubicBezTo>
                  <a:pt x="570" y="513"/>
                  <a:pt x="557" y="529"/>
                  <a:pt x="542" y="543"/>
                </a:cubicBezTo>
                <a:cubicBezTo>
                  <a:pt x="527" y="558"/>
                  <a:pt x="511" y="571"/>
                  <a:pt x="494" y="583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3"/>
                </a:cubicBezTo>
                <a:cubicBezTo>
                  <a:pt x="124" y="571"/>
                  <a:pt x="108" y="558"/>
                  <a:pt x="93" y="543"/>
                </a:cubicBezTo>
                <a:cubicBezTo>
                  <a:pt x="78" y="529"/>
                  <a:pt x="65" y="513"/>
                  <a:pt x="53" y="495"/>
                </a:cubicBezTo>
                <a:cubicBezTo>
                  <a:pt x="42" y="478"/>
                  <a:pt x="32" y="460"/>
                  <a:pt x="24" y="440"/>
                </a:cubicBezTo>
                <a:cubicBezTo>
                  <a:pt x="16" y="421"/>
                  <a:pt x="10" y="401"/>
                  <a:pt x="6" y="381"/>
                </a:cubicBezTo>
                <a:cubicBezTo>
                  <a:pt x="2" y="360"/>
                  <a:pt x="0" y="340"/>
                  <a:pt x="0" y="319"/>
                </a:cubicBezTo>
                <a:cubicBezTo>
                  <a:pt x="0" y="298"/>
                  <a:pt x="2" y="277"/>
                  <a:pt x="6" y="257"/>
                </a:cubicBezTo>
                <a:cubicBezTo>
                  <a:pt x="10" y="236"/>
                  <a:pt x="16" y="217"/>
                  <a:pt x="24" y="196"/>
                </a:cubicBezTo>
                <a:cubicBezTo>
                  <a:pt x="32" y="177"/>
                  <a:pt x="42" y="159"/>
                  <a:pt x="53" y="141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9"/>
                  <a:pt x="124" y="65"/>
                  <a:pt x="141" y="54"/>
                </a:cubicBezTo>
                <a:cubicBezTo>
                  <a:pt x="158" y="42"/>
                  <a:pt x="177" y="32"/>
                  <a:pt x="196" y="25"/>
                </a:cubicBezTo>
                <a:cubicBezTo>
                  <a:pt x="215" y="17"/>
                  <a:pt x="235" y="11"/>
                  <a:pt x="255" y="6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6"/>
                </a:cubicBezTo>
                <a:cubicBezTo>
                  <a:pt x="400" y="11"/>
                  <a:pt x="420" y="17"/>
                  <a:pt x="439" y="25"/>
                </a:cubicBezTo>
                <a:cubicBezTo>
                  <a:pt x="458" y="32"/>
                  <a:pt x="476" y="42"/>
                  <a:pt x="494" y="54"/>
                </a:cubicBezTo>
                <a:cubicBezTo>
                  <a:pt x="511" y="65"/>
                  <a:pt x="527" y="79"/>
                  <a:pt x="542" y="93"/>
                </a:cubicBezTo>
                <a:cubicBezTo>
                  <a:pt x="557" y="108"/>
                  <a:pt x="570" y="124"/>
                  <a:pt x="581" y="141"/>
                </a:cubicBezTo>
                <a:cubicBezTo>
                  <a:pt x="594" y="159"/>
                  <a:pt x="604" y="177"/>
                  <a:pt x="612" y="196"/>
                </a:cubicBezTo>
                <a:cubicBezTo>
                  <a:pt x="620" y="217"/>
                  <a:pt x="626" y="236"/>
                  <a:pt x="630" y="257"/>
                </a:cubicBezTo>
                <a:cubicBezTo>
                  <a:pt x="634" y="277"/>
                  <a:pt x="636" y="298"/>
                  <a:pt x="636" y="3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5" name=""/>
          <p:cNvSpPr/>
          <p:nvPr/>
        </p:nvSpPr>
        <p:spPr>
          <a:xfrm>
            <a:off x="848520" y="5554080"/>
            <a:ext cx="169920" cy="169560"/>
          </a:xfrm>
          <a:custGeom>
            <a:avLst/>
            <a:gdLst/>
            <a:ahLst/>
            <a:rect l="0" t="0" r="r" b="b"/>
            <a:pathLst>
              <a:path w="472" h="471">
                <a:moveTo>
                  <a:pt x="472" y="235"/>
                </a:moveTo>
                <a:cubicBezTo>
                  <a:pt x="472" y="250"/>
                  <a:pt x="470" y="266"/>
                  <a:pt x="467" y="281"/>
                </a:cubicBezTo>
                <a:cubicBezTo>
                  <a:pt x="464" y="296"/>
                  <a:pt x="460" y="311"/>
                  <a:pt x="454" y="326"/>
                </a:cubicBezTo>
                <a:cubicBezTo>
                  <a:pt x="448" y="340"/>
                  <a:pt x="441" y="354"/>
                  <a:pt x="432" y="366"/>
                </a:cubicBezTo>
                <a:cubicBezTo>
                  <a:pt x="423" y="379"/>
                  <a:pt x="414" y="391"/>
                  <a:pt x="403" y="402"/>
                </a:cubicBezTo>
                <a:cubicBezTo>
                  <a:pt x="392" y="413"/>
                  <a:pt x="380" y="423"/>
                  <a:pt x="367" y="431"/>
                </a:cubicBezTo>
                <a:cubicBezTo>
                  <a:pt x="354" y="440"/>
                  <a:pt x="341" y="447"/>
                  <a:pt x="326" y="453"/>
                </a:cubicBezTo>
                <a:cubicBezTo>
                  <a:pt x="312" y="459"/>
                  <a:pt x="297" y="463"/>
                  <a:pt x="282" y="466"/>
                </a:cubicBezTo>
                <a:cubicBezTo>
                  <a:pt x="267" y="470"/>
                  <a:pt x="252" y="471"/>
                  <a:pt x="236" y="471"/>
                </a:cubicBezTo>
                <a:cubicBezTo>
                  <a:pt x="220" y="471"/>
                  <a:pt x="205" y="470"/>
                  <a:pt x="190" y="466"/>
                </a:cubicBezTo>
                <a:cubicBezTo>
                  <a:pt x="174" y="463"/>
                  <a:pt x="160" y="459"/>
                  <a:pt x="145" y="453"/>
                </a:cubicBezTo>
                <a:cubicBezTo>
                  <a:pt x="131" y="447"/>
                  <a:pt x="118" y="440"/>
                  <a:pt x="105" y="431"/>
                </a:cubicBezTo>
                <a:cubicBezTo>
                  <a:pt x="92" y="423"/>
                  <a:pt x="80" y="413"/>
                  <a:pt x="69" y="402"/>
                </a:cubicBezTo>
                <a:cubicBezTo>
                  <a:pt x="58" y="391"/>
                  <a:pt x="48" y="379"/>
                  <a:pt x="40" y="366"/>
                </a:cubicBezTo>
                <a:cubicBezTo>
                  <a:pt x="31" y="354"/>
                  <a:pt x="24" y="340"/>
                  <a:pt x="18" y="326"/>
                </a:cubicBezTo>
                <a:cubicBezTo>
                  <a:pt x="12" y="311"/>
                  <a:pt x="8" y="296"/>
                  <a:pt x="5" y="281"/>
                </a:cubicBezTo>
                <a:cubicBezTo>
                  <a:pt x="2" y="266"/>
                  <a:pt x="0" y="250"/>
                  <a:pt x="0" y="235"/>
                </a:cubicBezTo>
                <a:cubicBezTo>
                  <a:pt x="0" y="219"/>
                  <a:pt x="2" y="204"/>
                  <a:pt x="5" y="189"/>
                </a:cubicBezTo>
                <a:cubicBezTo>
                  <a:pt x="8" y="174"/>
                  <a:pt x="12" y="159"/>
                  <a:pt x="18" y="145"/>
                </a:cubicBezTo>
                <a:cubicBezTo>
                  <a:pt x="24" y="131"/>
                  <a:pt x="31" y="117"/>
                  <a:pt x="40" y="104"/>
                </a:cubicBezTo>
                <a:cubicBezTo>
                  <a:pt x="48" y="91"/>
                  <a:pt x="58" y="79"/>
                  <a:pt x="69" y="69"/>
                </a:cubicBezTo>
                <a:cubicBezTo>
                  <a:pt x="80" y="58"/>
                  <a:pt x="92" y="48"/>
                  <a:pt x="105" y="39"/>
                </a:cubicBezTo>
                <a:cubicBezTo>
                  <a:pt x="118" y="31"/>
                  <a:pt x="131" y="23"/>
                  <a:pt x="145" y="18"/>
                </a:cubicBezTo>
                <a:cubicBezTo>
                  <a:pt x="160" y="12"/>
                  <a:pt x="174" y="7"/>
                  <a:pt x="190" y="4"/>
                </a:cubicBezTo>
                <a:cubicBezTo>
                  <a:pt x="205" y="1"/>
                  <a:pt x="220" y="0"/>
                  <a:pt x="236" y="0"/>
                </a:cubicBezTo>
                <a:cubicBezTo>
                  <a:pt x="252" y="0"/>
                  <a:pt x="267" y="1"/>
                  <a:pt x="282" y="4"/>
                </a:cubicBezTo>
                <a:cubicBezTo>
                  <a:pt x="297" y="7"/>
                  <a:pt x="312" y="12"/>
                  <a:pt x="326" y="18"/>
                </a:cubicBezTo>
                <a:cubicBezTo>
                  <a:pt x="341" y="23"/>
                  <a:pt x="354" y="31"/>
                  <a:pt x="367" y="39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79"/>
                  <a:pt x="423" y="91"/>
                  <a:pt x="432" y="104"/>
                </a:cubicBezTo>
                <a:cubicBezTo>
                  <a:pt x="441" y="117"/>
                  <a:pt x="448" y="131"/>
                  <a:pt x="454" y="145"/>
                </a:cubicBezTo>
                <a:cubicBezTo>
                  <a:pt x="460" y="159"/>
                  <a:pt x="464" y="174"/>
                  <a:pt x="467" y="189"/>
                </a:cubicBezTo>
                <a:cubicBezTo>
                  <a:pt x="470" y="204"/>
                  <a:pt x="472" y="219"/>
                  <a:pt x="472" y="23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6" name=""/>
          <p:cNvSpPr/>
          <p:nvPr/>
        </p:nvSpPr>
        <p:spPr>
          <a:xfrm>
            <a:off x="882360" y="5587920"/>
            <a:ext cx="102240" cy="101880"/>
          </a:xfrm>
          <a:custGeom>
            <a:avLst/>
            <a:gdLst/>
            <a:ahLst/>
            <a:rect l="0" t="0" r="r" b="b"/>
            <a:pathLst>
              <a:path w="284" h="283">
                <a:moveTo>
                  <a:pt x="284" y="142"/>
                </a:moveTo>
                <a:cubicBezTo>
                  <a:pt x="284" y="151"/>
                  <a:pt x="283" y="160"/>
                  <a:pt x="281" y="169"/>
                </a:cubicBezTo>
                <a:cubicBezTo>
                  <a:pt x="279" y="178"/>
                  <a:pt x="276" y="187"/>
                  <a:pt x="273" y="196"/>
                </a:cubicBezTo>
                <a:cubicBezTo>
                  <a:pt x="269" y="204"/>
                  <a:pt x="265" y="213"/>
                  <a:pt x="260" y="220"/>
                </a:cubicBezTo>
                <a:cubicBezTo>
                  <a:pt x="255" y="228"/>
                  <a:pt x="249" y="235"/>
                  <a:pt x="242" y="242"/>
                </a:cubicBezTo>
                <a:cubicBezTo>
                  <a:pt x="236" y="248"/>
                  <a:pt x="228" y="254"/>
                  <a:pt x="220" y="259"/>
                </a:cubicBezTo>
                <a:cubicBezTo>
                  <a:pt x="212" y="264"/>
                  <a:pt x="204" y="269"/>
                  <a:pt x="195" y="272"/>
                </a:cubicBezTo>
                <a:cubicBezTo>
                  <a:pt x="187" y="276"/>
                  <a:pt x="178" y="278"/>
                  <a:pt x="169" y="280"/>
                </a:cubicBezTo>
                <a:cubicBezTo>
                  <a:pt x="160" y="282"/>
                  <a:pt x="151" y="283"/>
                  <a:pt x="141" y="283"/>
                </a:cubicBezTo>
                <a:cubicBezTo>
                  <a:pt x="132" y="283"/>
                  <a:pt x="123" y="282"/>
                  <a:pt x="114" y="280"/>
                </a:cubicBezTo>
                <a:cubicBezTo>
                  <a:pt x="105" y="278"/>
                  <a:pt x="96" y="276"/>
                  <a:pt x="87" y="272"/>
                </a:cubicBezTo>
                <a:cubicBezTo>
                  <a:pt x="79" y="269"/>
                  <a:pt x="71" y="264"/>
                  <a:pt x="63" y="259"/>
                </a:cubicBezTo>
                <a:cubicBezTo>
                  <a:pt x="55" y="254"/>
                  <a:pt x="48" y="248"/>
                  <a:pt x="42" y="242"/>
                </a:cubicBezTo>
                <a:cubicBezTo>
                  <a:pt x="35" y="235"/>
                  <a:pt x="29" y="228"/>
                  <a:pt x="24" y="220"/>
                </a:cubicBezTo>
                <a:cubicBezTo>
                  <a:pt x="19" y="213"/>
                  <a:pt x="15" y="204"/>
                  <a:pt x="11" y="196"/>
                </a:cubicBezTo>
                <a:cubicBezTo>
                  <a:pt x="8" y="187"/>
                  <a:pt x="5" y="178"/>
                  <a:pt x="3" y="169"/>
                </a:cubicBezTo>
                <a:cubicBezTo>
                  <a:pt x="1" y="160"/>
                  <a:pt x="0" y="151"/>
                  <a:pt x="0" y="142"/>
                </a:cubicBezTo>
                <a:cubicBezTo>
                  <a:pt x="0" y="133"/>
                  <a:pt x="1" y="122"/>
                  <a:pt x="3" y="113"/>
                </a:cubicBezTo>
                <a:cubicBezTo>
                  <a:pt x="5" y="104"/>
                  <a:pt x="8" y="95"/>
                  <a:pt x="11" y="87"/>
                </a:cubicBezTo>
                <a:cubicBezTo>
                  <a:pt x="15" y="78"/>
                  <a:pt x="19" y="70"/>
                  <a:pt x="24" y="62"/>
                </a:cubicBezTo>
                <a:cubicBezTo>
                  <a:pt x="29" y="55"/>
                  <a:pt x="35" y="48"/>
                  <a:pt x="42" y="41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8"/>
                  <a:pt x="79" y="14"/>
                  <a:pt x="87" y="10"/>
                </a:cubicBezTo>
                <a:cubicBezTo>
                  <a:pt x="96" y="7"/>
                  <a:pt x="105" y="4"/>
                  <a:pt x="114" y="2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2"/>
                </a:cubicBezTo>
                <a:cubicBezTo>
                  <a:pt x="178" y="4"/>
                  <a:pt x="187" y="7"/>
                  <a:pt x="195" y="10"/>
                </a:cubicBezTo>
                <a:cubicBezTo>
                  <a:pt x="204" y="14"/>
                  <a:pt x="212" y="18"/>
                  <a:pt x="220" y="24"/>
                </a:cubicBezTo>
                <a:cubicBezTo>
                  <a:pt x="228" y="29"/>
                  <a:pt x="236" y="35"/>
                  <a:pt x="242" y="41"/>
                </a:cubicBezTo>
                <a:cubicBezTo>
                  <a:pt x="249" y="48"/>
                  <a:pt x="255" y="55"/>
                  <a:pt x="260" y="62"/>
                </a:cubicBezTo>
                <a:cubicBezTo>
                  <a:pt x="265" y="70"/>
                  <a:pt x="269" y="78"/>
                  <a:pt x="273" y="87"/>
                </a:cubicBezTo>
                <a:cubicBezTo>
                  <a:pt x="276" y="95"/>
                  <a:pt x="279" y="104"/>
                  <a:pt x="281" y="113"/>
                </a:cubicBezTo>
                <a:cubicBezTo>
                  <a:pt x="283" y="122"/>
                  <a:pt x="284" y="133"/>
                  <a:pt x="284" y="1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7" name=""/>
          <p:cNvSpPr/>
          <p:nvPr/>
        </p:nvSpPr>
        <p:spPr>
          <a:xfrm>
            <a:off x="907920" y="561312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1"/>
                </a:moveTo>
                <a:cubicBezTo>
                  <a:pt x="142" y="80"/>
                  <a:pt x="140" y="89"/>
                  <a:pt x="137" y="98"/>
                </a:cubicBezTo>
                <a:cubicBezTo>
                  <a:pt x="133" y="106"/>
                  <a:pt x="128" y="114"/>
                  <a:pt x="121" y="121"/>
                </a:cubicBezTo>
                <a:cubicBezTo>
                  <a:pt x="115" y="127"/>
                  <a:pt x="107" y="133"/>
                  <a:pt x="98" y="137"/>
                </a:cubicBezTo>
                <a:cubicBezTo>
                  <a:pt x="90" y="141"/>
                  <a:pt x="80" y="142"/>
                  <a:pt x="70" y="142"/>
                </a:cubicBezTo>
                <a:cubicBezTo>
                  <a:pt x="61" y="142"/>
                  <a:pt x="52" y="141"/>
                  <a:pt x="43" y="137"/>
                </a:cubicBezTo>
                <a:cubicBezTo>
                  <a:pt x="35" y="133"/>
                  <a:pt x="27" y="127"/>
                  <a:pt x="21" y="121"/>
                </a:cubicBezTo>
                <a:cubicBezTo>
                  <a:pt x="14" y="114"/>
                  <a:pt x="9" y="106"/>
                  <a:pt x="5" y="98"/>
                </a:cubicBezTo>
                <a:cubicBezTo>
                  <a:pt x="2" y="89"/>
                  <a:pt x="0" y="80"/>
                  <a:pt x="0" y="71"/>
                </a:cubicBezTo>
                <a:cubicBezTo>
                  <a:pt x="0" y="61"/>
                  <a:pt x="2" y="52"/>
                  <a:pt x="5" y="44"/>
                </a:cubicBezTo>
                <a:cubicBezTo>
                  <a:pt x="9" y="35"/>
                  <a:pt x="14" y="28"/>
                  <a:pt x="21" y="21"/>
                </a:cubicBezTo>
                <a:cubicBezTo>
                  <a:pt x="27" y="14"/>
                  <a:pt x="35" y="9"/>
                  <a:pt x="43" y="6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6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8"/>
                  <a:pt x="133" y="35"/>
                  <a:pt x="137" y="44"/>
                </a:cubicBezTo>
                <a:cubicBezTo>
                  <a:pt x="140" y="52"/>
                  <a:pt x="142" y="61"/>
                  <a:pt x="142" y="7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8" name=""/>
          <p:cNvSpPr/>
          <p:nvPr/>
        </p:nvSpPr>
        <p:spPr>
          <a:xfrm>
            <a:off x="929880" y="5640840"/>
            <a:ext cx="117000" cy="143280"/>
          </a:xfrm>
          <a:custGeom>
            <a:avLst/>
            <a:gdLst/>
            <a:ahLst/>
            <a:rect l="0" t="0" r="r" b="b"/>
            <a:pathLst>
              <a:path w="325" h="398">
                <a:moveTo>
                  <a:pt x="15" y="0"/>
                </a:moveTo>
                <a:lnTo>
                  <a:pt x="325" y="277"/>
                </a:lnTo>
                <a:cubicBezTo>
                  <a:pt x="325" y="277"/>
                  <a:pt x="263" y="356"/>
                  <a:pt x="139" y="398"/>
                </a:cubicBezTo>
                <a:lnTo>
                  <a:pt x="0" y="4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9" name=""/>
          <p:cNvSpPr/>
          <p:nvPr/>
        </p:nvSpPr>
        <p:spPr>
          <a:xfrm>
            <a:off x="927360" y="562536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4"/>
                </a:cubicBezTo>
                <a:cubicBezTo>
                  <a:pt x="-2" y="45"/>
                  <a:pt x="-2" y="31"/>
                  <a:pt x="7" y="21"/>
                </a:cubicBezTo>
                <a:lnTo>
                  <a:pt x="20" y="8"/>
                </a:lnTo>
                <a:cubicBezTo>
                  <a:pt x="29" y="-2"/>
                  <a:pt x="45" y="-2"/>
                  <a:pt x="54" y="8"/>
                </a:cubicBezTo>
                <a:cubicBezTo>
                  <a:pt x="63" y="17"/>
                  <a:pt x="63" y="32"/>
                  <a:pt x="54" y="41"/>
                </a:cubicBezTo>
                <a:lnTo>
                  <a:pt x="41" y="54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0" name=""/>
          <p:cNvSpPr/>
          <p:nvPr/>
        </p:nvSpPr>
        <p:spPr>
          <a:xfrm>
            <a:off x="982800" y="548640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5"/>
                </a:moveTo>
                <a:cubicBezTo>
                  <a:pt x="-6" y="214"/>
                  <a:pt x="4" y="275"/>
                  <a:pt x="4" y="275"/>
                </a:cubicBezTo>
                <a:lnTo>
                  <a:pt x="170" y="101"/>
                </a:lnTo>
                <a:cubicBezTo>
                  <a:pt x="177" y="67"/>
                  <a:pt x="157" y="9"/>
                  <a:pt x="129" y="1"/>
                </a:cubicBezTo>
                <a:cubicBezTo>
                  <a:pt x="101" y="-7"/>
                  <a:pt x="33" y="20"/>
                  <a:pt x="4" y="165"/>
                </a:cubicBezTo>
                <a:moveTo>
                  <a:pt x="122" y="282"/>
                </a:moveTo>
                <a:cubicBezTo>
                  <a:pt x="73" y="292"/>
                  <a:pt x="11" y="282"/>
                  <a:pt x="11" y="282"/>
                </a:cubicBezTo>
                <a:lnTo>
                  <a:pt x="185" y="116"/>
                </a:lnTo>
                <a:cubicBezTo>
                  <a:pt x="219" y="110"/>
                  <a:pt x="278" y="129"/>
                  <a:pt x="286" y="157"/>
                </a:cubicBezTo>
                <a:cubicBezTo>
                  <a:pt x="293" y="185"/>
                  <a:pt x="267" y="253"/>
                  <a:pt x="122" y="28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1" name=""/>
          <p:cNvSpPr/>
          <p:nvPr/>
        </p:nvSpPr>
        <p:spPr>
          <a:xfrm>
            <a:off x="934920" y="5513040"/>
            <a:ext cx="127080" cy="126720"/>
          </a:xfrm>
          <a:custGeom>
            <a:avLst/>
            <a:gdLst/>
            <a:ahLst/>
            <a:rect l="0" t="0" r="r" b="b"/>
            <a:pathLst>
              <a:path w="353" h="352">
                <a:moveTo>
                  <a:pt x="345" y="31"/>
                </a:moveTo>
                <a:lnTo>
                  <a:pt x="72" y="340"/>
                </a:lnTo>
                <a:cubicBezTo>
                  <a:pt x="64" y="349"/>
                  <a:pt x="32" y="361"/>
                  <a:pt x="12" y="341"/>
                </a:cubicBezTo>
                <a:cubicBezTo>
                  <a:pt x="-8" y="322"/>
                  <a:pt x="2" y="292"/>
                  <a:pt x="11" y="284"/>
                </a:cubicBezTo>
                <a:lnTo>
                  <a:pt x="322" y="8"/>
                </a:lnTo>
                <a:cubicBezTo>
                  <a:pt x="322" y="8"/>
                  <a:pt x="338" y="-7"/>
                  <a:pt x="350" y="4"/>
                </a:cubicBezTo>
                <a:cubicBezTo>
                  <a:pt x="361" y="16"/>
                  <a:pt x="345" y="31"/>
                  <a:pt x="345" y="31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2" name=""/>
          <p:cNvSpPr txBox="1"/>
          <p:nvPr/>
        </p:nvSpPr>
        <p:spPr>
          <a:xfrm>
            <a:off x="6786720" y="4676760"/>
            <a:ext cx="437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Advanced Matplotlib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integration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3" name=""/>
          <p:cNvSpPr txBox="1"/>
          <p:nvPr/>
        </p:nvSpPr>
        <p:spPr>
          <a:xfrm>
            <a:off x="1096920" y="543780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4" name=""/>
          <p:cNvSpPr txBox="1"/>
          <p:nvPr/>
        </p:nvSpPr>
        <p:spPr>
          <a:xfrm>
            <a:off x="1176120" y="5440320"/>
            <a:ext cx="5432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ผลลั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5" name=""/>
          <p:cNvSpPr txBox="1"/>
          <p:nvPr/>
        </p:nvSpPr>
        <p:spPr>
          <a:xfrm>
            <a:off x="1719720" y="5440320"/>
            <a:ext cx="375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พธ์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6" name=""/>
          <p:cNvSpPr txBox="1"/>
          <p:nvPr/>
        </p:nvSpPr>
        <p:spPr>
          <a:xfrm>
            <a:off x="2095920" y="5437800"/>
            <a:ext cx="533016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Professional DAB+ Signal Analyzer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7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8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9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47720" y="3240720"/>
            <a:ext cx="509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เวอร์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255680" y="32407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411920" y="32410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407600" y="32407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576800" y="3238560"/>
            <a:ext cx="756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1.1 |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2334600" y="32407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2500200" y="3240720"/>
            <a:ext cx="777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นยายน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279240" y="3238560"/>
            <a:ext cx="703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2025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3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4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5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6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7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8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9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0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1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2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3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4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5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6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7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8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9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0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1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2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3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4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5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6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7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8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9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0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1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2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3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4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5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6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7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8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9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0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1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2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3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4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5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6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7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8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9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0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1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2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3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4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5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6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7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8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9" name=""/>
          <p:cNvSpPr/>
          <p:nvPr/>
        </p:nvSpPr>
        <p:spPr>
          <a:xfrm>
            <a:off x="831600" y="1461960"/>
            <a:ext cx="185040" cy="167400"/>
          </a:xfrm>
          <a:custGeom>
            <a:avLst/>
            <a:gdLst/>
            <a:ahLst/>
            <a:rect l="0" t="0" r="r" b="b"/>
            <a:pathLst>
              <a:path w="514" h="465">
                <a:moveTo>
                  <a:pt x="257" y="0"/>
                </a:moveTo>
                <a:cubicBezTo>
                  <a:pt x="314" y="0"/>
                  <a:pt x="514" y="147"/>
                  <a:pt x="514" y="328"/>
                </a:cubicBezTo>
                <a:cubicBezTo>
                  <a:pt x="514" y="510"/>
                  <a:pt x="0" y="510"/>
                  <a:pt x="0" y="328"/>
                </a:cubicBezTo>
                <a:cubicBezTo>
                  <a:pt x="0" y="147"/>
                  <a:pt x="199" y="0"/>
                  <a:pt x="257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0" name=""/>
          <p:cNvSpPr/>
          <p:nvPr/>
        </p:nvSpPr>
        <p:spPr>
          <a:xfrm>
            <a:off x="827640" y="1250280"/>
            <a:ext cx="331560" cy="324360"/>
          </a:xfrm>
          <a:custGeom>
            <a:avLst/>
            <a:gdLst/>
            <a:ahLst/>
            <a:rect l="0" t="0" r="r" b="b"/>
            <a:pathLst>
              <a:path w="921" h="901">
                <a:moveTo>
                  <a:pt x="193" y="713"/>
                </a:moveTo>
                <a:cubicBezTo>
                  <a:pt x="498" y="1011"/>
                  <a:pt x="791" y="887"/>
                  <a:pt x="885" y="796"/>
                </a:cubicBezTo>
                <a:cubicBezTo>
                  <a:pt x="979" y="705"/>
                  <a:pt x="879" y="460"/>
                  <a:pt x="664" y="250"/>
                </a:cubicBezTo>
                <a:cubicBezTo>
                  <a:pt x="450" y="40"/>
                  <a:pt x="200" y="-57"/>
                  <a:pt x="107" y="34"/>
                </a:cubicBezTo>
                <a:cubicBezTo>
                  <a:pt x="14" y="125"/>
                  <a:pt x="-114" y="413"/>
                  <a:pt x="193" y="7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1" name=""/>
          <p:cNvSpPr/>
          <p:nvPr/>
        </p:nvSpPr>
        <p:spPr>
          <a:xfrm>
            <a:off x="853200" y="1250280"/>
            <a:ext cx="305640" cy="299160"/>
          </a:xfrm>
          <a:custGeom>
            <a:avLst/>
            <a:gdLst/>
            <a:ahLst/>
            <a:rect l="0" t="0" r="r" b="b"/>
            <a:pathLst>
              <a:path w="849" h="831">
                <a:moveTo>
                  <a:pt x="255" y="581"/>
                </a:moveTo>
                <a:cubicBezTo>
                  <a:pt x="470" y="791"/>
                  <a:pt x="720" y="887"/>
                  <a:pt x="814" y="796"/>
                </a:cubicBezTo>
                <a:cubicBezTo>
                  <a:pt x="907" y="705"/>
                  <a:pt x="808" y="461"/>
                  <a:pt x="592" y="250"/>
                </a:cubicBezTo>
                <a:cubicBezTo>
                  <a:pt x="378" y="40"/>
                  <a:pt x="128" y="-57"/>
                  <a:pt x="35" y="34"/>
                </a:cubicBezTo>
                <a:cubicBezTo>
                  <a:pt x="-58" y="125"/>
                  <a:pt x="41" y="371"/>
                  <a:pt x="255" y="5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2" name=""/>
          <p:cNvSpPr/>
          <p:nvPr/>
        </p:nvSpPr>
        <p:spPr>
          <a:xfrm>
            <a:off x="952560" y="1335960"/>
            <a:ext cx="118440" cy="116280"/>
          </a:xfrm>
          <a:custGeom>
            <a:avLst/>
            <a:gdLst/>
            <a:ahLst/>
            <a:rect l="0" t="0" r="r" b="b"/>
            <a:pathLst>
              <a:path w="329" h="323">
                <a:moveTo>
                  <a:pt x="317" y="11"/>
                </a:moveTo>
                <a:cubicBezTo>
                  <a:pt x="333" y="26"/>
                  <a:pt x="333" y="50"/>
                  <a:pt x="317" y="65"/>
                </a:cubicBezTo>
                <a:lnTo>
                  <a:pt x="67" y="311"/>
                </a:lnTo>
                <a:cubicBezTo>
                  <a:pt x="51" y="326"/>
                  <a:pt x="26" y="326"/>
                  <a:pt x="11" y="311"/>
                </a:cubicBezTo>
                <a:cubicBezTo>
                  <a:pt x="-4" y="295"/>
                  <a:pt x="-4" y="270"/>
                  <a:pt x="11" y="255"/>
                </a:cubicBezTo>
                <a:lnTo>
                  <a:pt x="262" y="11"/>
                </a:lnTo>
                <a:cubicBezTo>
                  <a:pt x="277" y="-4"/>
                  <a:pt x="302" y="-4"/>
                  <a:pt x="317" y="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3" name=""/>
          <p:cNvSpPr/>
          <p:nvPr/>
        </p:nvSpPr>
        <p:spPr>
          <a:xfrm>
            <a:off x="1038240" y="1312560"/>
            <a:ext cx="56880" cy="55800"/>
          </a:xfrm>
          <a:custGeom>
            <a:avLst/>
            <a:gdLst/>
            <a:ahLst/>
            <a:rect l="0" t="0" r="r" b="b"/>
            <a:pathLst>
              <a:path w="158" h="155">
                <a:moveTo>
                  <a:pt x="135" y="23"/>
                </a:moveTo>
                <a:cubicBezTo>
                  <a:pt x="166" y="53"/>
                  <a:pt x="166" y="102"/>
                  <a:pt x="135" y="133"/>
                </a:cubicBezTo>
                <a:cubicBezTo>
                  <a:pt x="104" y="163"/>
                  <a:pt x="55" y="163"/>
                  <a:pt x="24" y="133"/>
                </a:cubicBezTo>
                <a:cubicBezTo>
                  <a:pt x="-8" y="102"/>
                  <a:pt x="-8" y="53"/>
                  <a:pt x="24" y="23"/>
                </a:cubicBezTo>
                <a:cubicBezTo>
                  <a:pt x="55" y="-7"/>
                  <a:pt x="104" y="-7"/>
                  <a:pt x="135" y="2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4" name=""/>
          <p:cNvSpPr/>
          <p:nvPr/>
        </p:nvSpPr>
        <p:spPr>
          <a:xfrm>
            <a:off x="1049760" y="1256400"/>
            <a:ext cx="105120" cy="102600"/>
          </a:xfrm>
          <a:custGeom>
            <a:avLst/>
            <a:gdLst/>
            <a:ahLst/>
            <a:rect l="0" t="0" r="r" b="b"/>
            <a:pathLst>
              <a:path w="292" h="285">
                <a:moveTo>
                  <a:pt x="258" y="285"/>
                </a:moveTo>
                <a:lnTo>
                  <a:pt x="256" y="285"/>
                </a:lnTo>
                <a:cubicBezTo>
                  <a:pt x="237" y="284"/>
                  <a:pt x="222" y="269"/>
                  <a:pt x="223" y="250"/>
                </a:cubicBezTo>
                <a:cubicBezTo>
                  <a:pt x="223" y="249"/>
                  <a:pt x="225" y="177"/>
                  <a:pt x="169" y="121"/>
                </a:cubicBezTo>
                <a:cubicBezTo>
                  <a:pt x="111" y="65"/>
                  <a:pt x="37" y="67"/>
                  <a:pt x="36" y="67"/>
                </a:cubicBezTo>
                <a:cubicBezTo>
                  <a:pt x="17" y="68"/>
                  <a:pt x="1" y="54"/>
                  <a:pt x="0" y="35"/>
                </a:cubicBezTo>
                <a:cubicBezTo>
                  <a:pt x="-1" y="16"/>
                  <a:pt x="14" y="0"/>
                  <a:pt x="33" y="0"/>
                </a:cubicBezTo>
                <a:cubicBezTo>
                  <a:pt x="37" y="-1"/>
                  <a:pt x="137" y="-5"/>
                  <a:pt x="217" y="74"/>
                </a:cubicBezTo>
                <a:cubicBezTo>
                  <a:pt x="296" y="151"/>
                  <a:pt x="292" y="249"/>
                  <a:pt x="292" y="253"/>
                </a:cubicBezTo>
                <a:cubicBezTo>
                  <a:pt x="291" y="271"/>
                  <a:pt x="276" y="285"/>
                  <a:pt x="258" y="28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5" name=""/>
          <p:cNvSpPr/>
          <p:nvPr/>
        </p:nvSpPr>
        <p:spPr>
          <a:xfrm>
            <a:off x="1054080" y="1209240"/>
            <a:ext cx="147600" cy="143640"/>
          </a:xfrm>
          <a:custGeom>
            <a:avLst/>
            <a:gdLst/>
            <a:ahLst/>
            <a:rect l="0" t="0" r="r" b="b"/>
            <a:pathLst>
              <a:path w="410" h="399">
                <a:moveTo>
                  <a:pt x="369" y="399"/>
                </a:moveTo>
                <a:cubicBezTo>
                  <a:pt x="365" y="399"/>
                  <a:pt x="361" y="398"/>
                  <a:pt x="357" y="397"/>
                </a:cubicBezTo>
                <a:cubicBezTo>
                  <a:pt x="339" y="390"/>
                  <a:pt x="330" y="371"/>
                  <a:pt x="336" y="354"/>
                </a:cubicBezTo>
                <a:cubicBezTo>
                  <a:pt x="337" y="350"/>
                  <a:pt x="367" y="256"/>
                  <a:pt x="260" y="152"/>
                </a:cubicBezTo>
                <a:cubicBezTo>
                  <a:pt x="152" y="46"/>
                  <a:pt x="48" y="70"/>
                  <a:pt x="43" y="71"/>
                </a:cubicBezTo>
                <a:cubicBezTo>
                  <a:pt x="25" y="76"/>
                  <a:pt x="6" y="65"/>
                  <a:pt x="1" y="47"/>
                </a:cubicBezTo>
                <a:cubicBezTo>
                  <a:pt x="-4" y="29"/>
                  <a:pt x="7" y="10"/>
                  <a:pt x="25" y="5"/>
                </a:cubicBezTo>
                <a:cubicBezTo>
                  <a:pt x="31" y="4"/>
                  <a:pt x="172" y="-31"/>
                  <a:pt x="309" y="104"/>
                </a:cubicBezTo>
                <a:cubicBezTo>
                  <a:pt x="448" y="240"/>
                  <a:pt x="403" y="370"/>
                  <a:pt x="401" y="376"/>
                </a:cubicBezTo>
                <a:cubicBezTo>
                  <a:pt x="396" y="390"/>
                  <a:pt x="383" y="399"/>
                  <a:pt x="369" y="39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6" name=""/>
          <p:cNvSpPr/>
          <p:nvPr/>
        </p:nvSpPr>
        <p:spPr>
          <a:xfrm>
            <a:off x="831600" y="1574640"/>
            <a:ext cx="185040" cy="54720"/>
          </a:xfrm>
          <a:custGeom>
            <a:avLst/>
            <a:gdLst/>
            <a:ahLst/>
            <a:rect l="0" t="0" r="r" b="b"/>
            <a:pathLst>
              <a:path w="514" h="152">
                <a:moveTo>
                  <a:pt x="263" y="60"/>
                </a:moveTo>
                <a:cubicBezTo>
                  <a:pt x="162" y="60"/>
                  <a:pt x="71" y="36"/>
                  <a:pt x="1" y="0"/>
                </a:cubicBezTo>
                <a:cubicBezTo>
                  <a:pt x="1" y="5"/>
                  <a:pt x="0" y="10"/>
                  <a:pt x="0" y="15"/>
                </a:cubicBezTo>
                <a:cubicBezTo>
                  <a:pt x="0" y="197"/>
                  <a:pt x="514" y="197"/>
                  <a:pt x="514" y="15"/>
                </a:cubicBezTo>
                <a:cubicBezTo>
                  <a:pt x="514" y="12"/>
                  <a:pt x="514" y="9"/>
                  <a:pt x="514" y="6"/>
                </a:cubicBezTo>
                <a:cubicBezTo>
                  <a:pt x="444" y="39"/>
                  <a:pt x="357" y="60"/>
                  <a:pt x="263" y="6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7" name=""/>
          <p:cNvSpPr txBox="1"/>
          <p:nvPr/>
        </p:nvSpPr>
        <p:spPr>
          <a:xfrm>
            <a:off x="1255680" y="112788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8" name=""/>
          <p:cNvSpPr txBox="1"/>
          <p:nvPr/>
        </p:nvSpPr>
        <p:spPr>
          <a:xfrm>
            <a:off x="1370520" y="1131120"/>
            <a:ext cx="17290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เทคโนโลยี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9" name=""/>
          <p:cNvSpPr txBox="1"/>
          <p:nvPr/>
        </p:nvSpPr>
        <p:spPr>
          <a:xfrm>
            <a:off x="3092040" y="1127880"/>
            <a:ext cx="14104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DAB+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0" name=""/>
          <p:cNvSpPr txBox="1"/>
          <p:nvPr/>
        </p:nvSpPr>
        <p:spPr>
          <a:xfrm>
            <a:off x="4480920" y="11311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เบื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1" name=""/>
          <p:cNvSpPr txBox="1"/>
          <p:nvPr/>
        </p:nvSpPr>
        <p:spPr>
          <a:xfrm>
            <a:off x="4873320" y="1131120"/>
            <a:ext cx="743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องลึ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2" name=""/>
          <p:cNvSpPr/>
          <p:nvPr/>
        </p:nvSpPr>
        <p:spPr>
          <a:xfrm>
            <a:off x="757080" y="2928600"/>
            <a:ext cx="5200920" cy="2210400"/>
          </a:xfrm>
          <a:custGeom>
            <a:avLst/>
            <a:gdLst/>
            <a:ahLst/>
            <a:rect l="0" t="0" r="r" b="b"/>
            <a:pathLst>
              <a:path w="14447" h="6140">
                <a:moveTo>
                  <a:pt x="0" y="5994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2"/>
                </a:cubicBezTo>
                <a:cubicBezTo>
                  <a:pt x="14366" y="15"/>
                  <a:pt x="14375" y="20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8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5994"/>
                </a:lnTo>
                <a:cubicBezTo>
                  <a:pt x="14447" y="6004"/>
                  <a:pt x="14446" y="6013"/>
                  <a:pt x="14444" y="6023"/>
                </a:cubicBezTo>
                <a:cubicBezTo>
                  <a:pt x="14443" y="6032"/>
                  <a:pt x="14440" y="6041"/>
                  <a:pt x="14436" y="6050"/>
                </a:cubicBezTo>
                <a:cubicBezTo>
                  <a:pt x="14432" y="6059"/>
                  <a:pt x="14428" y="6067"/>
                  <a:pt x="14423" y="6075"/>
                </a:cubicBezTo>
                <a:cubicBezTo>
                  <a:pt x="14417" y="6083"/>
                  <a:pt x="14411" y="6090"/>
                  <a:pt x="14405" y="6097"/>
                </a:cubicBezTo>
                <a:cubicBezTo>
                  <a:pt x="14398" y="6104"/>
                  <a:pt x="14390" y="6110"/>
                  <a:pt x="14383" y="6115"/>
                </a:cubicBezTo>
                <a:cubicBezTo>
                  <a:pt x="14375" y="6121"/>
                  <a:pt x="14366" y="6125"/>
                  <a:pt x="14357" y="6129"/>
                </a:cubicBezTo>
                <a:cubicBezTo>
                  <a:pt x="14349" y="6132"/>
                  <a:pt x="14339" y="6135"/>
                  <a:pt x="14330" y="6137"/>
                </a:cubicBezTo>
                <a:cubicBezTo>
                  <a:pt x="14321" y="6139"/>
                  <a:pt x="14311" y="6140"/>
                  <a:pt x="14302" y="6140"/>
                </a:cubicBezTo>
                <a:lnTo>
                  <a:pt x="145" y="6140"/>
                </a:lnTo>
                <a:cubicBezTo>
                  <a:pt x="136" y="6140"/>
                  <a:pt x="126" y="6139"/>
                  <a:pt x="117" y="6137"/>
                </a:cubicBezTo>
                <a:cubicBezTo>
                  <a:pt x="108" y="6135"/>
                  <a:pt x="99" y="6132"/>
                  <a:pt x="90" y="6129"/>
                </a:cubicBezTo>
                <a:cubicBezTo>
                  <a:pt x="81" y="6125"/>
                  <a:pt x="73" y="6121"/>
                  <a:pt x="65" y="6115"/>
                </a:cubicBezTo>
                <a:cubicBezTo>
                  <a:pt x="57" y="6110"/>
                  <a:pt x="49" y="6104"/>
                  <a:pt x="43" y="6097"/>
                </a:cubicBezTo>
                <a:cubicBezTo>
                  <a:pt x="36" y="6090"/>
                  <a:pt x="30" y="6083"/>
                  <a:pt x="24" y="6075"/>
                </a:cubicBezTo>
                <a:cubicBezTo>
                  <a:pt x="19" y="6067"/>
                  <a:pt x="15" y="6059"/>
                  <a:pt x="11" y="6050"/>
                </a:cubicBezTo>
                <a:cubicBezTo>
                  <a:pt x="7" y="6041"/>
                  <a:pt x="5" y="6032"/>
                  <a:pt x="3" y="6023"/>
                </a:cubicBezTo>
                <a:cubicBezTo>
                  <a:pt x="1" y="6013"/>
                  <a:pt x="0" y="6004"/>
                  <a:pt x="0" y="5994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3" name=""/>
          <p:cNvSpPr/>
          <p:nvPr/>
        </p:nvSpPr>
        <p:spPr>
          <a:xfrm>
            <a:off x="757080" y="2928600"/>
            <a:ext cx="5200920" cy="2210400"/>
          </a:xfrm>
          <a:custGeom>
            <a:avLst/>
            <a:gdLst/>
            <a:ahLst/>
            <a:rect l="0" t="0" r="r" b="b"/>
            <a:pathLst>
              <a:path w="14447" h="6140">
                <a:moveTo>
                  <a:pt x="0" y="5994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2"/>
                </a:cubicBezTo>
                <a:cubicBezTo>
                  <a:pt x="14366" y="15"/>
                  <a:pt x="14375" y="20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8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5994"/>
                </a:lnTo>
                <a:cubicBezTo>
                  <a:pt x="14447" y="6004"/>
                  <a:pt x="14446" y="6013"/>
                  <a:pt x="14444" y="6023"/>
                </a:cubicBezTo>
                <a:cubicBezTo>
                  <a:pt x="14443" y="6032"/>
                  <a:pt x="14440" y="6041"/>
                  <a:pt x="14436" y="6050"/>
                </a:cubicBezTo>
                <a:cubicBezTo>
                  <a:pt x="14432" y="6059"/>
                  <a:pt x="14428" y="6067"/>
                  <a:pt x="14423" y="6075"/>
                </a:cubicBezTo>
                <a:cubicBezTo>
                  <a:pt x="14417" y="6083"/>
                  <a:pt x="14411" y="6090"/>
                  <a:pt x="14405" y="6097"/>
                </a:cubicBezTo>
                <a:cubicBezTo>
                  <a:pt x="14398" y="6104"/>
                  <a:pt x="14390" y="6110"/>
                  <a:pt x="14383" y="6115"/>
                </a:cubicBezTo>
                <a:cubicBezTo>
                  <a:pt x="14375" y="6121"/>
                  <a:pt x="14366" y="6125"/>
                  <a:pt x="14357" y="6129"/>
                </a:cubicBezTo>
                <a:cubicBezTo>
                  <a:pt x="14349" y="6132"/>
                  <a:pt x="14339" y="6135"/>
                  <a:pt x="14330" y="6137"/>
                </a:cubicBezTo>
                <a:cubicBezTo>
                  <a:pt x="14321" y="6139"/>
                  <a:pt x="14311" y="6140"/>
                  <a:pt x="14302" y="6140"/>
                </a:cubicBezTo>
                <a:lnTo>
                  <a:pt x="145" y="6140"/>
                </a:lnTo>
                <a:cubicBezTo>
                  <a:pt x="136" y="6140"/>
                  <a:pt x="126" y="6139"/>
                  <a:pt x="117" y="6137"/>
                </a:cubicBezTo>
                <a:cubicBezTo>
                  <a:pt x="108" y="6135"/>
                  <a:pt x="99" y="6132"/>
                  <a:pt x="90" y="6129"/>
                </a:cubicBezTo>
                <a:cubicBezTo>
                  <a:pt x="81" y="6125"/>
                  <a:pt x="73" y="6121"/>
                  <a:pt x="65" y="6115"/>
                </a:cubicBezTo>
                <a:cubicBezTo>
                  <a:pt x="57" y="6110"/>
                  <a:pt x="49" y="6104"/>
                  <a:pt x="43" y="6097"/>
                </a:cubicBezTo>
                <a:cubicBezTo>
                  <a:pt x="36" y="6090"/>
                  <a:pt x="30" y="6083"/>
                  <a:pt x="24" y="6075"/>
                </a:cubicBezTo>
                <a:cubicBezTo>
                  <a:pt x="19" y="6067"/>
                  <a:pt x="15" y="6059"/>
                  <a:pt x="11" y="6050"/>
                </a:cubicBezTo>
                <a:cubicBezTo>
                  <a:pt x="7" y="6041"/>
                  <a:pt x="5" y="6032"/>
                  <a:pt x="3" y="6023"/>
                </a:cubicBezTo>
                <a:cubicBezTo>
                  <a:pt x="1" y="6013"/>
                  <a:pt x="0" y="6004"/>
                  <a:pt x="0" y="5994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4" name=""/>
          <p:cNvSpPr/>
          <p:nvPr/>
        </p:nvSpPr>
        <p:spPr>
          <a:xfrm>
            <a:off x="1054800" y="2337840"/>
            <a:ext cx="10440" cy="118080"/>
          </a:xfrm>
          <a:custGeom>
            <a:avLst/>
            <a:gdLst/>
            <a:ahLst/>
            <a:rect l="0" t="0" r="r" b="b"/>
            <a:pathLst>
              <a:path w="29" h="328">
                <a:moveTo>
                  <a:pt x="29" y="8"/>
                </a:moveTo>
                <a:cubicBezTo>
                  <a:pt x="29" y="4"/>
                  <a:pt x="25" y="0"/>
                  <a:pt x="21" y="0"/>
                </a:cubicBezTo>
                <a:lnTo>
                  <a:pt x="7" y="0"/>
                </a:lnTo>
                <a:cubicBezTo>
                  <a:pt x="3" y="0"/>
                  <a:pt x="0" y="4"/>
                  <a:pt x="0" y="8"/>
                </a:cubicBezTo>
                <a:lnTo>
                  <a:pt x="0" y="321"/>
                </a:lnTo>
                <a:cubicBezTo>
                  <a:pt x="0" y="325"/>
                  <a:pt x="3" y="328"/>
                  <a:pt x="7" y="328"/>
                </a:cubicBezTo>
                <a:lnTo>
                  <a:pt x="21" y="328"/>
                </a:lnTo>
                <a:cubicBezTo>
                  <a:pt x="25" y="328"/>
                  <a:pt x="29" y="325"/>
                  <a:pt x="29" y="321"/>
                </a:cubicBezTo>
                <a:lnTo>
                  <a:pt x="29" y="8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5" name=""/>
          <p:cNvSpPr/>
          <p:nvPr/>
        </p:nvSpPr>
        <p:spPr>
          <a:xfrm>
            <a:off x="1044720" y="2435760"/>
            <a:ext cx="30600" cy="29880"/>
          </a:xfrm>
          <a:custGeom>
            <a:avLst/>
            <a:gdLst/>
            <a:ahLst/>
            <a:rect l="0" t="0" r="r" b="b"/>
            <a:pathLst>
              <a:path w="85" h="83">
                <a:moveTo>
                  <a:pt x="85" y="41"/>
                </a:moveTo>
                <a:cubicBezTo>
                  <a:pt x="85" y="47"/>
                  <a:pt x="84" y="52"/>
                  <a:pt x="82" y="57"/>
                </a:cubicBezTo>
                <a:cubicBezTo>
                  <a:pt x="80" y="62"/>
                  <a:pt x="77" y="66"/>
                  <a:pt x="73" y="70"/>
                </a:cubicBezTo>
                <a:cubicBezTo>
                  <a:pt x="69" y="74"/>
                  <a:pt x="64" y="77"/>
                  <a:pt x="59" y="80"/>
                </a:cubicBezTo>
                <a:cubicBezTo>
                  <a:pt x="54" y="82"/>
                  <a:pt x="49" y="83"/>
                  <a:pt x="42" y="83"/>
                </a:cubicBezTo>
                <a:cubicBezTo>
                  <a:pt x="37" y="83"/>
                  <a:pt x="31" y="82"/>
                  <a:pt x="26" y="80"/>
                </a:cubicBezTo>
                <a:cubicBezTo>
                  <a:pt x="21" y="77"/>
                  <a:pt x="16" y="74"/>
                  <a:pt x="12" y="70"/>
                </a:cubicBezTo>
                <a:cubicBezTo>
                  <a:pt x="9" y="66"/>
                  <a:pt x="6" y="62"/>
                  <a:pt x="3" y="57"/>
                </a:cubicBezTo>
                <a:cubicBezTo>
                  <a:pt x="1" y="52"/>
                  <a:pt x="0" y="47"/>
                  <a:pt x="0" y="41"/>
                </a:cubicBezTo>
                <a:cubicBezTo>
                  <a:pt x="0" y="36"/>
                  <a:pt x="1" y="31"/>
                  <a:pt x="3" y="26"/>
                </a:cubicBezTo>
                <a:cubicBezTo>
                  <a:pt x="6" y="21"/>
                  <a:pt x="9" y="16"/>
                  <a:pt x="12" y="12"/>
                </a:cubicBezTo>
                <a:cubicBezTo>
                  <a:pt x="16" y="9"/>
                  <a:pt x="21" y="6"/>
                  <a:pt x="26" y="4"/>
                </a:cubicBezTo>
                <a:cubicBezTo>
                  <a:pt x="31" y="1"/>
                  <a:pt x="37" y="0"/>
                  <a:pt x="42" y="0"/>
                </a:cubicBezTo>
                <a:cubicBezTo>
                  <a:pt x="49" y="0"/>
                  <a:pt x="54" y="1"/>
                  <a:pt x="59" y="4"/>
                </a:cubicBezTo>
                <a:cubicBezTo>
                  <a:pt x="64" y="6"/>
                  <a:pt x="69" y="9"/>
                  <a:pt x="73" y="12"/>
                </a:cubicBezTo>
                <a:cubicBezTo>
                  <a:pt x="77" y="16"/>
                  <a:pt x="80" y="21"/>
                  <a:pt x="82" y="26"/>
                </a:cubicBezTo>
                <a:cubicBezTo>
                  <a:pt x="84" y="31"/>
                  <a:pt x="85" y="36"/>
                  <a:pt x="85" y="41"/>
                </a:cubicBezTo>
                <a:close/>
              </a:path>
            </a:pathLst>
          </a:custGeom>
          <a:solidFill>
            <a:srgbClr val="f190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6" name=""/>
          <p:cNvSpPr/>
          <p:nvPr/>
        </p:nvSpPr>
        <p:spPr>
          <a:xfrm>
            <a:off x="1049760" y="2465280"/>
            <a:ext cx="20520" cy="19800"/>
          </a:xfrm>
          <a:custGeom>
            <a:avLst/>
            <a:gdLst/>
            <a:ahLst/>
            <a:rect l="0" t="0" r="r" b="b"/>
            <a:pathLst>
              <a:path w="57" h="55">
                <a:moveTo>
                  <a:pt x="57" y="27"/>
                </a:moveTo>
                <a:cubicBezTo>
                  <a:pt x="57" y="35"/>
                  <a:pt x="54" y="42"/>
                  <a:pt x="49" y="47"/>
                </a:cubicBezTo>
                <a:cubicBezTo>
                  <a:pt x="43" y="53"/>
                  <a:pt x="37" y="55"/>
                  <a:pt x="29" y="55"/>
                </a:cubicBezTo>
                <a:cubicBezTo>
                  <a:pt x="20" y="55"/>
                  <a:pt x="14" y="53"/>
                  <a:pt x="8" y="47"/>
                </a:cubicBezTo>
                <a:cubicBezTo>
                  <a:pt x="3" y="42"/>
                  <a:pt x="0" y="35"/>
                  <a:pt x="0" y="27"/>
                </a:cubicBezTo>
                <a:cubicBezTo>
                  <a:pt x="0" y="20"/>
                  <a:pt x="3" y="13"/>
                  <a:pt x="8" y="8"/>
                </a:cubicBezTo>
                <a:cubicBezTo>
                  <a:pt x="14" y="3"/>
                  <a:pt x="20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3"/>
                  <a:pt x="57" y="20"/>
                  <a:pt x="57" y="27"/>
                </a:cubicBezTo>
                <a:close/>
              </a:path>
            </a:pathLst>
          </a:custGeom>
          <a:solidFill>
            <a:srgbClr val="f190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7" name=""/>
          <p:cNvSpPr/>
          <p:nvPr/>
        </p:nvSpPr>
        <p:spPr>
          <a:xfrm>
            <a:off x="783360" y="2259720"/>
            <a:ext cx="342360" cy="350280"/>
          </a:xfrm>
          <a:custGeom>
            <a:avLst/>
            <a:gdLst/>
            <a:ahLst/>
            <a:rect l="0" t="0" r="r" b="b"/>
            <a:pathLst>
              <a:path w="951" h="973">
                <a:moveTo>
                  <a:pt x="923" y="218"/>
                </a:moveTo>
                <a:lnTo>
                  <a:pt x="807" y="218"/>
                </a:lnTo>
                <a:lnTo>
                  <a:pt x="272" y="1"/>
                </a:lnTo>
                <a:cubicBezTo>
                  <a:pt x="271" y="1"/>
                  <a:pt x="271" y="1"/>
                  <a:pt x="270" y="1"/>
                </a:cubicBezTo>
                <a:cubicBezTo>
                  <a:pt x="269" y="0"/>
                  <a:pt x="268" y="0"/>
                  <a:pt x="266" y="0"/>
                </a:cubicBezTo>
                <a:cubicBezTo>
                  <a:pt x="264" y="0"/>
                  <a:pt x="263" y="0"/>
                  <a:pt x="261" y="1"/>
                </a:cubicBezTo>
                <a:cubicBezTo>
                  <a:pt x="260" y="2"/>
                  <a:pt x="259" y="2"/>
                  <a:pt x="258" y="3"/>
                </a:cubicBezTo>
                <a:cubicBezTo>
                  <a:pt x="257" y="3"/>
                  <a:pt x="257" y="4"/>
                  <a:pt x="257" y="4"/>
                </a:cubicBezTo>
                <a:cubicBezTo>
                  <a:pt x="255" y="5"/>
                  <a:pt x="254" y="7"/>
                  <a:pt x="254" y="8"/>
                </a:cubicBezTo>
                <a:cubicBezTo>
                  <a:pt x="253" y="9"/>
                  <a:pt x="253" y="9"/>
                  <a:pt x="253" y="9"/>
                </a:cubicBezTo>
                <a:lnTo>
                  <a:pt x="98" y="223"/>
                </a:lnTo>
                <a:lnTo>
                  <a:pt x="97" y="223"/>
                </a:lnTo>
                <a:cubicBezTo>
                  <a:pt x="89" y="228"/>
                  <a:pt x="84" y="236"/>
                  <a:pt x="84" y="246"/>
                </a:cubicBezTo>
                <a:lnTo>
                  <a:pt x="84" y="300"/>
                </a:lnTo>
                <a:cubicBezTo>
                  <a:pt x="84" y="315"/>
                  <a:pt x="96" y="327"/>
                  <a:pt x="112" y="327"/>
                </a:cubicBezTo>
                <a:lnTo>
                  <a:pt x="154" y="327"/>
                </a:lnTo>
                <a:lnTo>
                  <a:pt x="50" y="919"/>
                </a:lnTo>
                <a:lnTo>
                  <a:pt x="0" y="919"/>
                </a:lnTo>
                <a:lnTo>
                  <a:pt x="0" y="973"/>
                </a:lnTo>
                <a:lnTo>
                  <a:pt x="531" y="973"/>
                </a:lnTo>
                <a:lnTo>
                  <a:pt x="531" y="919"/>
                </a:lnTo>
                <a:lnTo>
                  <a:pt x="482" y="919"/>
                </a:lnTo>
                <a:lnTo>
                  <a:pt x="378" y="327"/>
                </a:lnTo>
                <a:lnTo>
                  <a:pt x="923" y="327"/>
                </a:lnTo>
                <a:cubicBezTo>
                  <a:pt x="938" y="327"/>
                  <a:pt x="951" y="315"/>
                  <a:pt x="951" y="300"/>
                </a:cubicBezTo>
                <a:lnTo>
                  <a:pt x="951" y="246"/>
                </a:lnTo>
                <a:cubicBezTo>
                  <a:pt x="951" y="231"/>
                  <a:pt x="938" y="218"/>
                  <a:pt x="923" y="218"/>
                </a:cubicBezTo>
                <a:moveTo>
                  <a:pt x="315" y="327"/>
                </a:moveTo>
                <a:lnTo>
                  <a:pt x="266" y="365"/>
                </a:lnTo>
                <a:lnTo>
                  <a:pt x="218" y="327"/>
                </a:lnTo>
                <a:lnTo>
                  <a:pt x="315" y="327"/>
                </a:lnTo>
                <a:moveTo>
                  <a:pt x="266" y="573"/>
                </a:moveTo>
                <a:lnTo>
                  <a:pt x="369" y="639"/>
                </a:lnTo>
                <a:lnTo>
                  <a:pt x="266" y="693"/>
                </a:lnTo>
                <a:lnTo>
                  <a:pt x="163" y="639"/>
                </a:lnTo>
                <a:lnTo>
                  <a:pt x="266" y="573"/>
                </a:lnTo>
                <a:moveTo>
                  <a:pt x="164" y="593"/>
                </a:moveTo>
                <a:lnTo>
                  <a:pt x="177" y="517"/>
                </a:lnTo>
                <a:lnTo>
                  <a:pt x="230" y="550"/>
                </a:lnTo>
                <a:lnTo>
                  <a:pt x="164" y="593"/>
                </a:lnTo>
                <a:moveTo>
                  <a:pt x="303" y="550"/>
                </a:moveTo>
                <a:lnTo>
                  <a:pt x="355" y="517"/>
                </a:lnTo>
                <a:lnTo>
                  <a:pt x="368" y="593"/>
                </a:lnTo>
                <a:lnTo>
                  <a:pt x="303" y="550"/>
                </a:lnTo>
                <a:moveTo>
                  <a:pt x="266" y="527"/>
                </a:moveTo>
                <a:lnTo>
                  <a:pt x="186" y="475"/>
                </a:lnTo>
                <a:lnTo>
                  <a:pt x="266" y="412"/>
                </a:lnTo>
                <a:lnTo>
                  <a:pt x="345" y="475"/>
                </a:lnTo>
                <a:lnTo>
                  <a:pt x="266" y="527"/>
                </a:lnTo>
                <a:moveTo>
                  <a:pt x="194" y="421"/>
                </a:moveTo>
                <a:lnTo>
                  <a:pt x="205" y="363"/>
                </a:lnTo>
                <a:lnTo>
                  <a:pt x="237" y="388"/>
                </a:lnTo>
                <a:lnTo>
                  <a:pt x="194" y="421"/>
                </a:lnTo>
                <a:moveTo>
                  <a:pt x="296" y="388"/>
                </a:moveTo>
                <a:lnTo>
                  <a:pt x="328" y="363"/>
                </a:lnTo>
                <a:lnTo>
                  <a:pt x="338" y="421"/>
                </a:lnTo>
                <a:lnTo>
                  <a:pt x="296" y="388"/>
                </a:lnTo>
                <a:moveTo>
                  <a:pt x="135" y="218"/>
                </a:moveTo>
                <a:lnTo>
                  <a:pt x="252" y="58"/>
                </a:lnTo>
                <a:lnTo>
                  <a:pt x="252" y="164"/>
                </a:lnTo>
                <a:lnTo>
                  <a:pt x="196" y="164"/>
                </a:lnTo>
                <a:cubicBezTo>
                  <a:pt x="180" y="164"/>
                  <a:pt x="168" y="176"/>
                  <a:pt x="168" y="191"/>
                </a:cubicBezTo>
                <a:lnTo>
                  <a:pt x="168" y="218"/>
                </a:lnTo>
                <a:lnTo>
                  <a:pt x="135" y="218"/>
                </a:lnTo>
                <a:moveTo>
                  <a:pt x="150" y="674"/>
                </a:moveTo>
                <a:lnTo>
                  <a:pt x="227" y="714"/>
                </a:lnTo>
                <a:lnTo>
                  <a:pt x="134" y="763"/>
                </a:lnTo>
                <a:lnTo>
                  <a:pt x="150" y="674"/>
                </a:lnTo>
                <a:moveTo>
                  <a:pt x="425" y="919"/>
                </a:moveTo>
                <a:lnTo>
                  <a:pt x="107" y="919"/>
                </a:lnTo>
                <a:lnTo>
                  <a:pt x="126" y="809"/>
                </a:lnTo>
                <a:lnTo>
                  <a:pt x="266" y="735"/>
                </a:lnTo>
                <a:lnTo>
                  <a:pt x="406" y="809"/>
                </a:lnTo>
                <a:lnTo>
                  <a:pt x="425" y="919"/>
                </a:lnTo>
                <a:moveTo>
                  <a:pt x="382" y="674"/>
                </a:moveTo>
                <a:lnTo>
                  <a:pt x="398" y="763"/>
                </a:lnTo>
                <a:lnTo>
                  <a:pt x="306" y="714"/>
                </a:lnTo>
                <a:lnTo>
                  <a:pt x="382" y="674"/>
                </a:lnTo>
                <a:moveTo>
                  <a:pt x="364" y="218"/>
                </a:moveTo>
                <a:lnTo>
                  <a:pt x="364" y="191"/>
                </a:lnTo>
                <a:cubicBezTo>
                  <a:pt x="364" y="176"/>
                  <a:pt x="352" y="164"/>
                  <a:pt x="336" y="164"/>
                </a:cubicBezTo>
                <a:lnTo>
                  <a:pt x="280" y="164"/>
                </a:lnTo>
                <a:lnTo>
                  <a:pt x="280" y="34"/>
                </a:lnTo>
                <a:lnTo>
                  <a:pt x="735" y="218"/>
                </a:lnTo>
                <a:lnTo>
                  <a:pt x="364" y="218"/>
                </a:lnTo>
                <a:moveTo>
                  <a:pt x="420" y="300"/>
                </a:moveTo>
                <a:lnTo>
                  <a:pt x="388" y="300"/>
                </a:lnTo>
                <a:lnTo>
                  <a:pt x="388" y="246"/>
                </a:lnTo>
                <a:lnTo>
                  <a:pt x="420" y="246"/>
                </a:lnTo>
                <a:lnTo>
                  <a:pt x="420" y="300"/>
                </a:lnTo>
                <a:moveTo>
                  <a:pt x="504" y="300"/>
                </a:moveTo>
                <a:lnTo>
                  <a:pt x="448" y="300"/>
                </a:lnTo>
                <a:lnTo>
                  <a:pt x="448" y="246"/>
                </a:lnTo>
                <a:lnTo>
                  <a:pt x="504" y="246"/>
                </a:lnTo>
                <a:lnTo>
                  <a:pt x="504" y="300"/>
                </a:lnTo>
                <a:moveTo>
                  <a:pt x="588" y="300"/>
                </a:moveTo>
                <a:lnTo>
                  <a:pt x="532" y="300"/>
                </a:lnTo>
                <a:lnTo>
                  <a:pt x="532" y="246"/>
                </a:lnTo>
                <a:lnTo>
                  <a:pt x="588" y="246"/>
                </a:lnTo>
                <a:lnTo>
                  <a:pt x="588" y="300"/>
                </a:lnTo>
                <a:moveTo>
                  <a:pt x="671" y="300"/>
                </a:moveTo>
                <a:lnTo>
                  <a:pt x="615" y="300"/>
                </a:lnTo>
                <a:lnTo>
                  <a:pt x="615" y="246"/>
                </a:lnTo>
                <a:lnTo>
                  <a:pt x="671" y="246"/>
                </a:lnTo>
                <a:lnTo>
                  <a:pt x="671" y="300"/>
                </a:lnTo>
                <a:moveTo>
                  <a:pt x="755" y="300"/>
                </a:moveTo>
                <a:lnTo>
                  <a:pt x="699" y="300"/>
                </a:lnTo>
                <a:lnTo>
                  <a:pt x="699" y="246"/>
                </a:lnTo>
                <a:lnTo>
                  <a:pt x="755" y="246"/>
                </a:lnTo>
                <a:lnTo>
                  <a:pt x="755" y="300"/>
                </a:lnTo>
                <a:moveTo>
                  <a:pt x="839" y="300"/>
                </a:moveTo>
                <a:lnTo>
                  <a:pt x="783" y="300"/>
                </a:lnTo>
                <a:lnTo>
                  <a:pt x="783" y="246"/>
                </a:lnTo>
                <a:lnTo>
                  <a:pt x="839" y="246"/>
                </a:lnTo>
                <a:lnTo>
                  <a:pt x="839" y="300"/>
                </a:lnTo>
                <a:moveTo>
                  <a:pt x="923" y="286"/>
                </a:moveTo>
                <a:cubicBezTo>
                  <a:pt x="923" y="294"/>
                  <a:pt x="916" y="300"/>
                  <a:pt x="909" y="300"/>
                </a:cubicBezTo>
                <a:lnTo>
                  <a:pt x="867" y="300"/>
                </a:lnTo>
                <a:lnTo>
                  <a:pt x="867" y="246"/>
                </a:lnTo>
                <a:lnTo>
                  <a:pt x="909" y="246"/>
                </a:lnTo>
                <a:cubicBezTo>
                  <a:pt x="916" y="246"/>
                  <a:pt x="923" y="252"/>
                  <a:pt x="923" y="259"/>
                </a:cubicBezTo>
                <a:lnTo>
                  <a:pt x="923" y="286"/>
                </a:lnTo>
                <a:close/>
              </a:path>
            </a:pathLst>
          </a:custGeom>
          <a:solidFill>
            <a:srgbClr val="bd20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8" name=""/>
          <p:cNvSpPr/>
          <p:nvPr/>
        </p:nvSpPr>
        <p:spPr>
          <a:xfrm>
            <a:off x="873720" y="232812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85" y="0"/>
                </a:moveTo>
                <a:lnTo>
                  <a:pt x="28" y="0"/>
                </a:lnTo>
                <a:cubicBezTo>
                  <a:pt x="13" y="0"/>
                  <a:pt x="0" y="12"/>
                  <a:pt x="0" y="27"/>
                </a:cubicBezTo>
                <a:lnTo>
                  <a:pt x="0" y="83"/>
                </a:lnTo>
                <a:cubicBezTo>
                  <a:pt x="0" y="98"/>
                  <a:pt x="13" y="110"/>
                  <a:pt x="28" y="110"/>
                </a:cubicBezTo>
                <a:lnTo>
                  <a:pt x="113" y="110"/>
                </a:lnTo>
                <a:lnTo>
                  <a:pt x="113" y="0"/>
                </a:lnTo>
                <a:lnTo>
                  <a:pt x="85" y="0"/>
                </a:lnTo>
                <a:close/>
              </a:path>
            </a:pathLst>
          </a:custGeom>
          <a:solidFill>
            <a:srgbClr val="4b54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9" name=""/>
          <p:cNvSpPr/>
          <p:nvPr/>
        </p:nvSpPr>
        <p:spPr>
          <a:xfrm>
            <a:off x="893880" y="2328120"/>
            <a:ext cx="20520" cy="39600"/>
          </a:xfrm>
          <a:custGeom>
            <a:avLst/>
            <a:gdLst/>
            <a:ahLst/>
            <a:rect l="0" t="0" r="r" b="b"/>
            <a:pathLst>
              <a:path w="57" h="110">
                <a:moveTo>
                  <a:pt x="0" y="0"/>
                </a:moveTo>
                <a:lnTo>
                  <a:pt x="57" y="0"/>
                </a:lnTo>
                <a:lnTo>
                  <a:pt x="57" y="110"/>
                </a:lnTo>
                <a:lnTo>
                  <a:pt x="0" y="110"/>
                </a:lnTo>
                <a:lnTo>
                  <a:pt x="0" y="0"/>
                </a:lnTo>
                <a:close/>
              </a:path>
            </a:pathLst>
          </a:custGeom>
          <a:solidFill>
            <a:srgbClr val="cdd7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0" name=""/>
          <p:cNvSpPr/>
          <p:nvPr/>
        </p:nvSpPr>
        <p:spPr>
          <a:xfrm>
            <a:off x="988560" y="2482560"/>
            <a:ext cx="142920" cy="43920"/>
          </a:xfrm>
          <a:custGeom>
            <a:avLst/>
            <a:gdLst/>
            <a:ahLst/>
            <a:rect l="0" t="0" r="r" b="b"/>
            <a:pathLst>
              <a:path w="397" h="122">
                <a:moveTo>
                  <a:pt x="397" y="27"/>
                </a:moveTo>
                <a:lnTo>
                  <a:pt x="397" y="0"/>
                </a:lnTo>
                <a:lnTo>
                  <a:pt x="0" y="0"/>
                </a:lnTo>
                <a:lnTo>
                  <a:pt x="0" y="27"/>
                </a:lnTo>
                <a:lnTo>
                  <a:pt x="24" y="27"/>
                </a:lnTo>
                <a:lnTo>
                  <a:pt x="24" y="95"/>
                </a:lnTo>
                <a:lnTo>
                  <a:pt x="0" y="95"/>
                </a:lnTo>
                <a:lnTo>
                  <a:pt x="0" y="122"/>
                </a:lnTo>
                <a:lnTo>
                  <a:pt x="397" y="122"/>
                </a:lnTo>
                <a:lnTo>
                  <a:pt x="397" y="95"/>
                </a:lnTo>
                <a:lnTo>
                  <a:pt x="374" y="95"/>
                </a:lnTo>
                <a:lnTo>
                  <a:pt x="374" y="27"/>
                </a:lnTo>
                <a:lnTo>
                  <a:pt x="397" y="27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1" name=""/>
          <p:cNvSpPr txBox="1"/>
          <p:nvPr/>
        </p:nvSpPr>
        <p:spPr>
          <a:xfrm>
            <a:off x="5616360" y="11311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2" name=""/>
          <p:cNvSpPr txBox="1"/>
          <p:nvPr/>
        </p:nvSpPr>
        <p:spPr>
          <a:xfrm>
            <a:off x="1160280" y="2187720"/>
            <a:ext cx="40467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Signal Structure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3" name=""/>
          <p:cNvSpPr txBox="1"/>
          <p:nvPr/>
        </p:nvSpPr>
        <p:spPr>
          <a:xfrm>
            <a:off x="914400" y="3090600"/>
            <a:ext cx="2395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DAB+ Frame (96ms)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4" name=""/>
          <p:cNvSpPr txBox="1"/>
          <p:nvPr/>
        </p:nvSpPr>
        <p:spPr>
          <a:xfrm>
            <a:off x="914400" y="3357360"/>
            <a:ext cx="3097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Null Symbol (sync)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5" name=""/>
          <p:cNvSpPr txBox="1"/>
          <p:nvPr/>
        </p:nvSpPr>
        <p:spPr>
          <a:xfrm>
            <a:off x="914400" y="3633480"/>
            <a:ext cx="3661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PRS (Phase Reference)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6" name=""/>
          <p:cNvSpPr txBox="1"/>
          <p:nvPr/>
        </p:nvSpPr>
        <p:spPr>
          <a:xfrm>
            <a:off x="914400" y="3900240"/>
            <a:ext cx="3801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FIC (Fast Info Channel)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7" name=""/>
          <p:cNvSpPr txBox="1"/>
          <p:nvPr/>
        </p:nvSpPr>
        <p:spPr>
          <a:xfrm>
            <a:off x="914400" y="4167000"/>
            <a:ext cx="4223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└──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MSC (Main Service Channel)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8" name=""/>
          <p:cNvSpPr txBox="1"/>
          <p:nvPr/>
        </p:nvSpPr>
        <p:spPr>
          <a:xfrm>
            <a:off x="914400" y="4443120"/>
            <a:ext cx="3097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├──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Audio Services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9" name=""/>
          <p:cNvSpPr/>
          <p:nvPr/>
        </p:nvSpPr>
        <p:spPr>
          <a:xfrm>
            <a:off x="6267240" y="225720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10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10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0" name=""/>
          <p:cNvSpPr/>
          <p:nvPr/>
        </p:nvSpPr>
        <p:spPr>
          <a:xfrm>
            <a:off x="6307560" y="2296440"/>
            <a:ext cx="281520" cy="274320"/>
          </a:xfrm>
          <a:custGeom>
            <a:avLst/>
            <a:gdLst/>
            <a:ahLst/>
            <a:rect l="0" t="0" r="r" b="b"/>
            <a:pathLst>
              <a:path w="782" h="762">
                <a:moveTo>
                  <a:pt x="510" y="497"/>
                </a:moveTo>
                <a:lnTo>
                  <a:pt x="589" y="574"/>
                </a:lnTo>
                <a:cubicBezTo>
                  <a:pt x="480" y="680"/>
                  <a:pt x="303" y="680"/>
                  <a:pt x="194" y="574"/>
                </a:cubicBezTo>
                <a:cubicBezTo>
                  <a:pt x="132" y="513"/>
                  <a:pt x="105" y="430"/>
                  <a:pt x="115" y="350"/>
                </a:cubicBezTo>
                <a:lnTo>
                  <a:pt x="1" y="360"/>
                </a:lnTo>
                <a:cubicBezTo>
                  <a:pt x="-5" y="465"/>
                  <a:pt x="32" y="571"/>
                  <a:pt x="115" y="651"/>
                </a:cubicBezTo>
                <a:cubicBezTo>
                  <a:pt x="268" y="799"/>
                  <a:pt x="516" y="799"/>
                  <a:pt x="668" y="651"/>
                </a:cubicBezTo>
                <a:lnTo>
                  <a:pt x="747" y="728"/>
                </a:lnTo>
                <a:lnTo>
                  <a:pt x="771" y="474"/>
                </a:lnTo>
                <a:lnTo>
                  <a:pt x="510" y="497"/>
                </a:lnTo>
                <a:moveTo>
                  <a:pt x="668" y="112"/>
                </a:moveTo>
                <a:cubicBezTo>
                  <a:pt x="516" y="-37"/>
                  <a:pt x="268" y="-37"/>
                  <a:pt x="115" y="112"/>
                </a:cubicBezTo>
                <a:lnTo>
                  <a:pt x="35" y="34"/>
                </a:lnTo>
                <a:lnTo>
                  <a:pt x="12" y="289"/>
                </a:lnTo>
                <a:lnTo>
                  <a:pt x="273" y="266"/>
                </a:lnTo>
                <a:lnTo>
                  <a:pt x="194" y="189"/>
                </a:lnTo>
                <a:cubicBezTo>
                  <a:pt x="303" y="82"/>
                  <a:pt x="480" y="82"/>
                  <a:pt x="589" y="189"/>
                </a:cubicBezTo>
                <a:cubicBezTo>
                  <a:pt x="652" y="250"/>
                  <a:pt x="678" y="333"/>
                  <a:pt x="669" y="413"/>
                </a:cubicBezTo>
                <a:lnTo>
                  <a:pt x="782" y="403"/>
                </a:lnTo>
                <a:cubicBezTo>
                  <a:pt x="788" y="299"/>
                  <a:pt x="750" y="192"/>
                  <a:pt x="668" y="11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1" name=""/>
          <p:cNvSpPr txBox="1"/>
          <p:nvPr/>
        </p:nvSpPr>
        <p:spPr>
          <a:xfrm>
            <a:off x="914400" y="4709880"/>
            <a:ext cx="2957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└──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Data Services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2" name=""/>
          <p:cNvSpPr/>
          <p:nvPr/>
        </p:nvSpPr>
        <p:spPr>
          <a:xfrm>
            <a:off x="65340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3" name=""/>
          <p:cNvSpPr txBox="1"/>
          <p:nvPr/>
        </p:nvSpPr>
        <p:spPr>
          <a:xfrm>
            <a:off x="6646680" y="2187720"/>
            <a:ext cx="3341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OFDM Technology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4" name=""/>
          <p:cNvSpPr txBox="1"/>
          <p:nvPr/>
        </p:nvSpPr>
        <p:spPr>
          <a:xfrm>
            <a:off x="6786720" y="2943360"/>
            <a:ext cx="1876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2048 Carriers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5" name=""/>
          <p:cNvSpPr txBox="1"/>
          <p:nvPr/>
        </p:nvSpPr>
        <p:spPr>
          <a:xfrm>
            <a:off x="8638920" y="2945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6" name=""/>
          <p:cNvSpPr txBox="1"/>
          <p:nvPr/>
        </p:nvSpPr>
        <p:spPr>
          <a:xfrm>
            <a:off x="8871840" y="2945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7" name=""/>
          <p:cNvSpPr txBox="1"/>
          <p:nvPr/>
        </p:nvSpPr>
        <p:spPr>
          <a:xfrm>
            <a:off x="8867520" y="294552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8" name=""/>
          <p:cNvSpPr txBox="1"/>
          <p:nvPr/>
        </p:nvSpPr>
        <p:spPr>
          <a:xfrm>
            <a:off x="9194040" y="2945520"/>
            <a:ext cx="492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อมกั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9" name=""/>
          <p:cNvSpPr/>
          <p:nvPr/>
        </p:nvSpPr>
        <p:spPr>
          <a:xfrm>
            <a:off x="6534000" y="3581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0" name=""/>
          <p:cNvSpPr txBox="1"/>
          <p:nvPr/>
        </p:nvSpPr>
        <p:spPr>
          <a:xfrm>
            <a:off x="9687960" y="2945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1" name=""/>
          <p:cNvSpPr txBox="1"/>
          <p:nvPr/>
        </p:nvSpPr>
        <p:spPr>
          <a:xfrm>
            <a:off x="6786720" y="3429000"/>
            <a:ext cx="2094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Guard Interval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2" name=""/>
          <p:cNvSpPr txBox="1"/>
          <p:nvPr/>
        </p:nvSpPr>
        <p:spPr>
          <a:xfrm>
            <a:off x="8825040" y="3431160"/>
            <a:ext cx="6393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ปองกั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3" name=""/>
          <p:cNvSpPr txBox="1"/>
          <p:nvPr/>
        </p:nvSpPr>
        <p:spPr>
          <a:xfrm>
            <a:off x="9464760" y="34311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4" name=""/>
          <p:cNvSpPr/>
          <p:nvPr/>
        </p:nvSpPr>
        <p:spPr>
          <a:xfrm>
            <a:off x="6534000" y="4057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5" name=""/>
          <p:cNvSpPr txBox="1"/>
          <p:nvPr/>
        </p:nvSpPr>
        <p:spPr>
          <a:xfrm>
            <a:off x="9634320" y="3429000"/>
            <a:ext cx="133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multipath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6" name=""/>
          <p:cNvSpPr txBox="1"/>
          <p:nvPr/>
        </p:nvSpPr>
        <p:spPr>
          <a:xfrm>
            <a:off x="6786720" y="3905280"/>
            <a:ext cx="2669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DQPSK Modulation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7" name=""/>
          <p:cNvSpPr txBox="1"/>
          <p:nvPr/>
        </p:nvSpPr>
        <p:spPr>
          <a:xfrm>
            <a:off x="9410040" y="3907440"/>
            <a:ext cx="512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ทนต่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8" name=""/>
          <p:cNvSpPr txBox="1"/>
          <p:nvPr/>
        </p:nvSpPr>
        <p:spPr>
          <a:xfrm>
            <a:off x="9923040" y="39074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9" name=""/>
          <p:cNvSpPr/>
          <p:nvPr/>
        </p:nvSpPr>
        <p:spPr>
          <a:xfrm>
            <a:off x="6534000" y="4543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0" name=""/>
          <p:cNvSpPr txBox="1"/>
          <p:nvPr/>
        </p:nvSpPr>
        <p:spPr>
          <a:xfrm>
            <a:off x="10081800" y="3905280"/>
            <a:ext cx="767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noise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1" name=""/>
          <p:cNvSpPr/>
          <p:nvPr/>
        </p:nvSpPr>
        <p:spPr>
          <a:xfrm>
            <a:off x="771480" y="5362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5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0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0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5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2" name=""/>
          <p:cNvSpPr/>
          <p:nvPr/>
        </p:nvSpPr>
        <p:spPr>
          <a:xfrm>
            <a:off x="806040" y="53967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2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2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3" name=""/>
          <p:cNvSpPr/>
          <p:nvPr/>
        </p:nvSpPr>
        <p:spPr>
          <a:xfrm>
            <a:off x="832680" y="54237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7"/>
                  <a:pt x="37" y="96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6"/>
                </a:cubicBezTo>
                <a:cubicBezTo>
                  <a:pt x="399" y="107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4" name=""/>
          <p:cNvSpPr/>
          <p:nvPr/>
        </p:nvSpPr>
        <p:spPr>
          <a:xfrm>
            <a:off x="863280" y="54543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5"/>
                  <a:pt x="27" y="51"/>
                  <a:pt x="39" y="39"/>
                </a:cubicBezTo>
                <a:cubicBezTo>
                  <a:pt x="51" y="27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7"/>
                  <a:pt x="220" y="39"/>
                </a:cubicBezTo>
                <a:cubicBezTo>
                  <a:pt x="232" y="51"/>
                  <a:pt x="241" y="65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5" name=""/>
          <p:cNvSpPr/>
          <p:nvPr/>
        </p:nvSpPr>
        <p:spPr>
          <a:xfrm>
            <a:off x="886320" y="5477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6" name=""/>
          <p:cNvSpPr/>
          <p:nvPr/>
        </p:nvSpPr>
        <p:spPr>
          <a:xfrm>
            <a:off x="906120" y="55026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7" name=""/>
          <p:cNvSpPr/>
          <p:nvPr/>
        </p:nvSpPr>
        <p:spPr>
          <a:xfrm>
            <a:off x="903960" y="5488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8" name=""/>
          <p:cNvSpPr/>
          <p:nvPr/>
        </p:nvSpPr>
        <p:spPr>
          <a:xfrm>
            <a:off x="954360" y="5362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8"/>
                </a:moveTo>
                <a:cubicBezTo>
                  <a:pt x="-4" y="193"/>
                  <a:pt x="4" y="248"/>
                  <a:pt x="4" y="248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7"/>
                  <a:pt x="31" y="18"/>
                  <a:pt x="4" y="148"/>
                </a:cubicBezTo>
                <a:moveTo>
                  <a:pt x="112" y="255"/>
                </a:moveTo>
                <a:cubicBezTo>
                  <a:pt x="67" y="265"/>
                  <a:pt x="11" y="255"/>
                  <a:pt x="11" y="255"/>
                </a:cubicBezTo>
                <a:lnTo>
                  <a:pt x="170" y="105"/>
                </a:lnTo>
                <a:cubicBezTo>
                  <a:pt x="201" y="98"/>
                  <a:pt x="253" y="116"/>
                  <a:pt x="260" y="141"/>
                </a:cubicBezTo>
                <a:cubicBezTo>
                  <a:pt x="266" y="167"/>
                  <a:pt x="243" y="228"/>
                  <a:pt x="112" y="25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9" name=""/>
          <p:cNvSpPr/>
          <p:nvPr/>
        </p:nvSpPr>
        <p:spPr>
          <a:xfrm>
            <a:off x="910800" y="53866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0" name=""/>
          <p:cNvSpPr txBox="1"/>
          <p:nvPr/>
        </p:nvSpPr>
        <p:spPr>
          <a:xfrm>
            <a:off x="6786720" y="4390920"/>
            <a:ext cx="4194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Error Correction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Reed-Solomon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1" name=""/>
          <p:cNvSpPr txBox="1"/>
          <p:nvPr/>
        </p:nvSpPr>
        <p:spPr>
          <a:xfrm>
            <a:off x="1065240" y="53150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2" name=""/>
          <p:cNvSpPr txBox="1"/>
          <p:nvPr/>
        </p:nvSpPr>
        <p:spPr>
          <a:xfrm>
            <a:off x="1136880" y="5317200"/>
            <a:ext cx="819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ความเข้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3" name=""/>
          <p:cNvSpPr txBox="1"/>
          <p:nvPr/>
        </p:nvSpPr>
        <p:spPr>
          <a:xfrm>
            <a:off x="1953360" y="5317200"/>
            <a:ext cx="339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าใจ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4" name=""/>
          <p:cNvSpPr txBox="1"/>
          <p:nvPr/>
        </p:nvSpPr>
        <p:spPr>
          <a:xfrm>
            <a:off x="2284560" y="53150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5" name=""/>
          <p:cNvSpPr txBox="1"/>
          <p:nvPr/>
        </p:nvSpPr>
        <p:spPr>
          <a:xfrm>
            <a:off x="2430360" y="5317200"/>
            <a:ext cx="616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จากพื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6" name=""/>
          <p:cNvSpPr txBox="1"/>
          <p:nvPr/>
        </p:nvSpPr>
        <p:spPr>
          <a:xfrm>
            <a:off x="3047040" y="5317200"/>
            <a:ext cx="10173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นฐานไปถึ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7" name=""/>
          <p:cNvSpPr txBox="1"/>
          <p:nvPr/>
        </p:nvSpPr>
        <p:spPr>
          <a:xfrm>
            <a:off x="4063320" y="5317200"/>
            <a:ext cx="546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งระดั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8" name=""/>
          <p:cNvSpPr txBox="1"/>
          <p:nvPr/>
        </p:nvSpPr>
        <p:spPr>
          <a:xfrm>
            <a:off x="4610160" y="5317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9" name=""/>
          <p:cNvSpPr txBox="1"/>
          <p:nvPr/>
        </p:nvSpPr>
        <p:spPr>
          <a:xfrm>
            <a:off x="4776840" y="5315040"/>
            <a:ext cx="3286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Professional RF Engineer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0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1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2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6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7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8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9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0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1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2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3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4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5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6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7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8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9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0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1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2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3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4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5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6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7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8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9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0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1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2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3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4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5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6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7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8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9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0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1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2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3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4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5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6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7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8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9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0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1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2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3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4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5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6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7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8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9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0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1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2" name=""/>
          <p:cNvSpPr/>
          <p:nvPr/>
        </p:nvSpPr>
        <p:spPr>
          <a:xfrm>
            <a:off x="814320" y="799920"/>
            <a:ext cx="424080" cy="415440"/>
          </a:xfrm>
          <a:custGeom>
            <a:avLst/>
            <a:gdLst/>
            <a:ahLst/>
            <a:rect l="0" t="0" r="r" b="b"/>
            <a:pathLst>
              <a:path w="1178" h="1154">
                <a:moveTo>
                  <a:pt x="1118" y="214"/>
                </a:moveTo>
                <a:lnTo>
                  <a:pt x="1023" y="307"/>
                </a:lnTo>
                <a:cubicBezTo>
                  <a:pt x="1023" y="307"/>
                  <a:pt x="960" y="337"/>
                  <a:pt x="896" y="276"/>
                </a:cubicBezTo>
                <a:cubicBezTo>
                  <a:pt x="833" y="214"/>
                  <a:pt x="865" y="152"/>
                  <a:pt x="865" y="152"/>
                </a:cubicBezTo>
                <a:lnTo>
                  <a:pt x="960" y="59"/>
                </a:lnTo>
                <a:cubicBezTo>
                  <a:pt x="991" y="28"/>
                  <a:pt x="953" y="0"/>
                  <a:pt x="925" y="0"/>
                </a:cubicBezTo>
                <a:cubicBezTo>
                  <a:pt x="785" y="0"/>
                  <a:pt x="670" y="111"/>
                  <a:pt x="670" y="248"/>
                </a:cubicBezTo>
                <a:cubicBezTo>
                  <a:pt x="670" y="267"/>
                  <a:pt x="673" y="286"/>
                  <a:pt x="677" y="304"/>
                </a:cubicBezTo>
                <a:lnTo>
                  <a:pt x="463" y="513"/>
                </a:lnTo>
                <a:lnTo>
                  <a:pt x="652" y="700"/>
                </a:lnTo>
                <a:lnTo>
                  <a:pt x="868" y="489"/>
                </a:lnTo>
                <a:cubicBezTo>
                  <a:pt x="886" y="493"/>
                  <a:pt x="905" y="496"/>
                  <a:pt x="925" y="496"/>
                </a:cubicBezTo>
                <a:cubicBezTo>
                  <a:pt x="1065" y="496"/>
                  <a:pt x="1178" y="385"/>
                  <a:pt x="1178" y="248"/>
                </a:cubicBezTo>
                <a:cubicBezTo>
                  <a:pt x="1178" y="220"/>
                  <a:pt x="1149" y="183"/>
                  <a:pt x="1118" y="214"/>
                </a:cubicBezTo>
                <a:moveTo>
                  <a:pt x="459" y="519"/>
                </a:moveTo>
                <a:lnTo>
                  <a:pt x="38" y="932"/>
                </a:lnTo>
                <a:cubicBezTo>
                  <a:pt x="-13" y="983"/>
                  <a:pt x="-13" y="1065"/>
                  <a:pt x="38" y="1116"/>
                </a:cubicBezTo>
                <a:cubicBezTo>
                  <a:pt x="90" y="1166"/>
                  <a:pt x="174" y="1166"/>
                  <a:pt x="225" y="1116"/>
                </a:cubicBezTo>
                <a:lnTo>
                  <a:pt x="646" y="704"/>
                </a:lnTo>
                <a:lnTo>
                  <a:pt x="459" y="519"/>
                </a:lnTo>
                <a:moveTo>
                  <a:pt x="133" y="1077"/>
                </a:moveTo>
                <a:cubicBezTo>
                  <a:pt x="104" y="1077"/>
                  <a:pt x="81" y="1055"/>
                  <a:pt x="81" y="1027"/>
                </a:cubicBezTo>
                <a:cubicBezTo>
                  <a:pt x="81" y="1000"/>
                  <a:pt x="104" y="977"/>
                  <a:pt x="133" y="977"/>
                </a:cubicBezTo>
                <a:cubicBezTo>
                  <a:pt x="161" y="977"/>
                  <a:pt x="184" y="1000"/>
                  <a:pt x="184" y="1027"/>
                </a:cubicBezTo>
                <a:cubicBezTo>
                  <a:pt x="184" y="1055"/>
                  <a:pt x="161" y="1077"/>
                  <a:pt x="133" y="10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3" name=""/>
          <p:cNvSpPr/>
          <p:nvPr/>
        </p:nvSpPr>
        <p:spPr>
          <a:xfrm>
            <a:off x="873000" y="862200"/>
            <a:ext cx="362160" cy="354240"/>
          </a:xfrm>
          <a:custGeom>
            <a:avLst/>
            <a:gdLst/>
            <a:ahLst/>
            <a:rect l="0" t="0" r="r" b="b"/>
            <a:pathLst>
              <a:path w="1006" h="984">
                <a:moveTo>
                  <a:pt x="835" y="954"/>
                </a:moveTo>
                <a:cubicBezTo>
                  <a:pt x="876" y="994"/>
                  <a:pt x="940" y="995"/>
                  <a:pt x="978" y="958"/>
                </a:cubicBezTo>
                <a:cubicBezTo>
                  <a:pt x="1016" y="921"/>
                  <a:pt x="1014" y="858"/>
                  <a:pt x="974" y="819"/>
                </a:cubicBezTo>
                <a:lnTo>
                  <a:pt x="170" y="31"/>
                </a:lnTo>
                <a:cubicBezTo>
                  <a:pt x="130" y="-8"/>
                  <a:pt x="65" y="-10"/>
                  <a:pt x="27" y="27"/>
                </a:cubicBezTo>
                <a:cubicBezTo>
                  <a:pt x="-11" y="65"/>
                  <a:pt x="-9" y="128"/>
                  <a:pt x="31" y="168"/>
                </a:cubicBezTo>
                <a:lnTo>
                  <a:pt x="835" y="95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4" name=""/>
          <p:cNvSpPr/>
          <p:nvPr/>
        </p:nvSpPr>
        <p:spPr>
          <a:xfrm>
            <a:off x="790560" y="799920"/>
            <a:ext cx="270000" cy="211320"/>
          </a:xfrm>
          <a:custGeom>
            <a:avLst/>
            <a:gdLst/>
            <a:ahLst/>
            <a:rect l="0" t="0" r="r" b="b"/>
            <a:pathLst>
              <a:path w="750" h="587">
                <a:moveTo>
                  <a:pt x="742" y="30"/>
                </a:moveTo>
                <a:cubicBezTo>
                  <a:pt x="742" y="30"/>
                  <a:pt x="535" y="-71"/>
                  <a:pt x="361" y="98"/>
                </a:cubicBezTo>
                <a:lnTo>
                  <a:pt x="120" y="334"/>
                </a:lnTo>
                <a:cubicBezTo>
                  <a:pt x="120" y="334"/>
                  <a:pt x="85" y="301"/>
                  <a:pt x="50" y="334"/>
                </a:cubicBezTo>
                <a:lnTo>
                  <a:pt x="16" y="368"/>
                </a:lnTo>
                <a:cubicBezTo>
                  <a:pt x="16" y="368"/>
                  <a:pt x="-19" y="402"/>
                  <a:pt x="16" y="437"/>
                </a:cubicBezTo>
                <a:lnTo>
                  <a:pt x="154" y="572"/>
                </a:lnTo>
                <a:cubicBezTo>
                  <a:pt x="154" y="572"/>
                  <a:pt x="189" y="606"/>
                  <a:pt x="223" y="572"/>
                </a:cubicBezTo>
                <a:lnTo>
                  <a:pt x="258" y="538"/>
                </a:lnTo>
                <a:cubicBezTo>
                  <a:pt x="258" y="538"/>
                  <a:pt x="292" y="505"/>
                  <a:pt x="258" y="471"/>
                </a:cubicBezTo>
                <a:lnTo>
                  <a:pt x="255" y="468"/>
                </a:lnTo>
                <a:cubicBezTo>
                  <a:pt x="282" y="443"/>
                  <a:pt x="321" y="417"/>
                  <a:pt x="361" y="437"/>
                </a:cubicBezTo>
                <a:lnTo>
                  <a:pt x="500" y="301"/>
                </a:lnTo>
                <a:cubicBezTo>
                  <a:pt x="500" y="301"/>
                  <a:pt x="466" y="199"/>
                  <a:pt x="535" y="132"/>
                </a:cubicBezTo>
                <a:cubicBezTo>
                  <a:pt x="604" y="64"/>
                  <a:pt x="639" y="64"/>
                  <a:pt x="708" y="64"/>
                </a:cubicBezTo>
                <a:cubicBezTo>
                  <a:pt x="777" y="64"/>
                  <a:pt x="742" y="30"/>
                  <a:pt x="742" y="3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5" name=""/>
          <p:cNvSpPr txBox="1"/>
          <p:nvPr/>
        </p:nvSpPr>
        <p:spPr>
          <a:xfrm>
            <a:off x="1255680" y="7275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6" name=""/>
          <p:cNvSpPr txBox="1"/>
          <p:nvPr/>
        </p:nvSpPr>
        <p:spPr>
          <a:xfrm>
            <a:off x="1370520" y="731160"/>
            <a:ext cx="9669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การพั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7" name=""/>
          <p:cNvSpPr txBox="1"/>
          <p:nvPr/>
        </p:nvSpPr>
        <p:spPr>
          <a:xfrm>
            <a:off x="2337840" y="731160"/>
            <a:ext cx="11224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ฒนาด้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8" name=""/>
          <p:cNvSpPr txBox="1"/>
          <p:nvPr/>
        </p:nvSpPr>
        <p:spPr>
          <a:xfrm>
            <a:off x="3459240" y="731160"/>
            <a:ext cx="479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วย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9" name=""/>
          <p:cNvSpPr/>
          <p:nvPr/>
        </p:nvSpPr>
        <p:spPr>
          <a:xfrm>
            <a:off x="757080" y="2528640"/>
            <a:ext cx="5200920" cy="4638960"/>
          </a:xfrm>
          <a:custGeom>
            <a:avLst/>
            <a:gdLst/>
            <a:ahLst/>
            <a:rect l="0" t="0" r="r" b="b"/>
            <a:pathLst>
              <a:path w="14447" h="12886">
                <a:moveTo>
                  <a:pt x="0" y="12741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2741"/>
                </a:lnTo>
                <a:cubicBezTo>
                  <a:pt x="14447" y="12750"/>
                  <a:pt x="14446" y="12760"/>
                  <a:pt x="14444" y="12769"/>
                </a:cubicBezTo>
                <a:cubicBezTo>
                  <a:pt x="14443" y="12779"/>
                  <a:pt x="14440" y="12788"/>
                  <a:pt x="14436" y="12797"/>
                </a:cubicBezTo>
                <a:cubicBezTo>
                  <a:pt x="14432" y="12805"/>
                  <a:pt x="14428" y="12814"/>
                  <a:pt x="14423" y="12822"/>
                </a:cubicBezTo>
                <a:cubicBezTo>
                  <a:pt x="14417" y="12830"/>
                  <a:pt x="14411" y="12837"/>
                  <a:pt x="14405" y="12844"/>
                </a:cubicBezTo>
                <a:cubicBezTo>
                  <a:pt x="14398" y="12851"/>
                  <a:pt x="14390" y="12857"/>
                  <a:pt x="14383" y="12862"/>
                </a:cubicBezTo>
                <a:cubicBezTo>
                  <a:pt x="14375" y="12867"/>
                  <a:pt x="14366" y="12872"/>
                  <a:pt x="14357" y="12875"/>
                </a:cubicBezTo>
                <a:cubicBezTo>
                  <a:pt x="14349" y="12879"/>
                  <a:pt x="14339" y="12882"/>
                  <a:pt x="14330" y="12884"/>
                </a:cubicBezTo>
                <a:cubicBezTo>
                  <a:pt x="14321" y="12885"/>
                  <a:pt x="14311" y="12886"/>
                  <a:pt x="14302" y="12886"/>
                </a:cubicBezTo>
                <a:lnTo>
                  <a:pt x="145" y="12886"/>
                </a:lnTo>
                <a:cubicBezTo>
                  <a:pt x="136" y="12886"/>
                  <a:pt x="126" y="12885"/>
                  <a:pt x="117" y="12884"/>
                </a:cubicBezTo>
                <a:cubicBezTo>
                  <a:pt x="108" y="12882"/>
                  <a:pt x="99" y="12879"/>
                  <a:pt x="90" y="12875"/>
                </a:cubicBezTo>
                <a:cubicBezTo>
                  <a:pt x="81" y="12872"/>
                  <a:pt x="73" y="12867"/>
                  <a:pt x="65" y="12862"/>
                </a:cubicBezTo>
                <a:cubicBezTo>
                  <a:pt x="57" y="12857"/>
                  <a:pt x="49" y="12851"/>
                  <a:pt x="43" y="12844"/>
                </a:cubicBezTo>
                <a:cubicBezTo>
                  <a:pt x="36" y="12837"/>
                  <a:pt x="30" y="12830"/>
                  <a:pt x="24" y="12822"/>
                </a:cubicBezTo>
                <a:cubicBezTo>
                  <a:pt x="19" y="12814"/>
                  <a:pt x="15" y="12805"/>
                  <a:pt x="11" y="12797"/>
                </a:cubicBezTo>
                <a:cubicBezTo>
                  <a:pt x="7" y="12788"/>
                  <a:pt x="5" y="12779"/>
                  <a:pt x="3" y="12769"/>
                </a:cubicBezTo>
                <a:cubicBezTo>
                  <a:pt x="1" y="12760"/>
                  <a:pt x="0" y="12750"/>
                  <a:pt x="0" y="12741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0" name=""/>
          <p:cNvSpPr/>
          <p:nvPr/>
        </p:nvSpPr>
        <p:spPr>
          <a:xfrm>
            <a:off x="757080" y="2528640"/>
            <a:ext cx="5200920" cy="4638960"/>
          </a:xfrm>
          <a:custGeom>
            <a:avLst/>
            <a:gdLst/>
            <a:ahLst/>
            <a:rect l="0" t="0" r="r" b="b"/>
            <a:pathLst>
              <a:path w="14447" h="12886">
                <a:moveTo>
                  <a:pt x="0" y="12741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2741"/>
                </a:lnTo>
                <a:cubicBezTo>
                  <a:pt x="14447" y="12750"/>
                  <a:pt x="14446" y="12760"/>
                  <a:pt x="14444" y="12769"/>
                </a:cubicBezTo>
                <a:cubicBezTo>
                  <a:pt x="14443" y="12779"/>
                  <a:pt x="14440" y="12788"/>
                  <a:pt x="14436" y="12797"/>
                </a:cubicBezTo>
                <a:cubicBezTo>
                  <a:pt x="14432" y="12805"/>
                  <a:pt x="14428" y="12814"/>
                  <a:pt x="14423" y="12822"/>
                </a:cubicBezTo>
                <a:cubicBezTo>
                  <a:pt x="14417" y="12830"/>
                  <a:pt x="14411" y="12837"/>
                  <a:pt x="14405" y="12844"/>
                </a:cubicBezTo>
                <a:cubicBezTo>
                  <a:pt x="14398" y="12851"/>
                  <a:pt x="14390" y="12857"/>
                  <a:pt x="14383" y="12862"/>
                </a:cubicBezTo>
                <a:cubicBezTo>
                  <a:pt x="14375" y="12867"/>
                  <a:pt x="14366" y="12872"/>
                  <a:pt x="14357" y="12875"/>
                </a:cubicBezTo>
                <a:cubicBezTo>
                  <a:pt x="14349" y="12879"/>
                  <a:pt x="14339" y="12882"/>
                  <a:pt x="14330" y="12884"/>
                </a:cubicBezTo>
                <a:cubicBezTo>
                  <a:pt x="14321" y="12885"/>
                  <a:pt x="14311" y="12886"/>
                  <a:pt x="14302" y="12886"/>
                </a:cubicBezTo>
                <a:lnTo>
                  <a:pt x="145" y="12886"/>
                </a:lnTo>
                <a:cubicBezTo>
                  <a:pt x="136" y="12886"/>
                  <a:pt x="126" y="12885"/>
                  <a:pt x="117" y="12884"/>
                </a:cubicBezTo>
                <a:cubicBezTo>
                  <a:pt x="108" y="12882"/>
                  <a:pt x="99" y="12879"/>
                  <a:pt x="90" y="12875"/>
                </a:cubicBezTo>
                <a:cubicBezTo>
                  <a:pt x="81" y="12872"/>
                  <a:pt x="73" y="12867"/>
                  <a:pt x="65" y="12862"/>
                </a:cubicBezTo>
                <a:cubicBezTo>
                  <a:pt x="57" y="12857"/>
                  <a:pt x="49" y="12851"/>
                  <a:pt x="43" y="12844"/>
                </a:cubicBezTo>
                <a:cubicBezTo>
                  <a:pt x="36" y="12837"/>
                  <a:pt x="30" y="12830"/>
                  <a:pt x="24" y="12822"/>
                </a:cubicBezTo>
                <a:cubicBezTo>
                  <a:pt x="19" y="12814"/>
                  <a:pt x="15" y="12805"/>
                  <a:pt x="11" y="12797"/>
                </a:cubicBezTo>
                <a:cubicBezTo>
                  <a:pt x="7" y="12788"/>
                  <a:pt x="5" y="12779"/>
                  <a:pt x="3" y="12769"/>
                </a:cubicBezTo>
                <a:cubicBezTo>
                  <a:pt x="1" y="12760"/>
                  <a:pt x="0" y="12750"/>
                  <a:pt x="0" y="12741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1" name=""/>
          <p:cNvSpPr/>
          <p:nvPr/>
        </p:nvSpPr>
        <p:spPr>
          <a:xfrm>
            <a:off x="780840" y="1847520"/>
            <a:ext cx="362160" cy="262080"/>
          </a:xfrm>
          <a:custGeom>
            <a:avLst/>
            <a:gdLst/>
            <a:ahLst/>
            <a:rect l="0" t="0" r="r" b="b"/>
            <a:pathLst>
              <a:path w="1006" h="728">
                <a:moveTo>
                  <a:pt x="1006" y="616"/>
                </a:moveTo>
                <a:cubicBezTo>
                  <a:pt x="1006" y="678"/>
                  <a:pt x="956" y="728"/>
                  <a:pt x="895" y="728"/>
                </a:cubicBezTo>
                <a:lnTo>
                  <a:pt x="112" y="728"/>
                </a:lnTo>
                <a:cubicBezTo>
                  <a:pt x="50" y="728"/>
                  <a:pt x="0" y="678"/>
                  <a:pt x="0" y="616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61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2" name=""/>
          <p:cNvSpPr/>
          <p:nvPr/>
        </p:nvSpPr>
        <p:spPr>
          <a:xfrm>
            <a:off x="821160" y="1887840"/>
            <a:ext cx="281880" cy="181440"/>
          </a:xfrm>
          <a:custGeom>
            <a:avLst/>
            <a:gdLst/>
            <a:ahLst/>
            <a:rect l="0" t="0" r="r" b="b"/>
            <a:pathLst>
              <a:path w="783" h="504">
                <a:moveTo>
                  <a:pt x="0" y="0"/>
                </a:moveTo>
                <a:lnTo>
                  <a:pt x="783" y="0"/>
                </a:lnTo>
                <a:lnTo>
                  <a:pt x="783" y="504"/>
                </a:lnTo>
                <a:lnTo>
                  <a:pt x="0" y="50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3" name=""/>
          <p:cNvSpPr/>
          <p:nvPr/>
        </p:nvSpPr>
        <p:spPr>
          <a:xfrm>
            <a:off x="911520" y="2109240"/>
            <a:ext cx="100800" cy="60480"/>
          </a:xfrm>
          <a:custGeom>
            <a:avLst/>
            <a:gdLst/>
            <a:ahLst/>
            <a:rect l="0" t="0" r="r" b="b"/>
            <a:pathLst>
              <a:path w="280" h="168">
                <a:moveTo>
                  <a:pt x="0" y="0"/>
                </a:moveTo>
                <a:lnTo>
                  <a:pt x="280" y="0"/>
                </a:lnTo>
                <a:lnTo>
                  <a:pt x="280" y="168"/>
                </a:ln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4" name=""/>
          <p:cNvSpPr/>
          <p:nvPr/>
        </p:nvSpPr>
        <p:spPr>
          <a:xfrm>
            <a:off x="911520" y="2109240"/>
            <a:ext cx="100800" cy="20160"/>
          </a:xfrm>
          <a:custGeom>
            <a:avLst/>
            <a:gdLst/>
            <a:ahLst/>
            <a:rect l="0" t="0" r="r" b="b"/>
            <a:pathLst>
              <a:path w="280" h="56">
                <a:moveTo>
                  <a:pt x="0" y="0"/>
                </a:moveTo>
                <a:lnTo>
                  <a:pt x="280" y="0"/>
                </a:lnTo>
                <a:lnTo>
                  <a:pt x="280" y="56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5" name=""/>
          <p:cNvSpPr/>
          <p:nvPr/>
        </p:nvSpPr>
        <p:spPr>
          <a:xfrm>
            <a:off x="780840" y="2149200"/>
            <a:ext cx="362160" cy="60840"/>
          </a:xfrm>
          <a:custGeom>
            <a:avLst/>
            <a:gdLst/>
            <a:ahLst/>
            <a:rect l="0" t="0" r="r" b="b"/>
            <a:pathLst>
              <a:path w="1006" h="169">
                <a:moveTo>
                  <a:pt x="1006" y="84"/>
                </a:moveTo>
                <a:cubicBezTo>
                  <a:pt x="1006" y="38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9"/>
                  <a:pt x="84" y="169"/>
                </a:cubicBezTo>
                <a:lnTo>
                  <a:pt x="923" y="169"/>
                </a:lnTo>
                <a:cubicBezTo>
                  <a:pt x="969" y="169"/>
                  <a:pt x="1006" y="131"/>
                  <a:pt x="1006" y="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6" name=""/>
          <p:cNvSpPr/>
          <p:nvPr/>
        </p:nvSpPr>
        <p:spPr>
          <a:xfrm>
            <a:off x="811080" y="216936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7"/>
                </a:lnTo>
                <a:lnTo>
                  <a:pt x="112" y="57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7"/>
                </a:lnTo>
                <a:lnTo>
                  <a:pt x="223" y="57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7"/>
                </a:lnTo>
                <a:lnTo>
                  <a:pt x="335" y="57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7"/>
                </a:lnTo>
                <a:lnTo>
                  <a:pt x="447" y="57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7"/>
                </a:lnTo>
                <a:lnTo>
                  <a:pt x="558" y="57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7"/>
                </a:lnTo>
                <a:lnTo>
                  <a:pt x="670" y="57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7"/>
                </a:lnTo>
                <a:lnTo>
                  <a:pt x="783" y="57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7" name=""/>
          <p:cNvSpPr txBox="1"/>
          <p:nvPr/>
        </p:nvSpPr>
        <p:spPr>
          <a:xfrm>
            <a:off x="3939120" y="727560"/>
            <a:ext cx="14396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PyQt5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8" name=""/>
          <p:cNvSpPr txBox="1"/>
          <p:nvPr/>
        </p:nvSpPr>
        <p:spPr>
          <a:xfrm>
            <a:off x="1160280" y="1787760"/>
            <a:ext cx="35240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Touch-Friendly GUI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9" name=""/>
          <p:cNvSpPr txBox="1"/>
          <p:nvPr/>
        </p:nvSpPr>
        <p:spPr>
          <a:xfrm>
            <a:off x="914400" y="269064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0" name=""/>
          <p:cNvSpPr txBox="1"/>
          <p:nvPr/>
        </p:nvSpPr>
        <p:spPr>
          <a:xfrm>
            <a:off x="1195920" y="267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ป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1" name=""/>
          <p:cNvSpPr txBox="1"/>
          <p:nvPr/>
        </p:nvSpPr>
        <p:spPr>
          <a:xfrm>
            <a:off x="1178640" y="2679120"/>
            <a:ext cx="1126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ุมขนาดใหญ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2" name=""/>
          <p:cNvSpPr txBox="1"/>
          <p:nvPr/>
        </p:nvSpPr>
        <p:spPr>
          <a:xfrm>
            <a:off x="2322720" y="267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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3" name=""/>
          <p:cNvSpPr txBox="1"/>
          <p:nvPr/>
        </p:nvSpPr>
        <p:spPr>
          <a:xfrm>
            <a:off x="914400" y="2957040"/>
            <a:ext cx="4222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button.setMinimumSize(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120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60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4" name=""/>
          <p:cNvSpPr txBox="1"/>
          <p:nvPr/>
        </p:nvSpPr>
        <p:spPr>
          <a:xfrm>
            <a:off x="914400" y="3500280"/>
            <a:ext cx="985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Font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5" name=""/>
          <p:cNvSpPr txBox="1"/>
          <p:nvPr/>
        </p:nvSpPr>
        <p:spPr>
          <a:xfrm>
            <a:off x="1900440" y="3488760"/>
            <a:ext cx="9853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สําหรับหน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6" name=""/>
          <p:cNvSpPr txBox="1"/>
          <p:nvPr/>
        </p:nvSpPr>
        <p:spPr>
          <a:xfrm>
            <a:off x="2739240" y="348948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7" name=""/>
          <p:cNvSpPr txBox="1"/>
          <p:nvPr/>
        </p:nvSpPr>
        <p:spPr>
          <a:xfrm>
            <a:off x="2886120" y="3488760"/>
            <a:ext cx="423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าจอ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8" name=""/>
          <p:cNvSpPr txBox="1"/>
          <p:nvPr/>
        </p:nvSpPr>
        <p:spPr>
          <a:xfrm>
            <a:off x="3308400" y="3500280"/>
            <a:ext cx="421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7"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9" name=""/>
          <p:cNvSpPr txBox="1"/>
          <p:nvPr/>
        </p:nvSpPr>
        <p:spPr>
          <a:xfrm>
            <a:off x="914400" y="3766680"/>
            <a:ext cx="1971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font = QFont()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0" name=""/>
          <p:cNvSpPr txBox="1"/>
          <p:nvPr/>
        </p:nvSpPr>
        <p:spPr>
          <a:xfrm>
            <a:off x="914400" y="4043160"/>
            <a:ext cx="2955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font.setPointSize(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14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1" name=""/>
          <p:cNvSpPr txBox="1"/>
          <p:nvPr/>
        </p:nvSpPr>
        <p:spPr>
          <a:xfrm>
            <a:off x="914400" y="4576320"/>
            <a:ext cx="1830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CSS Styling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2" name=""/>
          <p:cNvSpPr txBox="1"/>
          <p:nvPr/>
        </p:nvSpPr>
        <p:spPr>
          <a:xfrm>
            <a:off x="914400" y="4852800"/>
            <a:ext cx="3379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button.setStyleSheet(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"""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3" name=""/>
          <p:cNvSpPr txBox="1"/>
          <p:nvPr/>
        </p:nvSpPr>
        <p:spPr>
          <a:xfrm>
            <a:off x="914400" y="5119200"/>
            <a:ext cx="2393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QPushButton {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4" name=""/>
          <p:cNvSpPr txBox="1"/>
          <p:nvPr/>
        </p:nvSpPr>
        <p:spPr>
          <a:xfrm>
            <a:off x="914400" y="5385960"/>
            <a:ext cx="3801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border-radius: 8px;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5" name=""/>
          <p:cNvSpPr txBox="1"/>
          <p:nvPr/>
        </p:nvSpPr>
        <p:spPr>
          <a:xfrm>
            <a:off x="914400" y="5662440"/>
            <a:ext cx="3943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background: #3498db;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6" name=""/>
          <p:cNvSpPr txBox="1"/>
          <p:nvPr/>
        </p:nvSpPr>
        <p:spPr>
          <a:xfrm>
            <a:off x="914400" y="5928840"/>
            <a:ext cx="2957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color: white;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7" name=""/>
          <p:cNvSpPr txBox="1"/>
          <p:nvPr/>
        </p:nvSpPr>
        <p:spPr>
          <a:xfrm>
            <a:off x="914400" y="6195600"/>
            <a:ext cx="3661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font-weight: bold;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8" name=""/>
          <p:cNvSpPr txBox="1"/>
          <p:nvPr/>
        </p:nvSpPr>
        <p:spPr>
          <a:xfrm>
            <a:off x="914400" y="6472080"/>
            <a:ext cx="703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}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9" name=""/>
          <p:cNvSpPr/>
          <p:nvPr/>
        </p:nvSpPr>
        <p:spPr>
          <a:xfrm>
            <a:off x="6243480" y="2528640"/>
            <a:ext cx="5200920" cy="2352960"/>
          </a:xfrm>
          <a:custGeom>
            <a:avLst/>
            <a:gdLst/>
            <a:ahLst/>
            <a:rect l="0" t="0" r="r" b="b"/>
            <a:pathLst>
              <a:path w="14447" h="6536">
                <a:moveTo>
                  <a:pt x="0" y="6391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391"/>
                </a:lnTo>
                <a:cubicBezTo>
                  <a:pt x="14447" y="6400"/>
                  <a:pt x="14446" y="6410"/>
                  <a:pt x="14444" y="6419"/>
                </a:cubicBezTo>
                <a:cubicBezTo>
                  <a:pt x="14443" y="6429"/>
                  <a:pt x="14440" y="6438"/>
                  <a:pt x="14436" y="6447"/>
                </a:cubicBezTo>
                <a:cubicBezTo>
                  <a:pt x="14432" y="6455"/>
                  <a:pt x="14428" y="6464"/>
                  <a:pt x="14423" y="6472"/>
                </a:cubicBezTo>
                <a:cubicBezTo>
                  <a:pt x="14417" y="6480"/>
                  <a:pt x="14411" y="6487"/>
                  <a:pt x="14405" y="6494"/>
                </a:cubicBezTo>
                <a:cubicBezTo>
                  <a:pt x="14398" y="6501"/>
                  <a:pt x="14390" y="6507"/>
                  <a:pt x="14383" y="6512"/>
                </a:cubicBezTo>
                <a:cubicBezTo>
                  <a:pt x="14375" y="6517"/>
                  <a:pt x="14366" y="6522"/>
                  <a:pt x="14357" y="6525"/>
                </a:cubicBezTo>
                <a:cubicBezTo>
                  <a:pt x="14349" y="6529"/>
                  <a:pt x="14339" y="6532"/>
                  <a:pt x="14330" y="6534"/>
                </a:cubicBezTo>
                <a:cubicBezTo>
                  <a:pt x="14321" y="6535"/>
                  <a:pt x="14311" y="6536"/>
                  <a:pt x="14302" y="6536"/>
                </a:cubicBezTo>
                <a:lnTo>
                  <a:pt x="145" y="6536"/>
                </a:lnTo>
                <a:cubicBezTo>
                  <a:pt x="136" y="6536"/>
                  <a:pt x="126" y="6535"/>
                  <a:pt x="117" y="6534"/>
                </a:cubicBezTo>
                <a:cubicBezTo>
                  <a:pt x="108" y="6532"/>
                  <a:pt x="99" y="6529"/>
                  <a:pt x="90" y="6525"/>
                </a:cubicBezTo>
                <a:cubicBezTo>
                  <a:pt x="81" y="6522"/>
                  <a:pt x="73" y="6517"/>
                  <a:pt x="65" y="6512"/>
                </a:cubicBezTo>
                <a:cubicBezTo>
                  <a:pt x="57" y="6507"/>
                  <a:pt x="49" y="6501"/>
                  <a:pt x="43" y="6494"/>
                </a:cubicBezTo>
                <a:cubicBezTo>
                  <a:pt x="36" y="6487"/>
                  <a:pt x="30" y="6480"/>
                  <a:pt x="24" y="6472"/>
                </a:cubicBezTo>
                <a:cubicBezTo>
                  <a:pt x="19" y="6464"/>
                  <a:pt x="15" y="6455"/>
                  <a:pt x="11" y="6447"/>
                </a:cubicBezTo>
                <a:cubicBezTo>
                  <a:pt x="7" y="6438"/>
                  <a:pt x="5" y="6429"/>
                  <a:pt x="3" y="6419"/>
                </a:cubicBezTo>
                <a:cubicBezTo>
                  <a:pt x="1" y="6410"/>
                  <a:pt x="0" y="6400"/>
                  <a:pt x="0" y="6391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0" name=""/>
          <p:cNvSpPr/>
          <p:nvPr/>
        </p:nvSpPr>
        <p:spPr>
          <a:xfrm>
            <a:off x="6243480" y="2528640"/>
            <a:ext cx="5200920" cy="2352960"/>
          </a:xfrm>
          <a:custGeom>
            <a:avLst/>
            <a:gdLst/>
            <a:ahLst/>
            <a:rect l="0" t="0" r="r" b="b"/>
            <a:pathLst>
              <a:path w="14447" h="6536">
                <a:moveTo>
                  <a:pt x="0" y="6391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391"/>
                </a:lnTo>
                <a:cubicBezTo>
                  <a:pt x="14447" y="6400"/>
                  <a:pt x="14446" y="6410"/>
                  <a:pt x="14444" y="6419"/>
                </a:cubicBezTo>
                <a:cubicBezTo>
                  <a:pt x="14443" y="6429"/>
                  <a:pt x="14440" y="6438"/>
                  <a:pt x="14436" y="6447"/>
                </a:cubicBezTo>
                <a:cubicBezTo>
                  <a:pt x="14432" y="6455"/>
                  <a:pt x="14428" y="6464"/>
                  <a:pt x="14423" y="6472"/>
                </a:cubicBezTo>
                <a:cubicBezTo>
                  <a:pt x="14417" y="6480"/>
                  <a:pt x="14411" y="6487"/>
                  <a:pt x="14405" y="6494"/>
                </a:cubicBezTo>
                <a:cubicBezTo>
                  <a:pt x="14398" y="6501"/>
                  <a:pt x="14390" y="6507"/>
                  <a:pt x="14383" y="6512"/>
                </a:cubicBezTo>
                <a:cubicBezTo>
                  <a:pt x="14375" y="6517"/>
                  <a:pt x="14366" y="6522"/>
                  <a:pt x="14357" y="6525"/>
                </a:cubicBezTo>
                <a:cubicBezTo>
                  <a:pt x="14349" y="6529"/>
                  <a:pt x="14339" y="6532"/>
                  <a:pt x="14330" y="6534"/>
                </a:cubicBezTo>
                <a:cubicBezTo>
                  <a:pt x="14321" y="6535"/>
                  <a:pt x="14311" y="6536"/>
                  <a:pt x="14302" y="6536"/>
                </a:cubicBezTo>
                <a:lnTo>
                  <a:pt x="145" y="6536"/>
                </a:lnTo>
                <a:cubicBezTo>
                  <a:pt x="136" y="6536"/>
                  <a:pt x="126" y="6535"/>
                  <a:pt x="117" y="6534"/>
                </a:cubicBezTo>
                <a:cubicBezTo>
                  <a:pt x="108" y="6532"/>
                  <a:pt x="99" y="6529"/>
                  <a:pt x="90" y="6525"/>
                </a:cubicBezTo>
                <a:cubicBezTo>
                  <a:pt x="81" y="6522"/>
                  <a:pt x="73" y="6517"/>
                  <a:pt x="65" y="6512"/>
                </a:cubicBezTo>
                <a:cubicBezTo>
                  <a:pt x="57" y="6507"/>
                  <a:pt x="49" y="6501"/>
                  <a:pt x="43" y="6494"/>
                </a:cubicBezTo>
                <a:cubicBezTo>
                  <a:pt x="36" y="6487"/>
                  <a:pt x="30" y="6480"/>
                  <a:pt x="24" y="6472"/>
                </a:cubicBezTo>
                <a:cubicBezTo>
                  <a:pt x="19" y="6464"/>
                  <a:pt x="15" y="6455"/>
                  <a:pt x="11" y="6447"/>
                </a:cubicBezTo>
                <a:cubicBezTo>
                  <a:pt x="7" y="6438"/>
                  <a:pt x="5" y="6429"/>
                  <a:pt x="3" y="6419"/>
                </a:cubicBezTo>
                <a:cubicBezTo>
                  <a:pt x="1" y="6410"/>
                  <a:pt x="0" y="6400"/>
                  <a:pt x="0" y="6391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1" name=""/>
          <p:cNvSpPr/>
          <p:nvPr/>
        </p:nvSpPr>
        <p:spPr>
          <a:xfrm>
            <a:off x="6379560" y="185112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107" y="243"/>
                </a:moveTo>
                <a:lnTo>
                  <a:pt x="275" y="74"/>
                </a:lnTo>
                <a:cubicBezTo>
                  <a:pt x="275" y="74"/>
                  <a:pt x="443" y="-93"/>
                  <a:pt x="611" y="74"/>
                </a:cubicBezTo>
                <a:cubicBezTo>
                  <a:pt x="778" y="243"/>
                  <a:pt x="611" y="410"/>
                  <a:pt x="611" y="410"/>
                </a:cubicBezTo>
                <a:lnTo>
                  <a:pt x="387" y="634"/>
                </a:lnTo>
                <a:cubicBezTo>
                  <a:pt x="387" y="634"/>
                  <a:pt x="219" y="801"/>
                  <a:pt x="51" y="634"/>
                </a:cubicBezTo>
                <a:cubicBezTo>
                  <a:pt x="20" y="602"/>
                  <a:pt x="0" y="561"/>
                  <a:pt x="0" y="561"/>
                </a:cubicBezTo>
                <a:lnTo>
                  <a:pt x="94" y="467"/>
                </a:lnTo>
                <a:cubicBezTo>
                  <a:pt x="94" y="467"/>
                  <a:pt x="90" y="505"/>
                  <a:pt x="135" y="550"/>
                </a:cubicBezTo>
                <a:cubicBezTo>
                  <a:pt x="135" y="550"/>
                  <a:pt x="219" y="634"/>
                  <a:pt x="303" y="550"/>
                </a:cubicBezTo>
                <a:lnTo>
                  <a:pt x="527" y="327"/>
                </a:lnTo>
                <a:cubicBezTo>
                  <a:pt x="527" y="327"/>
                  <a:pt x="611" y="243"/>
                  <a:pt x="527" y="158"/>
                </a:cubicBezTo>
                <a:cubicBezTo>
                  <a:pt x="443" y="74"/>
                  <a:pt x="358" y="158"/>
                  <a:pt x="358" y="158"/>
                </a:cubicBezTo>
                <a:lnTo>
                  <a:pt x="254" y="263"/>
                </a:lnTo>
                <a:cubicBezTo>
                  <a:pt x="254" y="263"/>
                  <a:pt x="202" y="221"/>
                  <a:pt x="97" y="253"/>
                </a:cubicBezTo>
                <a:lnTo>
                  <a:pt x="107" y="24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2" name=""/>
          <p:cNvSpPr/>
          <p:nvPr/>
        </p:nvSpPr>
        <p:spPr>
          <a:xfrm>
            <a:off x="6269040" y="1951560"/>
            <a:ext cx="246240" cy="255240"/>
          </a:xfrm>
          <a:custGeom>
            <a:avLst/>
            <a:gdLst/>
            <a:ahLst/>
            <a:rect l="0" t="0" r="r" b="b"/>
            <a:pathLst>
              <a:path w="684" h="709">
                <a:moveTo>
                  <a:pt x="577" y="465"/>
                </a:moveTo>
                <a:lnTo>
                  <a:pt x="410" y="634"/>
                </a:lnTo>
                <a:cubicBezTo>
                  <a:pt x="410" y="634"/>
                  <a:pt x="242" y="802"/>
                  <a:pt x="75" y="634"/>
                </a:cubicBezTo>
                <a:cubicBezTo>
                  <a:pt x="-94" y="465"/>
                  <a:pt x="75" y="298"/>
                  <a:pt x="75" y="298"/>
                </a:cubicBezTo>
                <a:lnTo>
                  <a:pt x="298" y="74"/>
                </a:lnTo>
                <a:cubicBezTo>
                  <a:pt x="298" y="74"/>
                  <a:pt x="466" y="-93"/>
                  <a:pt x="633" y="74"/>
                </a:cubicBezTo>
                <a:cubicBezTo>
                  <a:pt x="665" y="106"/>
                  <a:pt x="684" y="148"/>
                  <a:pt x="684" y="148"/>
                </a:cubicBezTo>
                <a:lnTo>
                  <a:pt x="590" y="241"/>
                </a:lnTo>
                <a:cubicBezTo>
                  <a:pt x="590" y="241"/>
                  <a:pt x="594" y="203"/>
                  <a:pt x="549" y="158"/>
                </a:cubicBezTo>
                <a:cubicBezTo>
                  <a:pt x="549" y="158"/>
                  <a:pt x="466" y="74"/>
                  <a:pt x="382" y="158"/>
                </a:cubicBezTo>
                <a:lnTo>
                  <a:pt x="158" y="382"/>
                </a:lnTo>
                <a:cubicBezTo>
                  <a:pt x="158" y="382"/>
                  <a:pt x="75" y="465"/>
                  <a:pt x="158" y="549"/>
                </a:cubicBezTo>
                <a:cubicBezTo>
                  <a:pt x="242" y="634"/>
                  <a:pt x="326" y="549"/>
                  <a:pt x="326" y="549"/>
                </a:cubicBezTo>
                <a:lnTo>
                  <a:pt x="430" y="445"/>
                </a:lnTo>
                <a:cubicBezTo>
                  <a:pt x="430" y="445"/>
                  <a:pt x="482" y="488"/>
                  <a:pt x="588" y="455"/>
                </a:cubicBezTo>
                <a:lnTo>
                  <a:pt x="577" y="46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3" name=""/>
          <p:cNvSpPr txBox="1"/>
          <p:nvPr/>
        </p:nvSpPr>
        <p:spPr>
          <a:xfrm>
            <a:off x="914400" y="6738480"/>
            <a:ext cx="563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"""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4" name=""/>
          <p:cNvSpPr txBox="1"/>
          <p:nvPr/>
        </p:nvSpPr>
        <p:spPr>
          <a:xfrm>
            <a:off x="6646680" y="1787760"/>
            <a:ext cx="2692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Signals &amp; Slots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5" name=""/>
          <p:cNvSpPr txBox="1"/>
          <p:nvPr/>
        </p:nvSpPr>
        <p:spPr>
          <a:xfrm>
            <a:off x="6400800" y="2689560"/>
            <a:ext cx="19101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59636e"/>
                </a:solidFill>
                <a:latin typeface="Courier New"/>
                <a:ea typeface="Courier New"/>
              </a:rPr>
              <a:t># Built-in signals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6" name=""/>
          <p:cNvSpPr txBox="1"/>
          <p:nvPr/>
        </p:nvSpPr>
        <p:spPr>
          <a:xfrm>
            <a:off x="6400800" y="2890440"/>
            <a:ext cx="3925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button.clicked.connect(</a:t>
            </a:r>
            <a:r>
              <a:rPr b="0" lang="en-US" sz="139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.on_click)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7" name=""/>
          <p:cNvSpPr txBox="1"/>
          <p:nvPr/>
        </p:nvSpPr>
        <p:spPr>
          <a:xfrm>
            <a:off x="6400800" y="3098520"/>
            <a:ext cx="4879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slider.valueChanged.connect(</a:t>
            </a:r>
            <a:r>
              <a:rPr b="0" lang="en-US" sz="139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.update_value)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8" name=""/>
          <p:cNvSpPr txBox="1"/>
          <p:nvPr/>
        </p:nvSpPr>
        <p:spPr>
          <a:xfrm>
            <a:off x="6400800" y="3500280"/>
            <a:ext cx="1697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59636e"/>
                </a:solidFill>
                <a:latin typeface="Courier New"/>
                <a:ea typeface="Courier New"/>
              </a:rPr>
              <a:t># Custom signals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9" name=""/>
          <p:cNvSpPr txBox="1"/>
          <p:nvPr/>
        </p:nvSpPr>
        <p:spPr>
          <a:xfrm>
            <a:off x="6400800" y="3708360"/>
            <a:ext cx="25426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390" spc="-1" strike="noStrike">
                <a:solidFill>
                  <a:srgbClr val="6639ba"/>
                </a:solidFill>
                <a:latin typeface="Courier New"/>
                <a:ea typeface="Courier New"/>
              </a:rPr>
              <a:t>MyWidget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390" spc="-1" strike="noStrike">
                <a:solidFill>
                  <a:srgbClr val="6639ba"/>
                </a:solidFill>
                <a:latin typeface="Courier New"/>
                <a:ea typeface="Courier New"/>
              </a:rPr>
              <a:t>QThread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):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0" name=""/>
          <p:cNvSpPr txBox="1"/>
          <p:nvPr/>
        </p:nvSpPr>
        <p:spPr>
          <a:xfrm>
            <a:off x="6400800" y="3909240"/>
            <a:ext cx="34984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data_ready = pyqtSignal(</a:t>
            </a:r>
            <a:r>
              <a:rPr b="0" lang="en-US" sz="1390" spc="-1" strike="noStrike">
                <a:solidFill>
                  <a:srgbClr val="953800"/>
                </a:solidFill>
                <a:latin typeface="Courier New"/>
                <a:ea typeface="Courier New"/>
              </a:rPr>
              <a:t>dict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1" name=""/>
          <p:cNvSpPr txBox="1"/>
          <p:nvPr/>
        </p:nvSpPr>
        <p:spPr>
          <a:xfrm>
            <a:off x="6400800" y="4110120"/>
            <a:ext cx="42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2" name=""/>
          <p:cNvSpPr txBox="1"/>
          <p:nvPr/>
        </p:nvSpPr>
        <p:spPr>
          <a:xfrm>
            <a:off x="6400800" y="4318200"/>
            <a:ext cx="2543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39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390" spc="-1" strike="noStrike">
                <a:solidFill>
                  <a:srgbClr val="6639ba"/>
                </a:solidFill>
                <a:latin typeface="Courier New"/>
                <a:ea typeface="Courier New"/>
              </a:rPr>
              <a:t>emit_data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3" name=""/>
          <p:cNvSpPr txBox="1"/>
          <p:nvPr/>
        </p:nvSpPr>
        <p:spPr>
          <a:xfrm>
            <a:off x="6400800" y="4519080"/>
            <a:ext cx="45586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39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.data_ready.emit({</a:t>
            </a:r>
            <a:r>
              <a:rPr b="0" lang="en-US" sz="1390" spc="-1" strike="noStrike">
                <a:solidFill>
                  <a:srgbClr val="0a3069"/>
                </a:solidFill>
                <a:latin typeface="Courier New"/>
                <a:ea typeface="Courier New"/>
              </a:rPr>
              <a:t>'value'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: </a:t>
            </a:r>
            <a:r>
              <a:rPr b="0" lang="en-US" sz="1390" spc="-1" strike="noStrike">
                <a:solidFill>
                  <a:srgbClr val="0550ae"/>
                </a:solidFill>
                <a:latin typeface="Courier New"/>
                <a:ea typeface="Courier New"/>
              </a:rPr>
              <a:t>42</a:t>
            </a:r>
            <a:r>
              <a:rPr b="0" lang="en-US" sz="1390" spc="-1" strike="noStrike">
                <a:solidFill>
                  <a:srgbClr val="1f2328"/>
                </a:solidFill>
                <a:latin typeface="Courier New"/>
                <a:ea typeface="Courier New"/>
              </a:rPr>
              <a:t>})</a:t>
            </a:r>
            <a:endParaRPr b="0" lang="en-US" sz="1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4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5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0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1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2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3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4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5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6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7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8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9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0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1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2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3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4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5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6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7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8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9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0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1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2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3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4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5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6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7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8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9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0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1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2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3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4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5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6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7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8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9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0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1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2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3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4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5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6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7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8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9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0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1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2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3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4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5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6" name=""/>
          <p:cNvSpPr/>
          <p:nvPr/>
        </p:nvSpPr>
        <p:spPr>
          <a:xfrm>
            <a:off x="815400" y="1386720"/>
            <a:ext cx="398160" cy="398160"/>
          </a:xfrm>
          <a:custGeom>
            <a:avLst/>
            <a:gdLst/>
            <a:ahLst/>
            <a:rect l="0" t="0" r="r" b="b"/>
            <a:pathLst>
              <a:path w="1106" h="1106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8"/>
                  <a:pt x="0" y="105"/>
                </a:cubicBezTo>
                <a:lnTo>
                  <a:pt x="0" y="1003"/>
                </a:lnTo>
                <a:cubicBezTo>
                  <a:pt x="0" y="1060"/>
                  <a:pt x="46" y="1106"/>
                  <a:pt x="103" y="1106"/>
                </a:cubicBezTo>
                <a:lnTo>
                  <a:pt x="1002" y="1106"/>
                </a:lnTo>
                <a:cubicBezTo>
                  <a:pt x="1060" y="1106"/>
                  <a:pt x="1106" y="1060"/>
                  <a:pt x="1106" y="1003"/>
                </a:cubicBezTo>
                <a:lnTo>
                  <a:pt x="1106" y="105"/>
                </a:lnTo>
                <a:cubicBezTo>
                  <a:pt x="1106" y="48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7" name=""/>
          <p:cNvSpPr/>
          <p:nvPr/>
        </p:nvSpPr>
        <p:spPr>
          <a:xfrm>
            <a:off x="802800" y="1374480"/>
            <a:ext cx="423360" cy="423000"/>
          </a:xfrm>
          <a:custGeom>
            <a:avLst/>
            <a:gdLst/>
            <a:ahLst/>
            <a:rect l="0" t="0" r="r" b="b"/>
            <a:pathLst>
              <a:path w="1176" h="1175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1"/>
                  <a:pt x="0" y="138"/>
                </a:cubicBezTo>
                <a:lnTo>
                  <a:pt x="0" y="1037"/>
                </a:lnTo>
                <a:cubicBezTo>
                  <a:pt x="0" y="1113"/>
                  <a:pt x="62" y="1175"/>
                  <a:pt x="138" y="1175"/>
                </a:cubicBezTo>
                <a:lnTo>
                  <a:pt x="1037" y="1175"/>
                </a:lnTo>
                <a:cubicBezTo>
                  <a:pt x="1114" y="1175"/>
                  <a:pt x="1176" y="1113"/>
                  <a:pt x="1176" y="1037"/>
                </a:cubicBezTo>
                <a:lnTo>
                  <a:pt x="1176" y="138"/>
                </a:lnTo>
                <a:cubicBezTo>
                  <a:pt x="1176" y="61"/>
                  <a:pt x="1114" y="0"/>
                  <a:pt x="1037" y="0"/>
                </a:cubicBezTo>
                <a:moveTo>
                  <a:pt x="1037" y="69"/>
                </a:moveTo>
                <a:cubicBezTo>
                  <a:pt x="1075" y="69"/>
                  <a:pt x="1106" y="100"/>
                  <a:pt x="1106" y="138"/>
                </a:cubicBezTo>
                <a:lnTo>
                  <a:pt x="1106" y="276"/>
                </a:lnTo>
                <a:lnTo>
                  <a:pt x="899" y="276"/>
                </a:lnTo>
                <a:lnTo>
                  <a:pt x="899" y="69"/>
                </a:lnTo>
                <a:lnTo>
                  <a:pt x="1037" y="69"/>
                </a:lnTo>
                <a:moveTo>
                  <a:pt x="899" y="622"/>
                </a:moveTo>
                <a:lnTo>
                  <a:pt x="1106" y="622"/>
                </a:lnTo>
                <a:lnTo>
                  <a:pt x="1106" y="830"/>
                </a:lnTo>
                <a:lnTo>
                  <a:pt x="899" y="830"/>
                </a:lnTo>
                <a:lnTo>
                  <a:pt x="899" y="622"/>
                </a:lnTo>
                <a:moveTo>
                  <a:pt x="899" y="553"/>
                </a:moveTo>
                <a:lnTo>
                  <a:pt x="899" y="346"/>
                </a:lnTo>
                <a:lnTo>
                  <a:pt x="1106" y="346"/>
                </a:lnTo>
                <a:lnTo>
                  <a:pt x="1106" y="553"/>
                </a:lnTo>
                <a:lnTo>
                  <a:pt x="899" y="553"/>
                </a:lnTo>
                <a:moveTo>
                  <a:pt x="830" y="69"/>
                </a:moveTo>
                <a:lnTo>
                  <a:pt x="830" y="276"/>
                </a:lnTo>
                <a:lnTo>
                  <a:pt x="622" y="276"/>
                </a:lnTo>
                <a:lnTo>
                  <a:pt x="622" y="69"/>
                </a:lnTo>
                <a:lnTo>
                  <a:pt x="830" y="69"/>
                </a:lnTo>
                <a:moveTo>
                  <a:pt x="622" y="346"/>
                </a:moveTo>
                <a:lnTo>
                  <a:pt x="830" y="346"/>
                </a:lnTo>
                <a:lnTo>
                  <a:pt x="830" y="553"/>
                </a:lnTo>
                <a:lnTo>
                  <a:pt x="622" y="553"/>
                </a:lnTo>
                <a:lnTo>
                  <a:pt x="622" y="346"/>
                </a:lnTo>
                <a:moveTo>
                  <a:pt x="622" y="622"/>
                </a:moveTo>
                <a:lnTo>
                  <a:pt x="830" y="622"/>
                </a:lnTo>
                <a:lnTo>
                  <a:pt x="830" y="830"/>
                </a:lnTo>
                <a:lnTo>
                  <a:pt x="622" y="830"/>
                </a:lnTo>
                <a:lnTo>
                  <a:pt x="622" y="622"/>
                </a:lnTo>
                <a:moveTo>
                  <a:pt x="553" y="69"/>
                </a:moveTo>
                <a:lnTo>
                  <a:pt x="553" y="276"/>
                </a:lnTo>
                <a:lnTo>
                  <a:pt x="346" y="276"/>
                </a:lnTo>
                <a:lnTo>
                  <a:pt x="346" y="69"/>
                </a:lnTo>
                <a:lnTo>
                  <a:pt x="553" y="69"/>
                </a:lnTo>
                <a:moveTo>
                  <a:pt x="346" y="346"/>
                </a:moveTo>
                <a:lnTo>
                  <a:pt x="553" y="346"/>
                </a:lnTo>
                <a:lnTo>
                  <a:pt x="553" y="553"/>
                </a:lnTo>
                <a:lnTo>
                  <a:pt x="346" y="553"/>
                </a:lnTo>
                <a:lnTo>
                  <a:pt x="346" y="346"/>
                </a:lnTo>
                <a:moveTo>
                  <a:pt x="346" y="622"/>
                </a:moveTo>
                <a:lnTo>
                  <a:pt x="553" y="622"/>
                </a:lnTo>
                <a:lnTo>
                  <a:pt x="553" y="830"/>
                </a:lnTo>
                <a:lnTo>
                  <a:pt x="346" y="830"/>
                </a:lnTo>
                <a:lnTo>
                  <a:pt x="346" y="622"/>
                </a:lnTo>
                <a:moveTo>
                  <a:pt x="69" y="138"/>
                </a:moveTo>
                <a:cubicBezTo>
                  <a:pt x="69" y="100"/>
                  <a:pt x="100" y="69"/>
                  <a:pt x="138" y="69"/>
                </a:cubicBezTo>
                <a:lnTo>
                  <a:pt x="276" y="69"/>
                </a:lnTo>
                <a:lnTo>
                  <a:pt x="276" y="276"/>
                </a:lnTo>
                <a:lnTo>
                  <a:pt x="69" y="276"/>
                </a:lnTo>
                <a:lnTo>
                  <a:pt x="69" y="138"/>
                </a:lnTo>
                <a:moveTo>
                  <a:pt x="69" y="346"/>
                </a:moveTo>
                <a:lnTo>
                  <a:pt x="276" y="346"/>
                </a:lnTo>
                <a:lnTo>
                  <a:pt x="276" y="553"/>
                </a:lnTo>
                <a:lnTo>
                  <a:pt x="69" y="553"/>
                </a:lnTo>
                <a:lnTo>
                  <a:pt x="69" y="346"/>
                </a:lnTo>
                <a:moveTo>
                  <a:pt x="69" y="622"/>
                </a:moveTo>
                <a:lnTo>
                  <a:pt x="276" y="622"/>
                </a:lnTo>
                <a:lnTo>
                  <a:pt x="276" y="830"/>
                </a:lnTo>
                <a:lnTo>
                  <a:pt x="69" y="830"/>
                </a:lnTo>
                <a:lnTo>
                  <a:pt x="69" y="622"/>
                </a:lnTo>
                <a:moveTo>
                  <a:pt x="138" y="1106"/>
                </a:moveTo>
                <a:cubicBezTo>
                  <a:pt x="100" y="1106"/>
                  <a:pt x="69" y="1075"/>
                  <a:pt x="69" y="1037"/>
                </a:cubicBezTo>
                <a:lnTo>
                  <a:pt x="69" y="899"/>
                </a:lnTo>
                <a:lnTo>
                  <a:pt x="276" y="899"/>
                </a:lnTo>
                <a:lnTo>
                  <a:pt x="276" y="1106"/>
                </a:lnTo>
                <a:lnTo>
                  <a:pt x="138" y="1106"/>
                </a:lnTo>
                <a:moveTo>
                  <a:pt x="346" y="1106"/>
                </a:moveTo>
                <a:lnTo>
                  <a:pt x="346" y="899"/>
                </a:lnTo>
                <a:lnTo>
                  <a:pt x="553" y="899"/>
                </a:lnTo>
                <a:lnTo>
                  <a:pt x="553" y="1106"/>
                </a:lnTo>
                <a:lnTo>
                  <a:pt x="346" y="1106"/>
                </a:lnTo>
                <a:moveTo>
                  <a:pt x="622" y="1106"/>
                </a:moveTo>
                <a:lnTo>
                  <a:pt x="622" y="899"/>
                </a:lnTo>
                <a:lnTo>
                  <a:pt x="830" y="899"/>
                </a:lnTo>
                <a:lnTo>
                  <a:pt x="830" y="1106"/>
                </a:lnTo>
                <a:lnTo>
                  <a:pt x="622" y="1106"/>
                </a:lnTo>
                <a:moveTo>
                  <a:pt x="1037" y="1106"/>
                </a:moveTo>
                <a:lnTo>
                  <a:pt x="899" y="1106"/>
                </a:lnTo>
                <a:lnTo>
                  <a:pt x="899" y="899"/>
                </a:lnTo>
                <a:lnTo>
                  <a:pt x="1106" y="899"/>
                </a:lnTo>
                <a:lnTo>
                  <a:pt x="1106" y="1037"/>
                </a:lnTo>
                <a:cubicBezTo>
                  <a:pt x="1106" y="1075"/>
                  <a:pt x="1075" y="1106"/>
                  <a:pt x="1037" y="1106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8" name=""/>
          <p:cNvSpPr/>
          <p:nvPr/>
        </p:nvSpPr>
        <p:spPr>
          <a:xfrm>
            <a:off x="877320" y="1536120"/>
            <a:ext cx="75240" cy="236520"/>
          </a:xfrm>
          <a:custGeom>
            <a:avLst/>
            <a:gdLst/>
            <a:ahLst/>
            <a:rect l="0" t="0" r="r" b="b"/>
            <a:pathLst>
              <a:path w="209" h="657">
                <a:moveTo>
                  <a:pt x="209" y="657"/>
                </a:moveTo>
                <a:lnTo>
                  <a:pt x="0" y="657"/>
                </a:lnTo>
                <a:lnTo>
                  <a:pt x="0" y="69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1"/>
                  <a:pt x="209" y="69"/>
                </a:cubicBezTo>
                <a:lnTo>
                  <a:pt x="209" y="65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9" name=""/>
          <p:cNvSpPr/>
          <p:nvPr/>
        </p:nvSpPr>
        <p:spPr>
          <a:xfrm>
            <a:off x="1076400" y="1449000"/>
            <a:ext cx="74880" cy="323640"/>
          </a:xfrm>
          <a:custGeom>
            <a:avLst/>
            <a:gdLst/>
            <a:ahLst/>
            <a:rect l="0" t="0" r="r" b="b"/>
            <a:pathLst>
              <a:path w="208" h="899">
                <a:moveTo>
                  <a:pt x="208" y="899"/>
                </a:moveTo>
                <a:lnTo>
                  <a:pt x="0" y="899"/>
                </a:lnTo>
                <a:lnTo>
                  <a:pt x="0" y="70"/>
                </a:lnTo>
                <a:cubicBezTo>
                  <a:pt x="0" y="32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2"/>
                  <a:pt x="208" y="70"/>
                </a:cubicBezTo>
                <a:lnTo>
                  <a:pt x="208" y="899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0" name=""/>
          <p:cNvSpPr/>
          <p:nvPr/>
        </p:nvSpPr>
        <p:spPr>
          <a:xfrm>
            <a:off x="977040" y="1622880"/>
            <a:ext cx="74880" cy="149760"/>
          </a:xfrm>
          <a:custGeom>
            <a:avLst/>
            <a:gdLst/>
            <a:ahLst/>
            <a:rect l="0" t="0" r="r" b="b"/>
            <a:pathLst>
              <a:path w="208" h="416">
                <a:moveTo>
                  <a:pt x="208" y="416"/>
                </a:moveTo>
                <a:lnTo>
                  <a:pt x="0" y="416"/>
                </a:lnTo>
                <a:lnTo>
                  <a:pt x="0" y="70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70"/>
                </a:cubicBezTo>
                <a:lnTo>
                  <a:pt x="208" y="41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1" name=""/>
          <p:cNvSpPr txBox="1"/>
          <p:nvPr/>
        </p:nvSpPr>
        <p:spPr>
          <a:xfrm>
            <a:off x="1255680" y="1289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2" name=""/>
          <p:cNvSpPr txBox="1"/>
          <p:nvPr/>
        </p:nvSpPr>
        <p:spPr>
          <a:xfrm>
            <a:off x="1370520" y="1293120"/>
            <a:ext cx="28245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การประมวลผลสั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3" name=""/>
          <p:cNvSpPr txBox="1"/>
          <p:nvPr/>
        </p:nvSpPr>
        <p:spPr>
          <a:xfrm>
            <a:off x="4195440" y="1293120"/>
            <a:ext cx="13845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ญญาณ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4" name=""/>
          <p:cNvSpPr/>
          <p:nvPr/>
        </p:nvSpPr>
        <p:spPr>
          <a:xfrm>
            <a:off x="757080" y="3090600"/>
            <a:ext cx="5200920" cy="2296080"/>
          </a:xfrm>
          <a:custGeom>
            <a:avLst/>
            <a:gdLst/>
            <a:ahLst/>
            <a:rect l="0" t="0" r="r" b="b"/>
            <a:pathLst>
              <a:path w="14447" h="6378">
                <a:moveTo>
                  <a:pt x="0" y="623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232"/>
                </a:lnTo>
                <a:cubicBezTo>
                  <a:pt x="14447" y="6242"/>
                  <a:pt x="14446" y="6251"/>
                  <a:pt x="14444" y="6261"/>
                </a:cubicBezTo>
                <a:cubicBezTo>
                  <a:pt x="14443" y="6270"/>
                  <a:pt x="14440" y="6279"/>
                  <a:pt x="14436" y="6288"/>
                </a:cubicBezTo>
                <a:cubicBezTo>
                  <a:pt x="14432" y="6297"/>
                  <a:pt x="14428" y="6305"/>
                  <a:pt x="14423" y="6313"/>
                </a:cubicBezTo>
                <a:cubicBezTo>
                  <a:pt x="14417" y="6321"/>
                  <a:pt x="14411" y="6328"/>
                  <a:pt x="14405" y="6335"/>
                </a:cubicBezTo>
                <a:cubicBezTo>
                  <a:pt x="14398" y="6342"/>
                  <a:pt x="14390" y="6348"/>
                  <a:pt x="14383" y="6353"/>
                </a:cubicBezTo>
                <a:cubicBezTo>
                  <a:pt x="14375" y="6358"/>
                  <a:pt x="14366" y="6363"/>
                  <a:pt x="14357" y="6367"/>
                </a:cubicBezTo>
                <a:cubicBezTo>
                  <a:pt x="14349" y="6370"/>
                  <a:pt x="14339" y="6373"/>
                  <a:pt x="14330" y="6375"/>
                </a:cubicBezTo>
                <a:cubicBezTo>
                  <a:pt x="14321" y="6377"/>
                  <a:pt x="14311" y="6378"/>
                  <a:pt x="14302" y="6378"/>
                </a:cubicBezTo>
                <a:lnTo>
                  <a:pt x="145" y="6378"/>
                </a:lnTo>
                <a:cubicBezTo>
                  <a:pt x="136" y="6378"/>
                  <a:pt x="126" y="6377"/>
                  <a:pt x="117" y="6375"/>
                </a:cubicBezTo>
                <a:cubicBezTo>
                  <a:pt x="108" y="6373"/>
                  <a:pt x="99" y="6370"/>
                  <a:pt x="90" y="6367"/>
                </a:cubicBezTo>
                <a:cubicBezTo>
                  <a:pt x="81" y="6363"/>
                  <a:pt x="73" y="6358"/>
                  <a:pt x="65" y="6353"/>
                </a:cubicBezTo>
                <a:cubicBezTo>
                  <a:pt x="57" y="6348"/>
                  <a:pt x="49" y="6342"/>
                  <a:pt x="43" y="6335"/>
                </a:cubicBezTo>
                <a:cubicBezTo>
                  <a:pt x="36" y="6328"/>
                  <a:pt x="30" y="6321"/>
                  <a:pt x="24" y="6313"/>
                </a:cubicBezTo>
                <a:cubicBezTo>
                  <a:pt x="19" y="6305"/>
                  <a:pt x="15" y="6297"/>
                  <a:pt x="11" y="6288"/>
                </a:cubicBezTo>
                <a:cubicBezTo>
                  <a:pt x="7" y="6279"/>
                  <a:pt x="5" y="6270"/>
                  <a:pt x="3" y="6261"/>
                </a:cubicBezTo>
                <a:cubicBezTo>
                  <a:pt x="1" y="6251"/>
                  <a:pt x="0" y="6242"/>
                  <a:pt x="0" y="623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5" name=""/>
          <p:cNvSpPr/>
          <p:nvPr/>
        </p:nvSpPr>
        <p:spPr>
          <a:xfrm>
            <a:off x="757080" y="3090600"/>
            <a:ext cx="5200920" cy="2296080"/>
          </a:xfrm>
          <a:custGeom>
            <a:avLst/>
            <a:gdLst/>
            <a:ahLst/>
            <a:rect l="0" t="0" r="r" b="b"/>
            <a:pathLst>
              <a:path w="14447" h="6378">
                <a:moveTo>
                  <a:pt x="0" y="623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232"/>
                </a:lnTo>
                <a:cubicBezTo>
                  <a:pt x="14447" y="6242"/>
                  <a:pt x="14446" y="6251"/>
                  <a:pt x="14444" y="6261"/>
                </a:cubicBezTo>
                <a:cubicBezTo>
                  <a:pt x="14443" y="6270"/>
                  <a:pt x="14440" y="6279"/>
                  <a:pt x="14436" y="6288"/>
                </a:cubicBezTo>
                <a:cubicBezTo>
                  <a:pt x="14432" y="6297"/>
                  <a:pt x="14428" y="6305"/>
                  <a:pt x="14423" y="6313"/>
                </a:cubicBezTo>
                <a:cubicBezTo>
                  <a:pt x="14417" y="6321"/>
                  <a:pt x="14411" y="6328"/>
                  <a:pt x="14405" y="6335"/>
                </a:cubicBezTo>
                <a:cubicBezTo>
                  <a:pt x="14398" y="6342"/>
                  <a:pt x="14390" y="6348"/>
                  <a:pt x="14383" y="6353"/>
                </a:cubicBezTo>
                <a:cubicBezTo>
                  <a:pt x="14375" y="6358"/>
                  <a:pt x="14366" y="6363"/>
                  <a:pt x="14357" y="6367"/>
                </a:cubicBezTo>
                <a:cubicBezTo>
                  <a:pt x="14349" y="6370"/>
                  <a:pt x="14339" y="6373"/>
                  <a:pt x="14330" y="6375"/>
                </a:cubicBezTo>
                <a:cubicBezTo>
                  <a:pt x="14321" y="6377"/>
                  <a:pt x="14311" y="6378"/>
                  <a:pt x="14302" y="6378"/>
                </a:cubicBezTo>
                <a:lnTo>
                  <a:pt x="145" y="6378"/>
                </a:lnTo>
                <a:cubicBezTo>
                  <a:pt x="136" y="6378"/>
                  <a:pt x="126" y="6377"/>
                  <a:pt x="117" y="6375"/>
                </a:cubicBezTo>
                <a:cubicBezTo>
                  <a:pt x="108" y="6373"/>
                  <a:pt x="99" y="6370"/>
                  <a:pt x="90" y="6367"/>
                </a:cubicBezTo>
                <a:cubicBezTo>
                  <a:pt x="81" y="6363"/>
                  <a:pt x="73" y="6358"/>
                  <a:pt x="65" y="6353"/>
                </a:cubicBezTo>
                <a:cubicBezTo>
                  <a:pt x="57" y="6348"/>
                  <a:pt x="49" y="6342"/>
                  <a:pt x="43" y="6335"/>
                </a:cubicBezTo>
                <a:cubicBezTo>
                  <a:pt x="36" y="6328"/>
                  <a:pt x="30" y="6321"/>
                  <a:pt x="24" y="6313"/>
                </a:cubicBezTo>
                <a:cubicBezTo>
                  <a:pt x="19" y="6305"/>
                  <a:pt x="15" y="6297"/>
                  <a:pt x="11" y="6288"/>
                </a:cubicBezTo>
                <a:cubicBezTo>
                  <a:pt x="7" y="6279"/>
                  <a:pt x="5" y="6270"/>
                  <a:pt x="3" y="6261"/>
                </a:cubicBezTo>
                <a:cubicBezTo>
                  <a:pt x="1" y="6251"/>
                  <a:pt x="0" y="6242"/>
                  <a:pt x="0" y="623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6" name=""/>
          <p:cNvSpPr/>
          <p:nvPr/>
        </p:nvSpPr>
        <p:spPr>
          <a:xfrm>
            <a:off x="780840" y="24192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7" name=""/>
          <p:cNvSpPr/>
          <p:nvPr/>
        </p:nvSpPr>
        <p:spPr>
          <a:xfrm>
            <a:off x="842760" y="2451960"/>
            <a:ext cx="241560" cy="301680"/>
          </a:xfrm>
          <a:custGeom>
            <a:avLst/>
            <a:gdLst/>
            <a:ahLst/>
            <a:rect l="0" t="0" r="r" b="b"/>
            <a:pathLst>
              <a:path w="671" h="838">
                <a:moveTo>
                  <a:pt x="98" y="79"/>
                </a:moveTo>
                <a:lnTo>
                  <a:pt x="66" y="79"/>
                </a:lnTo>
                <a:cubicBezTo>
                  <a:pt x="41" y="79"/>
                  <a:pt x="30" y="61"/>
                  <a:pt x="30" y="43"/>
                </a:cubicBezTo>
                <a:cubicBezTo>
                  <a:pt x="30" y="24"/>
                  <a:pt x="43" y="6"/>
                  <a:pt x="66" y="6"/>
                </a:cubicBezTo>
                <a:lnTo>
                  <a:pt x="142" y="6"/>
                </a:lnTo>
                <a:cubicBezTo>
                  <a:pt x="164" y="6"/>
                  <a:pt x="177" y="22"/>
                  <a:pt x="177" y="44"/>
                </a:cubicBezTo>
                <a:lnTo>
                  <a:pt x="177" y="347"/>
                </a:lnTo>
                <a:cubicBezTo>
                  <a:pt x="177" y="373"/>
                  <a:pt x="160" y="388"/>
                  <a:pt x="137" y="388"/>
                </a:cubicBezTo>
                <a:cubicBezTo>
                  <a:pt x="115" y="388"/>
                  <a:pt x="98" y="373"/>
                  <a:pt x="98" y="347"/>
                </a:cubicBezTo>
                <a:lnTo>
                  <a:pt x="98" y="79"/>
                </a:lnTo>
                <a:moveTo>
                  <a:pt x="241" y="545"/>
                </a:moveTo>
                <a:cubicBezTo>
                  <a:pt x="241" y="578"/>
                  <a:pt x="226" y="607"/>
                  <a:pt x="197" y="626"/>
                </a:cubicBezTo>
                <a:cubicBezTo>
                  <a:pt x="235" y="643"/>
                  <a:pt x="262" y="679"/>
                  <a:pt x="262" y="721"/>
                </a:cubicBezTo>
                <a:cubicBezTo>
                  <a:pt x="262" y="784"/>
                  <a:pt x="204" y="838"/>
                  <a:pt x="128" y="838"/>
                </a:cubicBezTo>
                <a:cubicBezTo>
                  <a:pt x="50" y="838"/>
                  <a:pt x="0" y="780"/>
                  <a:pt x="0" y="738"/>
                </a:cubicBezTo>
                <a:cubicBezTo>
                  <a:pt x="0" y="717"/>
                  <a:pt x="23" y="703"/>
                  <a:pt x="42" y="703"/>
                </a:cubicBezTo>
                <a:cubicBezTo>
                  <a:pt x="78" y="703"/>
                  <a:pt x="69" y="765"/>
                  <a:pt x="129" y="765"/>
                </a:cubicBezTo>
                <a:cubicBezTo>
                  <a:pt x="157" y="765"/>
                  <a:pt x="179" y="743"/>
                  <a:pt x="179" y="715"/>
                </a:cubicBezTo>
                <a:cubicBezTo>
                  <a:pt x="179" y="641"/>
                  <a:pt x="89" y="696"/>
                  <a:pt x="89" y="633"/>
                </a:cubicBezTo>
                <a:cubicBezTo>
                  <a:pt x="89" y="577"/>
                  <a:pt x="164" y="615"/>
                  <a:pt x="164" y="556"/>
                </a:cubicBezTo>
                <a:cubicBezTo>
                  <a:pt x="164" y="536"/>
                  <a:pt x="150" y="521"/>
                  <a:pt x="126" y="521"/>
                </a:cubicBezTo>
                <a:cubicBezTo>
                  <a:pt x="76" y="521"/>
                  <a:pt x="83" y="573"/>
                  <a:pt x="47" y="573"/>
                </a:cubicBezTo>
                <a:cubicBezTo>
                  <a:pt x="25" y="573"/>
                  <a:pt x="12" y="553"/>
                  <a:pt x="12" y="533"/>
                </a:cubicBezTo>
                <a:cubicBezTo>
                  <a:pt x="12" y="492"/>
                  <a:pt x="69" y="447"/>
                  <a:pt x="128" y="447"/>
                </a:cubicBezTo>
                <a:cubicBezTo>
                  <a:pt x="204" y="447"/>
                  <a:pt x="241" y="503"/>
                  <a:pt x="241" y="545"/>
                </a:cubicBezTo>
                <a:moveTo>
                  <a:pt x="614" y="315"/>
                </a:moveTo>
                <a:cubicBezTo>
                  <a:pt x="638" y="315"/>
                  <a:pt x="656" y="325"/>
                  <a:pt x="656" y="350"/>
                </a:cubicBezTo>
                <a:cubicBezTo>
                  <a:pt x="656" y="374"/>
                  <a:pt x="638" y="385"/>
                  <a:pt x="617" y="385"/>
                </a:cubicBezTo>
                <a:lnTo>
                  <a:pt x="440" y="385"/>
                </a:lnTo>
                <a:cubicBezTo>
                  <a:pt x="417" y="385"/>
                  <a:pt x="399" y="374"/>
                  <a:pt x="399" y="350"/>
                </a:cubicBezTo>
                <a:cubicBezTo>
                  <a:pt x="399" y="339"/>
                  <a:pt x="406" y="329"/>
                  <a:pt x="411" y="323"/>
                </a:cubicBezTo>
                <a:cubicBezTo>
                  <a:pt x="455" y="269"/>
                  <a:pt x="503" y="221"/>
                  <a:pt x="543" y="163"/>
                </a:cubicBezTo>
                <a:cubicBezTo>
                  <a:pt x="553" y="149"/>
                  <a:pt x="562" y="133"/>
                  <a:pt x="562" y="114"/>
                </a:cubicBezTo>
                <a:cubicBezTo>
                  <a:pt x="562" y="92"/>
                  <a:pt x="545" y="73"/>
                  <a:pt x="524" y="73"/>
                </a:cubicBezTo>
                <a:cubicBezTo>
                  <a:pt x="463" y="73"/>
                  <a:pt x="492" y="159"/>
                  <a:pt x="441" y="159"/>
                </a:cubicBezTo>
                <a:cubicBezTo>
                  <a:pt x="415" y="159"/>
                  <a:pt x="402" y="141"/>
                  <a:pt x="402" y="120"/>
                </a:cubicBezTo>
                <a:cubicBezTo>
                  <a:pt x="402" y="53"/>
                  <a:pt x="461" y="0"/>
                  <a:pt x="527" y="0"/>
                </a:cubicBezTo>
                <a:cubicBezTo>
                  <a:pt x="592" y="0"/>
                  <a:pt x="645" y="43"/>
                  <a:pt x="645" y="110"/>
                </a:cubicBezTo>
                <a:cubicBezTo>
                  <a:pt x="645" y="184"/>
                  <a:pt x="562" y="257"/>
                  <a:pt x="517" y="315"/>
                </a:cubicBezTo>
                <a:lnTo>
                  <a:pt x="614" y="315"/>
                </a:lnTo>
                <a:moveTo>
                  <a:pt x="421" y="748"/>
                </a:moveTo>
                <a:cubicBezTo>
                  <a:pt x="395" y="748"/>
                  <a:pt x="383" y="731"/>
                  <a:pt x="383" y="717"/>
                </a:cubicBezTo>
                <a:cubicBezTo>
                  <a:pt x="383" y="705"/>
                  <a:pt x="388" y="699"/>
                  <a:pt x="391" y="694"/>
                </a:cubicBezTo>
                <a:lnTo>
                  <a:pt x="510" y="478"/>
                </a:lnTo>
                <a:cubicBezTo>
                  <a:pt x="521" y="457"/>
                  <a:pt x="536" y="447"/>
                  <a:pt x="564" y="447"/>
                </a:cubicBezTo>
                <a:cubicBezTo>
                  <a:pt x="595" y="447"/>
                  <a:pt x="625" y="467"/>
                  <a:pt x="625" y="515"/>
                </a:cubicBezTo>
                <a:lnTo>
                  <a:pt x="625" y="678"/>
                </a:lnTo>
                <a:lnTo>
                  <a:pt x="634" y="678"/>
                </a:lnTo>
                <a:cubicBezTo>
                  <a:pt x="655" y="678"/>
                  <a:pt x="671" y="692"/>
                  <a:pt x="671" y="713"/>
                </a:cubicBezTo>
                <a:cubicBezTo>
                  <a:pt x="671" y="734"/>
                  <a:pt x="655" y="748"/>
                  <a:pt x="634" y="748"/>
                </a:cubicBezTo>
                <a:lnTo>
                  <a:pt x="625" y="748"/>
                </a:lnTo>
                <a:lnTo>
                  <a:pt x="625" y="793"/>
                </a:lnTo>
                <a:cubicBezTo>
                  <a:pt x="625" y="821"/>
                  <a:pt x="614" y="835"/>
                  <a:pt x="587" y="835"/>
                </a:cubicBezTo>
                <a:cubicBezTo>
                  <a:pt x="560" y="835"/>
                  <a:pt x="549" y="821"/>
                  <a:pt x="549" y="793"/>
                </a:cubicBezTo>
                <a:lnTo>
                  <a:pt x="549" y="748"/>
                </a:lnTo>
                <a:lnTo>
                  <a:pt x="421" y="748"/>
                </a:lnTo>
                <a:moveTo>
                  <a:pt x="548" y="530"/>
                </a:moveTo>
                <a:lnTo>
                  <a:pt x="547" y="530"/>
                </a:lnTo>
                <a:lnTo>
                  <a:pt x="476" y="678"/>
                </a:lnTo>
                <a:lnTo>
                  <a:pt x="549" y="678"/>
                </a:lnTo>
                <a:lnTo>
                  <a:pt x="549" y="530"/>
                </a:lnTo>
                <a:lnTo>
                  <a:pt x="548" y="53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8" name=""/>
          <p:cNvSpPr txBox="1"/>
          <p:nvPr/>
        </p:nvSpPr>
        <p:spPr>
          <a:xfrm>
            <a:off x="5579640" y="1289520"/>
            <a:ext cx="1262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(DSP)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9" name=""/>
          <p:cNvSpPr txBox="1"/>
          <p:nvPr/>
        </p:nvSpPr>
        <p:spPr>
          <a:xfrm>
            <a:off x="1160280" y="2359440"/>
            <a:ext cx="2784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NumPy &amp; SciPy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0" name=""/>
          <p:cNvSpPr txBox="1"/>
          <p:nvPr/>
        </p:nvSpPr>
        <p:spPr>
          <a:xfrm>
            <a:off x="914400" y="3250800"/>
            <a:ext cx="15444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 numpy </a:t>
            </a:r>
            <a:r>
              <a:rPr b="0" lang="en-US" sz="1130" spc="-1" strike="noStrike">
                <a:solidFill>
                  <a:srgbClr val="cf222e"/>
                </a:solidFill>
                <a:latin typeface="Courier New"/>
                <a:ea typeface="Courier New"/>
              </a:rPr>
              <a:t>as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 np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1" name=""/>
          <p:cNvSpPr txBox="1"/>
          <p:nvPr/>
        </p:nvSpPr>
        <p:spPr>
          <a:xfrm>
            <a:off x="914400" y="3413160"/>
            <a:ext cx="205992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cf222e"/>
                </a:solidFill>
                <a:latin typeface="Courier New"/>
                <a:ea typeface="Courier New"/>
              </a:rPr>
              <a:t>from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 scipy </a:t>
            </a:r>
            <a:r>
              <a:rPr b="0" lang="en-US" sz="113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 signal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2" name=""/>
          <p:cNvSpPr txBox="1"/>
          <p:nvPr/>
        </p:nvSpPr>
        <p:spPr>
          <a:xfrm>
            <a:off x="914400" y="3743280"/>
            <a:ext cx="120312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59636e"/>
                </a:solidFill>
                <a:latin typeface="Courier New"/>
                <a:ea typeface="Courier New"/>
              </a:rPr>
              <a:t># FFT Analysis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3" name=""/>
          <p:cNvSpPr txBox="1"/>
          <p:nvPr/>
        </p:nvSpPr>
        <p:spPr>
          <a:xfrm>
            <a:off x="914400" y="3905640"/>
            <a:ext cx="300924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fft_result = np.fft.fft(iq_samples)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4" name=""/>
          <p:cNvSpPr txBox="1"/>
          <p:nvPr/>
        </p:nvSpPr>
        <p:spPr>
          <a:xfrm>
            <a:off x="914400" y="4073760"/>
            <a:ext cx="489744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frequencies = np.fft.fftfreq(</a:t>
            </a:r>
            <a:r>
              <a:rPr b="0" lang="en-US" sz="1130" spc="-1" strike="noStrike">
                <a:solidFill>
                  <a:srgbClr val="953800"/>
                </a:solidFill>
                <a:latin typeface="Courier New"/>
                <a:ea typeface="Courier New"/>
              </a:rPr>
              <a:t>len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(samples), </a:t>
            </a:r>
            <a:r>
              <a:rPr b="0" lang="en-US" sz="1130" spc="-1" strike="noStrike">
                <a:solidFill>
                  <a:srgbClr val="0550ae"/>
                </a:solidFill>
                <a:latin typeface="Courier New"/>
                <a:ea typeface="Courier New"/>
              </a:rPr>
              <a:t>1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/sample_rate)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5" name=""/>
          <p:cNvSpPr txBox="1"/>
          <p:nvPr/>
        </p:nvSpPr>
        <p:spPr>
          <a:xfrm>
            <a:off x="914400" y="4398480"/>
            <a:ext cx="13752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59636e"/>
                </a:solidFill>
                <a:latin typeface="Courier New"/>
                <a:ea typeface="Courier New"/>
              </a:rPr>
              <a:t># Power Spectrum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6" name=""/>
          <p:cNvSpPr txBox="1"/>
          <p:nvPr/>
        </p:nvSpPr>
        <p:spPr>
          <a:xfrm>
            <a:off x="914400" y="4566600"/>
            <a:ext cx="37800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power_db = </a:t>
            </a:r>
            <a:r>
              <a:rPr b="0" lang="en-US" sz="1130" spc="-1" strike="noStrike">
                <a:solidFill>
                  <a:srgbClr val="0550ae"/>
                </a:solidFill>
                <a:latin typeface="Courier New"/>
                <a:ea typeface="Courier New"/>
              </a:rPr>
              <a:t>20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 * np.log10(np.</a:t>
            </a:r>
            <a:r>
              <a:rPr b="0" lang="en-US" sz="1130" spc="-1" strike="noStrike">
                <a:solidFill>
                  <a:srgbClr val="953800"/>
                </a:solidFill>
                <a:latin typeface="Courier New"/>
                <a:ea typeface="Courier New"/>
              </a:rPr>
              <a:t>abs</a:t>
            </a:r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(fft_result))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7" name=""/>
          <p:cNvSpPr txBox="1"/>
          <p:nvPr/>
        </p:nvSpPr>
        <p:spPr>
          <a:xfrm>
            <a:off x="914400" y="4890960"/>
            <a:ext cx="13752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59636e"/>
                </a:solidFill>
                <a:latin typeface="Courier New"/>
                <a:ea typeface="Courier New"/>
              </a:rPr>
              <a:t># Signal Quality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8" name=""/>
          <p:cNvSpPr/>
          <p:nvPr/>
        </p:nvSpPr>
        <p:spPr>
          <a:xfrm>
            <a:off x="6243480" y="3090600"/>
            <a:ext cx="5200920" cy="1486440"/>
          </a:xfrm>
          <a:custGeom>
            <a:avLst/>
            <a:gdLst/>
            <a:ahLst/>
            <a:rect l="0" t="0" r="r" b="b"/>
            <a:pathLst>
              <a:path w="14447" h="4129">
                <a:moveTo>
                  <a:pt x="0" y="398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3983"/>
                </a:lnTo>
                <a:cubicBezTo>
                  <a:pt x="14447" y="3993"/>
                  <a:pt x="14446" y="4002"/>
                  <a:pt x="14444" y="4012"/>
                </a:cubicBezTo>
                <a:cubicBezTo>
                  <a:pt x="14443" y="4021"/>
                  <a:pt x="14440" y="4030"/>
                  <a:pt x="14436" y="4039"/>
                </a:cubicBezTo>
                <a:cubicBezTo>
                  <a:pt x="14432" y="4048"/>
                  <a:pt x="14428" y="4056"/>
                  <a:pt x="14423" y="4064"/>
                </a:cubicBezTo>
                <a:cubicBezTo>
                  <a:pt x="14417" y="4072"/>
                  <a:pt x="14411" y="4079"/>
                  <a:pt x="14405" y="4086"/>
                </a:cubicBezTo>
                <a:cubicBezTo>
                  <a:pt x="14398" y="4093"/>
                  <a:pt x="14390" y="4099"/>
                  <a:pt x="14383" y="4104"/>
                </a:cubicBezTo>
                <a:cubicBezTo>
                  <a:pt x="14375" y="4110"/>
                  <a:pt x="14366" y="4114"/>
                  <a:pt x="14357" y="4118"/>
                </a:cubicBezTo>
                <a:cubicBezTo>
                  <a:pt x="14349" y="4121"/>
                  <a:pt x="14339" y="4124"/>
                  <a:pt x="14330" y="4126"/>
                </a:cubicBezTo>
                <a:cubicBezTo>
                  <a:pt x="14321" y="4128"/>
                  <a:pt x="14311" y="4129"/>
                  <a:pt x="14302" y="4129"/>
                </a:cubicBezTo>
                <a:lnTo>
                  <a:pt x="145" y="4129"/>
                </a:lnTo>
                <a:cubicBezTo>
                  <a:pt x="136" y="4129"/>
                  <a:pt x="126" y="4128"/>
                  <a:pt x="117" y="4126"/>
                </a:cubicBezTo>
                <a:cubicBezTo>
                  <a:pt x="108" y="4124"/>
                  <a:pt x="99" y="4121"/>
                  <a:pt x="90" y="4118"/>
                </a:cubicBezTo>
                <a:cubicBezTo>
                  <a:pt x="81" y="4114"/>
                  <a:pt x="73" y="4110"/>
                  <a:pt x="65" y="4104"/>
                </a:cubicBezTo>
                <a:cubicBezTo>
                  <a:pt x="57" y="4099"/>
                  <a:pt x="49" y="4093"/>
                  <a:pt x="43" y="4086"/>
                </a:cubicBezTo>
                <a:cubicBezTo>
                  <a:pt x="36" y="4079"/>
                  <a:pt x="30" y="4072"/>
                  <a:pt x="24" y="4064"/>
                </a:cubicBezTo>
                <a:cubicBezTo>
                  <a:pt x="19" y="4056"/>
                  <a:pt x="15" y="4048"/>
                  <a:pt x="11" y="4039"/>
                </a:cubicBezTo>
                <a:cubicBezTo>
                  <a:pt x="7" y="4030"/>
                  <a:pt x="5" y="4021"/>
                  <a:pt x="3" y="4012"/>
                </a:cubicBezTo>
                <a:cubicBezTo>
                  <a:pt x="1" y="4002"/>
                  <a:pt x="0" y="3993"/>
                  <a:pt x="0" y="398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9" name=""/>
          <p:cNvSpPr/>
          <p:nvPr/>
        </p:nvSpPr>
        <p:spPr>
          <a:xfrm>
            <a:off x="6243480" y="3090600"/>
            <a:ext cx="5200920" cy="1486440"/>
          </a:xfrm>
          <a:custGeom>
            <a:avLst/>
            <a:gdLst/>
            <a:ahLst/>
            <a:rect l="0" t="0" r="r" b="b"/>
            <a:pathLst>
              <a:path w="14447" h="4129">
                <a:moveTo>
                  <a:pt x="0" y="398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3983"/>
                </a:lnTo>
                <a:cubicBezTo>
                  <a:pt x="14447" y="3993"/>
                  <a:pt x="14446" y="4002"/>
                  <a:pt x="14444" y="4012"/>
                </a:cubicBezTo>
                <a:cubicBezTo>
                  <a:pt x="14443" y="4021"/>
                  <a:pt x="14440" y="4030"/>
                  <a:pt x="14436" y="4039"/>
                </a:cubicBezTo>
                <a:cubicBezTo>
                  <a:pt x="14432" y="4048"/>
                  <a:pt x="14428" y="4056"/>
                  <a:pt x="14423" y="4064"/>
                </a:cubicBezTo>
                <a:cubicBezTo>
                  <a:pt x="14417" y="4072"/>
                  <a:pt x="14411" y="4079"/>
                  <a:pt x="14405" y="4086"/>
                </a:cubicBezTo>
                <a:cubicBezTo>
                  <a:pt x="14398" y="4093"/>
                  <a:pt x="14390" y="4099"/>
                  <a:pt x="14383" y="4104"/>
                </a:cubicBezTo>
                <a:cubicBezTo>
                  <a:pt x="14375" y="4110"/>
                  <a:pt x="14366" y="4114"/>
                  <a:pt x="14357" y="4118"/>
                </a:cubicBezTo>
                <a:cubicBezTo>
                  <a:pt x="14349" y="4121"/>
                  <a:pt x="14339" y="4124"/>
                  <a:pt x="14330" y="4126"/>
                </a:cubicBezTo>
                <a:cubicBezTo>
                  <a:pt x="14321" y="4128"/>
                  <a:pt x="14311" y="4129"/>
                  <a:pt x="14302" y="4129"/>
                </a:cubicBezTo>
                <a:lnTo>
                  <a:pt x="145" y="4129"/>
                </a:lnTo>
                <a:cubicBezTo>
                  <a:pt x="136" y="4129"/>
                  <a:pt x="126" y="4128"/>
                  <a:pt x="117" y="4126"/>
                </a:cubicBezTo>
                <a:cubicBezTo>
                  <a:pt x="108" y="4124"/>
                  <a:pt x="99" y="4121"/>
                  <a:pt x="90" y="4118"/>
                </a:cubicBezTo>
                <a:cubicBezTo>
                  <a:pt x="81" y="4114"/>
                  <a:pt x="73" y="4110"/>
                  <a:pt x="65" y="4104"/>
                </a:cubicBezTo>
                <a:cubicBezTo>
                  <a:pt x="57" y="4099"/>
                  <a:pt x="49" y="4093"/>
                  <a:pt x="43" y="4086"/>
                </a:cubicBezTo>
                <a:cubicBezTo>
                  <a:pt x="36" y="4079"/>
                  <a:pt x="30" y="4072"/>
                  <a:pt x="24" y="4064"/>
                </a:cubicBezTo>
                <a:cubicBezTo>
                  <a:pt x="19" y="4056"/>
                  <a:pt x="15" y="4048"/>
                  <a:pt x="11" y="4039"/>
                </a:cubicBezTo>
                <a:cubicBezTo>
                  <a:pt x="7" y="4030"/>
                  <a:pt x="5" y="4021"/>
                  <a:pt x="3" y="4012"/>
                </a:cubicBezTo>
                <a:cubicBezTo>
                  <a:pt x="1" y="4002"/>
                  <a:pt x="0" y="3993"/>
                  <a:pt x="0" y="3983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0" name=""/>
          <p:cNvSpPr/>
          <p:nvPr/>
        </p:nvSpPr>
        <p:spPr>
          <a:xfrm>
            <a:off x="6287400" y="2439360"/>
            <a:ext cx="322200" cy="321840"/>
          </a:xfrm>
          <a:custGeom>
            <a:avLst/>
            <a:gdLst/>
            <a:ahLst/>
            <a:rect l="0" t="0" r="r" b="b"/>
            <a:pathLst>
              <a:path w="895" h="894">
                <a:moveTo>
                  <a:pt x="810" y="0"/>
                </a:moveTo>
                <a:lnTo>
                  <a:pt x="84" y="0"/>
                </a:lnTo>
                <a:cubicBezTo>
                  <a:pt x="37" y="0"/>
                  <a:pt x="0" y="37"/>
                  <a:pt x="0" y="84"/>
                </a:cubicBezTo>
                <a:lnTo>
                  <a:pt x="0" y="810"/>
                </a:lnTo>
                <a:cubicBezTo>
                  <a:pt x="0" y="857"/>
                  <a:pt x="37" y="894"/>
                  <a:pt x="84" y="894"/>
                </a:cubicBezTo>
                <a:lnTo>
                  <a:pt x="810" y="894"/>
                </a:lnTo>
                <a:cubicBezTo>
                  <a:pt x="857" y="894"/>
                  <a:pt x="895" y="857"/>
                  <a:pt x="895" y="810"/>
                </a:cubicBezTo>
                <a:lnTo>
                  <a:pt x="895" y="84"/>
                </a:lnTo>
                <a:cubicBezTo>
                  <a:pt x="895" y="37"/>
                  <a:pt x="857" y="0"/>
                  <a:pt x="810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1" name=""/>
          <p:cNvSpPr/>
          <p:nvPr/>
        </p:nvSpPr>
        <p:spPr>
          <a:xfrm>
            <a:off x="6277320" y="242928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2"/>
                </a:cubicBezTo>
                <a:lnTo>
                  <a:pt x="0" y="839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9"/>
                </a:cubicBezTo>
                <a:lnTo>
                  <a:pt x="951" y="112"/>
                </a:lnTo>
                <a:cubicBezTo>
                  <a:pt x="951" y="50"/>
                  <a:pt x="901" y="0"/>
                  <a:pt x="839" y="0"/>
                </a:cubicBezTo>
                <a:moveTo>
                  <a:pt x="839" y="56"/>
                </a:moveTo>
                <a:cubicBezTo>
                  <a:pt x="870" y="56"/>
                  <a:pt x="895" y="81"/>
                  <a:pt x="895" y="112"/>
                </a:cubicBezTo>
                <a:lnTo>
                  <a:pt x="895" y="223"/>
                </a:lnTo>
                <a:lnTo>
                  <a:pt x="727" y="223"/>
                </a:lnTo>
                <a:lnTo>
                  <a:pt x="727" y="56"/>
                </a:lnTo>
                <a:lnTo>
                  <a:pt x="839" y="56"/>
                </a:lnTo>
                <a:moveTo>
                  <a:pt x="727" y="504"/>
                </a:moveTo>
                <a:lnTo>
                  <a:pt x="895" y="504"/>
                </a:lnTo>
                <a:lnTo>
                  <a:pt x="895" y="671"/>
                </a:lnTo>
                <a:lnTo>
                  <a:pt x="727" y="671"/>
                </a:lnTo>
                <a:lnTo>
                  <a:pt x="727" y="504"/>
                </a:lnTo>
                <a:moveTo>
                  <a:pt x="727" y="448"/>
                </a:moveTo>
                <a:lnTo>
                  <a:pt x="727" y="279"/>
                </a:lnTo>
                <a:lnTo>
                  <a:pt x="895" y="279"/>
                </a:lnTo>
                <a:lnTo>
                  <a:pt x="895" y="448"/>
                </a:lnTo>
                <a:lnTo>
                  <a:pt x="727" y="448"/>
                </a:lnTo>
                <a:moveTo>
                  <a:pt x="671" y="56"/>
                </a:moveTo>
                <a:lnTo>
                  <a:pt x="671" y="223"/>
                </a:lnTo>
                <a:lnTo>
                  <a:pt x="504" y="223"/>
                </a:lnTo>
                <a:lnTo>
                  <a:pt x="504" y="56"/>
                </a:lnTo>
                <a:lnTo>
                  <a:pt x="671" y="56"/>
                </a:lnTo>
                <a:moveTo>
                  <a:pt x="504" y="279"/>
                </a:moveTo>
                <a:lnTo>
                  <a:pt x="671" y="279"/>
                </a:lnTo>
                <a:lnTo>
                  <a:pt x="671" y="448"/>
                </a:lnTo>
                <a:lnTo>
                  <a:pt x="504" y="448"/>
                </a:lnTo>
                <a:lnTo>
                  <a:pt x="504" y="279"/>
                </a:lnTo>
                <a:moveTo>
                  <a:pt x="504" y="504"/>
                </a:moveTo>
                <a:lnTo>
                  <a:pt x="671" y="504"/>
                </a:lnTo>
                <a:lnTo>
                  <a:pt x="671" y="671"/>
                </a:lnTo>
                <a:lnTo>
                  <a:pt x="504" y="671"/>
                </a:lnTo>
                <a:lnTo>
                  <a:pt x="504" y="504"/>
                </a:lnTo>
                <a:moveTo>
                  <a:pt x="448" y="56"/>
                </a:moveTo>
                <a:lnTo>
                  <a:pt x="448" y="223"/>
                </a:lnTo>
                <a:lnTo>
                  <a:pt x="280" y="223"/>
                </a:lnTo>
                <a:lnTo>
                  <a:pt x="280" y="56"/>
                </a:lnTo>
                <a:lnTo>
                  <a:pt x="448" y="56"/>
                </a:lnTo>
                <a:moveTo>
                  <a:pt x="280" y="279"/>
                </a:moveTo>
                <a:lnTo>
                  <a:pt x="448" y="279"/>
                </a:lnTo>
                <a:lnTo>
                  <a:pt x="448" y="448"/>
                </a:lnTo>
                <a:lnTo>
                  <a:pt x="280" y="448"/>
                </a:lnTo>
                <a:lnTo>
                  <a:pt x="280" y="279"/>
                </a:lnTo>
                <a:moveTo>
                  <a:pt x="280" y="504"/>
                </a:moveTo>
                <a:lnTo>
                  <a:pt x="448" y="504"/>
                </a:lnTo>
                <a:lnTo>
                  <a:pt x="448" y="671"/>
                </a:lnTo>
                <a:lnTo>
                  <a:pt x="280" y="671"/>
                </a:lnTo>
                <a:lnTo>
                  <a:pt x="280" y="504"/>
                </a:lnTo>
                <a:moveTo>
                  <a:pt x="56" y="112"/>
                </a:moveTo>
                <a:cubicBezTo>
                  <a:pt x="56" y="81"/>
                  <a:pt x="81" y="56"/>
                  <a:pt x="112" y="56"/>
                </a:cubicBezTo>
                <a:lnTo>
                  <a:pt x="224" y="56"/>
                </a:lnTo>
                <a:lnTo>
                  <a:pt x="224" y="223"/>
                </a:lnTo>
                <a:lnTo>
                  <a:pt x="56" y="223"/>
                </a:lnTo>
                <a:lnTo>
                  <a:pt x="56" y="112"/>
                </a:lnTo>
                <a:moveTo>
                  <a:pt x="56" y="279"/>
                </a:moveTo>
                <a:lnTo>
                  <a:pt x="224" y="279"/>
                </a:lnTo>
                <a:lnTo>
                  <a:pt x="224" y="448"/>
                </a:lnTo>
                <a:lnTo>
                  <a:pt x="56" y="448"/>
                </a:lnTo>
                <a:lnTo>
                  <a:pt x="56" y="279"/>
                </a:lnTo>
                <a:moveTo>
                  <a:pt x="56" y="504"/>
                </a:moveTo>
                <a:lnTo>
                  <a:pt x="224" y="504"/>
                </a:lnTo>
                <a:lnTo>
                  <a:pt x="224" y="671"/>
                </a:lnTo>
                <a:lnTo>
                  <a:pt x="56" y="671"/>
                </a:lnTo>
                <a:lnTo>
                  <a:pt x="56" y="504"/>
                </a:lnTo>
                <a:moveTo>
                  <a:pt x="112" y="895"/>
                </a:moveTo>
                <a:cubicBezTo>
                  <a:pt x="81" y="895"/>
                  <a:pt x="56" y="869"/>
                  <a:pt x="56" y="839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5"/>
                </a:lnTo>
                <a:lnTo>
                  <a:pt x="112" y="895"/>
                </a:lnTo>
                <a:moveTo>
                  <a:pt x="280" y="895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5"/>
                </a:lnTo>
                <a:lnTo>
                  <a:pt x="280" y="895"/>
                </a:lnTo>
                <a:moveTo>
                  <a:pt x="504" y="895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5"/>
                </a:lnTo>
                <a:lnTo>
                  <a:pt x="504" y="895"/>
                </a:lnTo>
                <a:moveTo>
                  <a:pt x="839" y="895"/>
                </a:moveTo>
                <a:lnTo>
                  <a:pt x="727" y="895"/>
                </a:lnTo>
                <a:lnTo>
                  <a:pt x="727" y="727"/>
                </a:lnTo>
                <a:lnTo>
                  <a:pt x="895" y="727"/>
                </a:lnTo>
                <a:lnTo>
                  <a:pt x="895" y="839"/>
                </a:lnTo>
                <a:cubicBezTo>
                  <a:pt x="895" y="869"/>
                  <a:pt x="870" y="895"/>
                  <a:pt x="839" y="89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2" name=""/>
          <p:cNvSpPr/>
          <p:nvPr/>
        </p:nvSpPr>
        <p:spPr>
          <a:xfrm>
            <a:off x="6297480" y="2449440"/>
            <a:ext cx="302040" cy="302040"/>
          </a:xfrm>
          <a:custGeom>
            <a:avLst/>
            <a:gdLst/>
            <a:ahLst/>
            <a:rect l="0" t="0" r="r" b="b"/>
            <a:pathLst>
              <a:path w="839" h="839">
                <a:moveTo>
                  <a:pt x="56" y="839"/>
                </a:moveTo>
                <a:cubicBezTo>
                  <a:pt x="47" y="839"/>
                  <a:pt x="38" y="836"/>
                  <a:pt x="29" y="832"/>
                </a:cubicBezTo>
                <a:cubicBezTo>
                  <a:pt x="2" y="817"/>
                  <a:pt x="-8" y="783"/>
                  <a:pt x="7" y="756"/>
                </a:cubicBezTo>
                <a:lnTo>
                  <a:pt x="202" y="393"/>
                </a:lnTo>
                <a:cubicBezTo>
                  <a:pt x="210" y="378"/>
                  <a:pt x="226" y="367"/>
                  <a:pt x="243" y="364"/>
                </a:cubicBezTo>
                <a:cubicBezTo>
                  <a:pt x="261" y="362"/>
                  <a:pt x="278" y="368"/>
                  <a:pt x="291" y="380"/>
                </a:cubicBezTo>
                <a:lnTo>
                  <a:pt x="460" y="550"/>
                </a:lnTo>
                <a:lnTo>
                  <a:pt x="733" y="30"/>
                </a:lnTo>
                <a:cubicBezTo>
                  <a:pt x="748" y="2"/>
                  <a:pt x="781" y="-8"/>
                  <a:pt x="809" y="6"/>
                </a:cubicBezTo>
                <a:cubicBezTo>
                  <a:pt x="836" y="20"/>
                  <a:pt x="847" y="54"/>
                  <a:pt x="832" y="82"/>
                </a:cubicBezTo>
                <a:lnTo>
                  <a:pt x="525" y="669"/>
                </a:lnTo>
                <a:cubicBezTo>
                  <a:pt x="517" y="685"/>
                  <a:pt x="501" y="696"/>
                  <a:pt x="483" y="698"/>
                </a:cubicBezTo>
                <a:cubicBezTo>
                  <a:pt x="466" y="701"/>
                  <a:pt x="448" y="695"/>
                  <a:pt x="435" y="683"/>
                </a:cubicBezTo>
                <a:lnTo>
                  <a:pt x="265" y="512"/>
                </a:lnTo>
                <a:lnTo>
                  <a:pt x="105" y="809"/>
                </a:lnTo>
                <a:cubicBezTo>
                  <a:pt x="95" y="828"/>
                  <a:pt x="76" y="839"/>
                  <a:pt x="56" y="83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3" name=""/>
          <p:cNvSpPr txBox="1"/>
          <p:nvPr/>
        </p:nvSpPr>
        <p:spPr>
          <a:xfrm>
            <a:off x="914400" y="5059080"/>
            <a:ext cx="27514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130" spc="-1" strike="noStrike">
                <a:solidFill>
                  <a:srgbClr val="1f2328"/>
                </a:solidFill>
                <a:latin typeface="Courier New"/>
                <a:ea typeface="Courier New"/>
              </a:rPr>
              <a:t>snr = signal_power / noise_power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4" name=""/>
          <p:cNvSpPr txBox="1"/>
          <p:nvPr/>
        </p:nvSpPr>
        <p:spPr>
          <a:xfrm>
            <a:off x="6646680" y="2359440"/>
            <a:ext cx="42235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Real-time Visualization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5" name=""/>
          <p:cNvSpPr txBox="1"/>
          <p:nvPr/>
        </p:nvSpPr>
        <p:spPr>
          <a:xfrm>
            <a:off x="6400800" y="3250440"/>
            <a:ext cx="23508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matplotlib.pyplot </a:t>
            </a:r>
            <a:r>
              <a:rPr b="0" lang="en-US" sz="1000" spc="-1" strike="noStrike">
                <a:solidFill>
                  <a:srgbClr val="cf222e"/>
                </a:solidFill>
                <a:latin typeface="Courier New"/>
                <a:ea typeface="Courier New"/>
              </a:rPr>
              <a:t>as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plt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6" name=""/>
          <p:cNvSpPr txBox="1"/>
          <p:nvPr/>
        </p:nvSpPr>
        <p:spPr>
          <a:xfrm>
            <a:off x="6400800" y="3394800"/>
            <a:ext cx="485604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cf222e"/>
                </a:solidFill>
                <a:latin typeface="Courier New"/>
                <a:ea typeface="Courier New"/>
              </a:rPr>
              <a:t>from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matplotlib.backends.backend_qt5agg </a:t>
            </a:r>
            <a:r>
              <a:rPr b="0" lang="en-US" sz="100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FigureCanvasQTAgg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7" name=""/>
          <p:cNvSpPr txBox="1"/>
          <p:nvPr/>
        </p:nvSpPr>
        <p:spPr>
          <a:xfrm>
            <a:off x="6400800" y="3688920"/>
            <a:ext cx="287892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6639ba"/>
                </a:solidFill>
                <a:latin typeface="Courier New"/>
                <a:ea typeface="Courier New"/>
              </a:rPr>
              <a:t>SpectrumPlot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000" spc="-1" strike="noStrike">
                <a:solidFill>
                  <a:srgbClr val="6639ba"/>
                </a:solidFill>
                <a:latin typeface="Courier New"/>
                <a:ea typeface="Courier New"/>
              </a:rPr>
              <a:t>FigureCanvasQTAgg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):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8" name=""/>
          <p:cNvSpPr txBox="1"/>
          <p:nvPr/>
        </p:nvSpPr>
        <p:spPr>
          <a:xfrm>
            <a:off x="6400800" y="3833280"/>
            <a:ext cx="32616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00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000" spc="-1" strike="noStrike">
                <a:solidFill>
                  <a:srgbClr val="6639ba"/>
                </a:solidFill>
                <a:latin typeface="Courier New"/>
                <a:ea typeface="Courier New"/>
              </a:rPr>
              <a:t>update_spectrum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(self, freq, power):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9" name=""/>
          <p:cNvSpPr txBox="1"/>
          <p:nvPr/>
        </p:nvSpPr>
        <p:spPr>
          <a:xfrm>
            <a:off x="6400800" y="3983040"/>
            <a:ext cx="189648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0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.axes.clear()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0" name=""/>
          <p:cNvSpPr txBox="1"/>
          <p:nvPr/>
        </p:nvSpPr>
        <p:spPr>
          <a:xfrm>
            <a:off x="6400800" y="4127400"/>
            <a:ext cx="29574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0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.axes.plot(freq/</a:t>
            </a:r>
            <a:r>
              <a:rPr b="0" lang="en-US" sz="1000" spc="-1" strike="noStrike">
                <a:solidFill>
                  <a:srgbClr val="0550ae"/>
                </a:solidFill>
                <a:latin typeface="Courier New"/>
                <a:ea typeface="Courier New"/>
              </a:rPr>
              <a:t>1e6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, power)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1" name=""/>
          <p:cNvSpPr txBox="1"/>
          <p:nvPr/>
        </p:nvSpPr>
        <p:spPr>
          <a:xfrm>
            <a:off x="6400800" y="4272120"/>
            <a:ext cx="144072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0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000" spc="-1" strike="noStrike">
                <a:solidFill>
                  <a:srgbClr val="1f2328"/>
                </a:solidFill>
                <a:latin typeface="Courier New"/>
                <a:ea typeface="Courier New"/>
              </a:rPr>
              <a:t>.draw()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2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3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8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9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0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1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2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3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4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5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6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7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8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9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0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1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2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3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4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5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6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7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8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9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0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1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2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3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4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5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6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7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8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9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0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1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2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3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4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5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6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7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8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9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0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1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2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3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4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5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6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7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8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9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0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1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2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3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4" name=""/>
          <p:cNvSpPr/>
          <p:nvPr/>
        </p:nvSpPr>
        <p:spPr>
          <a:xfrm>
            <a:off x="790560" y="923760"/>
            <a:ext cx="447840" cy="447840"/>
          </a:xfrm>
          <a:custGeom>
            <a:avLst/>
            <a:gdLst/>
            <a:ahLst/>
            <a:rect l="0" t="0" r="r" b="b"/>
            <a:pathLst>
              <a:path w="1244" h="1244">
                <a:moveTo>
                  <a:pt x="967" y="691"/>
                </a:moveTo>
                <a:cubicBezTo>
                  <a:pt x="946" y="691"/>
                  <a:pt x="925" y="694"/>
                  <a:pt x="904" y="698"/>
                </a:cubicBezTo>
                <a:lnTo>
                  <a:pt x="546" y="339"/>
                </a:lnTo>
                <a:cubicBezTo>
                  <a:pt x="550" y="319"/>
                  <a:pt x="553" y="298"/>
                  <a:pt x="553" y="277"/>
                </a:cubicBezTo>
                <a:cubicBezTo>
                  <a:pt x="553" y="124"/>
                  <a:pt x="429" y="0"/>
                  <a:pt x="276" y="0"/>
                </a:cubicBezTo>
                <a:cubicBezTo>
                  <a:pt x="245" y="0"/>
                  <a:pt x="204" y="32"/>
                  <a:pt x="238" y="66"/>
                </a:cubicBezTo>
                <a:lnTo>
                  <a:pt x="342" y="170"/>
                </a:lnTo>
                <a:cubicBezTo>
                  <a:pt x="342" y="170"/>
                  <a:pt x="376" y="239"/>
                  <a:pt x="307" y="308"/>
                </a:cubicBezTo>
                <a:cubicBezTo>
                  <a:pt x="238" y="377"/>
                  <a:pt x="169" y="342"/>
                  <a:pt x="169" y="342"/>
                </a:cubicBezTo>
                <a:lnTo>
                  <a:pt x="66" y="239"/>
                </a:lnTo>
                <a:cubicBezTo>
                  <a:pt x="31" y="204"/>
                  <a:pt x="0" y="245"/>
                  <a:pt x="0" y="277"/>
                </a:cubicBezTo>
                <a:cubicBezTo>
                  <a:pt x="0" y="430"/>
                  <a:pt x="123" y="554"/>
                  <a:pt x="276" y="554"/>
                </a:cubicBezTo>
                <a:cubicBezTo>
                  <a:pt x="298" y="554"/>
                  <a:pt x="319" y="552"/>
                  <a:pt x="339" y="547"/>
                </a:cubicBezTo>
                <a:lnTo>
                  <a:pt x="697" y="905"/>
                </a:lnTo>
                <a:cubicBezTo>
                  <a:pt x="692" y="925"/>
                  <a:pt x="690" y="946"/>
                  <a:pt x="690" y="968"/>
                </a:cubicBezTo>
                <a:cubicBezTo>
                  <a:pt x="690" y="1121"/>
                  <a:pt x="814" y="1244"/>
                  <a:pt x="967" y="1244"/>
                </a:cubicBezTo>
                <a:cubicBezTo>
                  <a:pt x="998" y="1244"/>
                  <a:pt x="1040" y="1213"/>
                  <a:pt x="1005" y="1178"/>
                </a:cubicBezTo>
                <a:lnTo>
                  <a:pt x="901" y="1075"/>
                </a:lnTo>
                <a:cubicBezTo>
                  <a:pt x="901" y="1075"/>
                  <a:pt x="866" y="1006"/>
                  <a:pt x="936" y="937"/>
                </a:cubicBezTo>
                <a:cubicBezTo>
                  <a:pt x="1005" y="868"/>
                  <a:pt x="1074" y="902"/>
                  <a:pt x="1074" y="902"/>
                </a:cubicBezTo>
                <a:lnTo>
                  <a:pt x="1178" y="1006"/>
                </a:lnTo>
                <a:cubicBezTo>
                  <a:pt x="1212" y="1040"/>
                  <a:pt x="1244" y="999"/>
                  <a:pt x="1244" y="968"/>
                </a:cubicBezTo>
                <a:cubicBezTo>
                  <a:pt x="1244" y="815"/>
                  <a:pt x="1120" y="691"/>
                  <a:pt x="967" y="69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5" name=""/>
          <p:cNvSpPr txBox="1"/>
          <p:nvPr/>
        </p:nvSpPr>
        <p:spPr>
          <a:xfrm>
            <a:off x="1255680" y="85140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6" name=""/>
          <p:cNvSpPr txBox="1"/>
          <p:nvPr/>
        </p:nvSpPr>
        <p:spPr>
          <a:xfrm>
            <a:off x="1370520" y="855000"/>
            <a:ext cx="11757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การแก้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7" name=""/>
          <p:cNvSpPr txBox="1"/>
          <p:nvPr/>
        </p:nvSpPr>
        <p:spPr>
          <a:xfrm>
            <a:off x="2546640" y="855000"/>
            <a:ext cx="17532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ไขปญหาทั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8" name=""/>
          <p:cNvSpPr/>
          <p:nvPr/>
        </p:nvSpPr>
        <p:spPr>
          <a:xfrm>
            <a:off x="757080" y="2652480"/>
            <a:ext cx="5200920" cy="2753280"/>
          </a:xfrm>
          <a:custGeom>
            <a:avLst/>
            <a:gdLst/>
            <a:ahLst/>
            <a:rect l="0" t="0" r="r" b="b"/>
            <a:pathLst>
              <a:path w="14447" h="7648">
                <a:moveTo>
                  <a:pt x="0" y="750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7502"/>
                </a:lnTo>
                <a:cubicBezTo>
                  <a:pt x="14447" y="7512"/>
                  <a:pt x="14446" y="7521"/>
                  <a:pt x="14444" y="7530"/>
                </a:cubicBezTo>
                <a:cubicBezTo>
                  <a:pt x="14443" y="7540"/>
                  <a:pt x="14440" y="7549"/>
                  <a:pt x="14436" y="7558"/>
                </a:cubicBezTo>
                <a:cubicBezTo>
                  <a:pt x="14432" y="7567"/>
                  <a:pt x="14428" y="7575"/>
                  <a:pt x="14423" y="7583"/>
                </a:cubicBezTo>
                <a:cubicBezTo>
                  <a:pt x="14417" y="7591"/>
                  <a:pt x="14411" y="7598"/>
                  <a:pt x="14405" y="7605"/>
                </a:cubicBezTo>
                <a:cubicBezTo>
                  <a:pt x="14398" y="7612"/>
                  <a:pt x="14390" y="7618"/>
                  <a:pt x="14383" y="7623"/>
                </a:cubicBezTo>
                <a:cubicBezTo>
                  <a:pt x="14375" y="7628"/>
                  <a:pt x="14366" y="7633"/>
                  <a:pt x="14357" y="7637"/>
                </a:cubicBezTo>
                <a:cubicBezTo>
                  <a:pt x="14349" y="7640"/>
                  <a:pt x="14339" y="7643"/>
                  <a:pt x="14330" y="7645"/>
                </a:cubicBezTo>
                <a:cubicBezTo>
                  <a:pt x="14321" y="7647"/>
                  <a:pt x="14311" y="7648"/>
                  <a:pt x="14302" y="7648"/>
                </a:cubicBezTo>
                <a:lnTo>
                  <a:pt x="145" y="7648"/>
                </a:lnTo>
                <a:cubicBezTo>
                  <a:pt x="136" y="7648"/>
                  <a:pt x="126" y="7647"/>
                  <a:pt x="117" y="7645"/>
                </a:cubicBezTo>
                <a:cubicBezTo>
                  <a:pt x="108" y="7643"/>
                  <a:pt x="99" y="7640"/>
                  <a:pt x="90" y="7637"/>
                </a:cubicBezTo>
                <a:cubicBezTo>
                  <a:pt x="81" y="7633"/>
                  <a:pt x="73" y="7628"/>
                  <a:pt x="65" y="7623"/>
                </a:cubicBezTo>
                <a:cubicBezTo>
                  <a:pt x="57" y="7618"/>
                  <a:pt x="49" y="7612"/>
                  <a:pt x="43" y="7605"/>
                </a:cubicBezTo>
                <a:cubicBezTo>
                  <a:pt x="36" y="7598"/>
                  <a:pt x="30" y="7591"/>
                  <a:pt x="24" y="7583"/>
                </a:cubicBezTo>
                <a:cubicBezTo>
                  <a:pt x="19" y="7575"/>
                  <a:pt x="15" y="7567"/>
                  <a:pt x="11" y="7558"/>
                </a:cubicBezTo>
                <a:cubicBezTo>
                  <a:pt x="7" y="7549"/>
                  <a:pt x="5" y="7540"/>
                  <a:pt x="3" y="7530"/>
                </a:cubicBezTo>
                <a:cubicBezTo>
                  <a:pt x="1" y="7521"/>
                  <a:pt x="0" y="7512"/>
                  <a:pt x="0" y="750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9" name=""/>
          <p:cNvSpPr/>
          <p:nvPr/>
        </p:nvSpPr>
        <p:spPr>
          <a:xfrm>
            <a:off x="757080" y="2652480"/>
            <a:ext cx="5200920" cy="2753280"/>
          </a:xfrm>
          <a:custGeom>
            <a:avLst/>
            <a:gdLst/>
            <a:ahLst/>
            <a:rect l="0" t="0" r="r" b="b"/>
            <a:pathLst>
              <a:path w="14447" h="7648">
                <a:moveTo>
                  <a:pt x="0" y="750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7502"/>
                </a:lnTo>
                <a:cubicBezTo>
                  <a:pt x="14447" y="7512"/>
                  <a:pt x="14446" y="7521"/>
                  <a:pt x="14444" y="7530"/>
                </a:cubicBezTo>
                <a:cubicBezTo>
                  <a:pt x="14443" y="7540"/>
                  <a:pt x="14440" y="7549"/>
                  <a:pt x="14436" y="7558"/>
                </a:cubicBezTo>
                <a:cubicBezTo>
                  <a:pt x="14432" y="7567"/>
                  <a:pt x="14428" y="7575"/>
                  <a:pt x="14423" y="7583"/>
                </a:cubicBezTo>
                <a:cubicBezTo>
                  <a:pt x="14417" y="7591"/>
                  <a:pt x="14411" y="7598"/>
                  <a:pt x="14405" y="7605"/>
                </a:cubicBezTo>
                <a:cubicBezTo>
                  <a:pt x="14398" y="7612"/>
                  <a:pt x="14390" y="7618"/>
                  <a:pt x="14383" y="7623"/>
                </a:cubicBezTo>
                <a:cubicBezTo>
                  <a:pt x="14375" y="7628"/>
                  <a:pt x="14366" y="7633"/>
                  <a:pt x="14357" y="7637"/>
                </a:cubicBezTo>
                <a:cubicBezTo>
                  <a:pt x="14349" y="7640"/>
                  <a:pt x="14339" y="7643"/>
                  <a:pt x="14330" y="7645"/>
                </a:cubicBezTo>
                <a:cubicBezTo>
                  <a:pt x="14321" y="7647"/>
                  <a:pt x="14311" y="7648"/>
                  <a:pt x="14302" y="7648"/>
                </a:cubicBezTo>
                <a:lnTo>
                  <a:pt x="145" y="7648"/>
                </a:lnTo>
                <a:cubicBezTo>
                  <a:pt x="136" y="7648"/>
                  <a:pt x="126" y="7647"/>
                  <a:pt x="117" y="7645"/>
                </a:cubicBezTo>
                <a:cubicBezTo>
                  <a:pt x="108" y="7643"/>
                  <a:pt x="99" y="7640"/>
                  <a:pt x="90" y="7637"/>
                </a:cubicBezTo>
                <a:cubicBezTo>
                  <a:pt x="81" y="7633"/>
                  <a:pt x="73" y="7628"/>
                  <a:pt x="65" y="7623"/>
                </a:cubicBezTo>
                <a:cubicBezTo>
                  <a:pt x="57" y="7618"/>
                  <a:pt x="49" y="7612"/>
                  <a:pt x="43" y="7605"/>
                </a:cubicBezTo>
                <a:cubicBezTo>
                  <a:pt x="36" y="7598"/>
                  <a:pt x="30" y="7591"/>
                  <a:pt x="24" y="7583"/>
                </a:cubicBezTo>
                <a:cubicBezTo>
                  <a:pt x="19" y="7575"/>
                  <a:pt x="15" y="7567"/>
                  <a:pt x="11" y="7558"/>
                </a:cubicBezTo>
                <a:cubicBezTo>
                  <a:pt x="7" y="7549"/>
                  <a:pt x="5" y="7540"/>
                  <a:pt x="3" y="7530"/>
                </a:cubicBezTo>
                <a:cubicBezTo>
                  <a:pt x="1" y="7521"/>
                  <a:pt x="0" y="7512"/>
                  <a:pt x="0" y="750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0" name=""/>
          <p:cNvSpPr/>
          <p:nvPr/>
        </p:nvSpPr>
        <p:spPr>
          <a:xfrm>
            <a:off x="780840" y="19810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504" y="0"/>
                </a:moveTo>
                <a:cubicBezTo>
                  <a:pt x="225" y="0"/>
                  <a:pt x="0" y="226"/>
                  <a:pt x="0" y="504"/>
                </a:cubicBezTo>
                <a:cubicBezTo>
                  <a:pt x="0" y="781"/>
                  <a:pt x="225" y="1006"/>
                  <a:pt x="504" y="1006"/>
                </a:cubicBezTo>
                <a:cubicBezTo>
                  <a:pt x="781" y="1006"/>
                  <a:pt x="1006" y="781"/>
                  <a:pt x="1006" y="504"/>
                </a:cubicBezTo>
                <a:cubicBezTo>
                  <a:pt x="1006" y="226"/>
                  <a:pt x="781" y="0"/>
                  <a:pt x="504" y="0"/>
                </a:cubicBezTo>
                <a:moveTo>
                  <a:pt x="867" y="504"/>
                </a:moveTo>
                <a:cubicBezTo>
                  <a:pt x="867" y="575"/>
                  <a:pt x="846" y="642"/>
                  <a:pt x="810" y="698"/>
                </a:cubicBezTo>
                <a:lnTo>
                  <a:pt x="308" y="197"/>
                </a:lnTo>
                <a:cubicBezTo>
                  <a:pt x="366" y="162"/>
                  <a:pt x="432" y="140"/>
                  <a:pt x="504" y="140"/>
                </a:cubicBezTo>
                <a:cubicBezTo>
                  <a:pt x="704" y="140"/>
                  <a:pt x="867" y="303"/>
                  <a:pt x="867" y="504"/>
                </a:cubicBezTo>
                <a:moveTo>
                  <a:pt x="140" y="504"/>
                </a:moveTo>
                <a:cubicBezTo>
                  <a:pt x="140" y="432"/>
                  <a:pt x="161" y="365"/>
                  <a:pt x="197" y="309"/>
                </a:cubicBezTo>
                <a:lnTo>
                  <a:pt x="698" y="810"/>
                </a:lnTo>
                <a:cubicBezTo>
                  <a:pt x="642" y="846"/>
                  <a:pt x="575" y="867"/>
                  <a:pt x="504" y="867"/>
                </a:cubicBezTo>
                <a:cubicBezTo>
                  <a:pt x="302" y="867"/>
                  <a:pt x="140" y="704"/>
                  <a:pt x="140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1" name=""/>
          <p:cNvSpPr txBox="1"/>
          <p:nvPr/>
        </p:nvSpPr>
        <p:spPr>
          <a:xfrm>
            <a:off x="4294440" y="855000"/>
            <a:ext cx="6195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วไป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2" name=""/>
          <p:cNvSpPr txBox="1"/>
          <p:nvPr/>
        </p:nvSpPr>
        <p:spPr>
          <a:xfrm>
            <a:off x="1160280" y="1921320"/>
            <a:ext cx="27774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RTL-SDR Issues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3" name=""/>
          <p:cNvSpPr txBox="1"/>
          <p:nvPr/>
        </p:nvSpPr>
        <p:spPr>
          <a:xfrm>
            <a:off x="914400" y="281448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4" name=""/>
          <p:cNvSpPr txBox="1"/>
          <p:nvPr/>
        </p:nvSpPr>
        <p:spPr>
          <a:xfrm>
            <a:off x="1195920" y="2802960"/>
            <a:ext cx="1689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ตรวจสอบการเชื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5" name=""/>
          <p:cNvSpPr txBox="1"/>
          <p:nvPr/>
        </p:nvSpPr>
        <p:spPr>
          <a:xfrm>
            <a:off x="2736360" y="2802960"/>
            <a:ext cx="7030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่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อมตอ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6" name=""/>
          <p:cNvSpPr txBox="1"/>
          <p:nvPr/>
        </p:nvSpPr>
        <p:spPr>
          <a:xfrm>
            <a:off x="914400" y="3080880"/>
            <a:ext cx="2253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lsusb | grep RTL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7" name=""/>
          <p:cNvSpPr txBox="1"/>
          <p:nvPr/>
        </p:nvSpPr>
        <p:spPr>
          <a:xfrm>
            <a:off x="914400" y="3624120"/>
            <a:ext cx="28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8" name=""/>
          <p:cNvSpPr txBox="1"/>
          <p:nvPr/>
        </p:nvSpPr>
        <p:spPr>
          <a:xfrm>
            <a:off x="1195920" y="361260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แก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9" name=""/>
          <p:cNvSpPr txBox="1"/>
          <p:nvPr/>
        </p:nvSpPr>
        <p:spPr>
          <a:xfrm>
            <a:off x="1330920" y="36133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0" name=""/>
          <p:cNvSpPr txBox="1"/>
          <p:nvPr/>
        </p:nvSpPr>
        <p:spPr>
          <a:xfrm>
            <a:off x="1477800" y="3624120"/>
            <a:ext cx="267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driver conflicts 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1" name=""/>
          <p:cNvSpPr txBox="1"/>
          <p:nvPr/>
        </p:nvSpPr>
        <p:spPr>
          <a:xfrm>
            <a:off x="914400" y="3890520"/>
            <a:ext cx="4647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modprobe -r dvb_usb_rtl28xxu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2" name=""/>
          <p:cNvSpPr txBox="1"/>
          <p:nvPr/>
        </p:nvSpPr>
        <p:spPr>
          <a:xfrm>
            <a:off x="914400" y="4167000"/>
            <a:ext cx="2253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lsmod | grep dvb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3" name=""/>
          <p:cNvSpPr txBox="1"/>
          <p:nvPr/>
        </p:nvSpPr>
        <p:spPr>
          <a:xfrm>
            <a:off x="914400" y="4700160"/>
            <a:ext cx="1830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Permissions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4" name=""/>
          <p:cNvSpPr/>
          <p:nvPr/>
        </p:nvSpPr>
        <p:spPr>
          <a:xfrm>
            <a:off x="6243480" y="2652480"/>
            <a:ext cx="5200920" cy="2429280"/>
          </a:xfrm>
          <a:custGeom>
            <a:avLst/>
            <a:gdLst/>
            <a:ahLst/>
            <a:rect l="0" t="0" r="r" b="b"/>
            <a:pathLst>
              <a:path w="14447" h="6748">
                <a:moveTo>
                  <a:pt x="0" y="660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602"/>
                </a:lnTo>
                <a:cubicBezTo>
                  <a:pt x="14447" y="6612"/>
                  <a:pt x="14446" y="6622"/>
                  <a:pt x="14444" y="6631"/>
                </a:cubicBezTo>
                <a:cubicBezTo>
                  <a:pt x="14443" y="6640"/>
                  <a:pt x="14440" y="6649"/>
                  <a:pt x="14436" y="6658"/>
                </a:cubicBezTo>
                <a:cubicBezTo>
                  <a:pt x="14432" y="6667"/>
                  <a:pt x="14428" y="6675"/>
                  <a:pt x="14423" y="6683"/>
                </a:cubicBezTo>
                <a:cubicBezTo>
                  <a:pt x="14417" y="6691"/>
                  <a:pt x="14411" y="6699"/>
                  <a:pt x="14405" y="6705"/>
                </a:cubicBezTo>
                <a:cubicBezTo>
                  <a:pt x="14398" y="6712"/>
                  <a:pt x="14390" y="6718"/>
                  <a:pt x="14383" y="6723"/>
                </a:cubicBezTo>
                <a:cubicBezTo>
                  <a:pt x="14375" y="6729"/>
                  <a:pt x="14366" y="6733"/>
                  <a:pt x="14357" y="6737"/>
                </a:cubicBezTo>
                <a:cubicBezTo>
                  <a:pt x="14349" y="6741"/>
                  <a:pt x="14339" y="6743"/>
                  <a:pt x="14330" y="6745"/>
                </a:cubicBezTo>
                <a:cubicBezTo>
                  <a:pt x="14321" y="6747"/>
                  <a:pt x="14311" y="6748"/>
                  <a:pt x="14302" y="6748"/>
                </a:cubicBezTo>
                <a:lnTo>
                  <a:pt x="145" y="6748"/>
                </a:lnTo>
                <a:cubicBezTo>
                  <a:pt x="136" y="6748"/>
                  <a:pt x="126" y="6747"/>
                  <a:pt x="117" y="6745"/>
                </a:cubicBezTo>
                <a:cubicBezTo>
                  <a:pt x="108" y="6743"/>
                  <a:pt x="99" y="6741"/>
                  <a:pt x="90" y="6737"/>
                </a:cubicBezTo>
                <a:cubicBezTo>
                  <a:pt x="81" y="6733"/>
                  <a:pt x="73" y="6729"/>
                  <a:pt x="65" y="6723"/>
                </a:cubicBezTo>
                <a:cubicBezTo>
                  <a:pt x="57" y="6718"/>
                  <a:pt x="49" y="6712"/>
                  <a:pt x="43" y="6705"/>
                </a:cubicBezTo>
                <a:cubicBezTo>
                  <a:pt x="36" y="6699"/>
                  <a:pt x="30" y="6691"/>
                  <a:pt x="24" y="6683"/>
                </a:cubicBezTo>
                <a:cubicBezTo>
                  <a:pt x="19" y="6675"/>
                  <a:pt x="15" y="6667"/>
                  <a:pt x="11" y="6658"/>
                </a:cubicBezTo>
                <a:cubicBezTo>
                  <a:pt x="7" y="6649"/>
                  <a:pt x="5" y="6640"/>
                  <a:pt x="3" y="6631"/>
                </a:cubicBezTo>
                <a:cubicBezTo>
                  <a:pt x="1" y="6622"/>
                  <a:pt x="0" y="6612"/>
                  <a:pt x="0" y="660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5" name=""/>
          <p:cNvSpPr/>
          <p:nvPr/>
        </p:nvSpPr>
        <p:spPr>
          <a:xfrm>
            <a:off x="6243480" y="2652480"/>
            <a:ext cx="5200920" cy="2429280"/>
          </a:xfrm>
          <a:custGeom>
            <a:avLst/>
            <a:gdLst/>
            <a:ahLst/>
            <a:rect l="0" t="0" r="r" b="b"/>
            <a:pathLst>
              <a:path w="14447" h="6748">
                <a:moveTo>
                  <a:pt x="0" y="660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6602"/>
                </a:lnTo>
                <a:cubicBezTo>
                  <a:pt x="14447" y="6612"/>
                  <a:pt x="14446" y="6622"/>
                  <a:pt x="14444" y="6631"/>
                </a:cubicBezTo>
                <a:cubicBezTo>
                  <a:pt x="14443" y="6640"/>
                  <a:pt x="14440" y="6649"/>
                  <a:pt x="14436" y="6658"/>
                </a:cubicBezTo>
                <a:cubicBezTo>
                  <a:pt x="14432" y="6667"/>
                  <a:pt x="14428" y="6675"/>
                  <a:pt x="14423" y="6683"/>
                </a:cubicBezTo>
                <a:cubicBezTo>
                  <a:pt x="14417" y="6691"/>
                  <a:pt x="14411" y="6699"/>
                  <a:pt x="14405" y="6705"/>
                </a:cubicBezTo>
                <a:cubicBezTo>
                  <a:pt x="14398" y="6712"/>
                  <a:pt x="14390" y="6718"/>
                  <a:pt x="14383" y="6723"/>
                </a:cubicBezTo>
                <a:cubicBezTo>
                  <a:pt x="14375" y="6729"/>
                  <a:pt x="14366" y="6733"/>
                  <a:pt x="14357" y="6737"/>
                </a:cubicBezTo>
                <a:cubicBezTo>
                  <a:pt x="14349" y="6741"/>
                  <a:pt x="14339" y="6743"/>
                  <a:pt x="14330" y="6745"/>
                </a:cubicBezTo>
                <a:cubicBezTo>
                  <a:pt x="14321" y="6747"/>
                  <a:pt x="14311" y="6748"/>
                  <a:pt x="14302" y="6748"/>
                </a:cubicBezTo>
                <a:lnTo>
                  <a:pt x="145" y="6748"/>
                </a:lnTo>
                <a:cubicBezTo>
                  <a:pt x="136" y="6748"/>
                  <a:pt x="126" y="6747"/>
                  <a:pt x="117" y="6745"/>
                </a:cubicBezTo>
                <a:cubicBezTo>
                  <a:pt x="108" y="6743"/>
                  <a:pt x="99" y="6741"/>
                  <a:pt x="90" y="6737"/>
                </a:cubicBezTo>
                <a:cubicBezTo>
                  <a:pt x="81" y="6733"/>
                  <a:pt x="73" y="6729"/>
                  <a:pt x="65" y="6723"/>
                </a:cubicBezTo>
                <a:cubicBezTo>
                  <a:pt x="57" y="6718"/>
                  <a:pt x="49" y="6712"/>
                  <a:pt x="43" y="6705"/>
                </a:cubicBezTo>
                <a:cubicBezTo>
                  <a:pt x="36" y="6699"/>
                  <a:pt x="30" y="6691"/>
                  <a:pt x="24" y="6683"/>
                </a:cubicBezTo>
                <a:cubicBezTo>
                  <a:pt x="19" y="6675"/>
                  <a:pt x="15" y="6667"/>
                  <a:pt x="11" y="6658"/>
                </a:cubicBezTo>
                <a:cubicBezTo>
                  <a:pt x="7" y="6649"/>
                  <a:pt x="5" y="6640"/>
                  <a:pt x="3" y="6631"/>
                </a:cubicBezTo>
                <a:cubicBezTo>
                  <a:pt x="1" y="6622"/>
                  <a:pt x="0" y="6612"/>
                  <a:pt x="0" y="660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6" name=""/>
          <p:cNvSpPr/>
          <p:nvPr/>
        </p:nvSpPr>
        <p:spPr>
          <a:xfrm>
            <a:off x="6337800" y="1991160"/>
            <a:ext cx="201240" cy="342000"/>
          </a:xfrm>
          <a:custGeom>
            <a:avLst/>
            <a:gdLst/>
            <a:ahLst/>
            <a:rect l="0" t="0" r="r" b="b"/>
            <a:pathLst>
              <a:path w="559" h="950">
                <a:moveTo>
                  <a:pt x="55" y="251"/>
                </a:moveTo>
                <a:cubicBezTo>
                  <a:pt x="55" y="251"/>
                  <a:pt x="0" y="251"/>
                  <a:pt x="0" y="307"/>
                </a:cubicBezTo>
                <a:lnTo>
                  <a:pt x="0" y="643"/>
                </a:lnTo>
                <a:cubicBezTo>
                  <a:pt x="0" y="699"/>
                  <a:pt x="55" y="699"/>
                  <a:pt x="55" y="699"/>
                </a:cubicBezTo>
                <a:lnTo>
                  <a:pt x="223" y="699"/>
                </a:lnTo>
                <a:lnTo>
                  <a:pt x="446" y="922"/>
                </a:lnTo>
                <a:cubicBezTo>
                  <a:pt x="446" y="922"/>
                  <a:pt x="474" y="950"/>
                  <a:pt x="502" y="950"/>
                </a:cubicBezTo>
                <a:lnTo>
                  <a:pt x="531" y="950"/>
                </a:lnTo>
                <a:cubicBezTo>
                  <a:pt x="531" y="950"/>
                  <a:pt x="559" y="950"/>
                  <a:pt x="559" y="922"/>
                </a:cubicBezTo>
                <a:lnTo>
                  <a:pt x="559" y="28"/>
                </a:lnTo>
                <a:cubicBezTo>
                  <a:pt x="559" y="28"/>
                  <a:pt x="559" y="0"/>
                  <a:pt x="531" y="0"/>
                </a:cubicBezTo>
                <a:lnTo>
                  <a:pt x="502" y="0"/>
                </a:lnTo>
                <a:cubicBezTo>
                  <a:pt x="474" y="0"/>
                  <a:pt x="446" y="28"/>
                  <a:pt x="446" y="28"/>
                </a:cubicBezTo>
                <a:lnTo>
                  <a:pt x="223" y="251"/>
                </a:lnTo>
                <a:lnTo>
                  <a:pt x="55" y="251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7" name=""/>
          <p:cNvSpPr/>
          <p:nvPr/>
        </p:nvSpPr>
        <p:spPr>
          <a:xfrm>
            <a:off x="6418080" y="1991160"/>
            <a:ext cx="120960" cy="342000"/>
          </a:xfrm>
          <a:custGeom>
            <a:avLst/>
            <a:gdLst/>
            <a:ahLst/>
            <a:rect l="0" t="0" r="r" b="b"/>
            <a:pathLst>
              <a:path w="336" h="950">
                <a:moveTo>
                  <a:pt x="0" y="699"/>
                </a:moveTo>
                <a:lnTo>
                  <a:pt x="224" y="922"/>
                </a:lnTo>
                <a:cubicBezTo>
                  <a:pt x="224" y="922"/>
                  <a:pt x="252" y="950"/>
                  <a:pt x="280" y="950"/>
                </a:cubicBezTo>
                <a:lnTo>
                  <a:pt x="308" y="950"/>
                </a:lnTo>
                <a:cubicBezTo>
                  <a:pt x="308" y="950"/>
                  <a:pt x="336" y="950"/>
                  <a:pt x="336" y="922"/>
                </a:cubicBezTo>
                <a:lnTo>
                  <a:pt x="336" y="28"/>
                </a:lnTo>
                <a:cubicBezTo>
                  <a:pt x="336" y="28"/>
                  <a:pt x="336" y="0"/>
                  <a:pt x="308" y="0"/>
                </a:cubicBezTo>
                <a:lnTo>
                  <a:pt x="280" y="0"/>
                </a:lnTo>
                <a:cubicBezTo>
                  <a:pt x="252" y="0"/>
                  <a:pt x="224" y="28"/>
                  <a:pt x="224" y="28"/>
                </a:cubicBezTo>
                <a:lnTo>
                  <a:pt x="0" y="251"/>
                </a:lnTo>
                <a:lnTo>
                  <a:pt x="0" y="69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8" name=""/>
          <p:cNvSpPr/>
          <p:nvPr/>
        </p:nvSpPr>
        <p:spPr>
          <a:xfrm>
            <a:off x="6303240" y="2017080"/>
            <a:ext cx="300240" cy="300600"/>
          </a:xfrm>
          <a:custGeom>
            <a:avLst/>
            <a:gdLst/>
            <a:ahLst/>
            <a:rect l="0" t="0" r="r" b="b"/>
            <a:pathLst>
              <a:path w="834" h="835">
                <a:moveTo>
                  <a:pt x="767" y="823"/>
                </a:moveTo>
                <a:lnTo>
                  <a:pt x="12" y="67"/>
                </a:lnTo>
                <a:cubicBezTo>
                  <a:pt x="-4" y="52"/>
                  <a:pt x="-4" y="27"/>
                  <a:pt x="12" y="12"/>
                </a:cubicBezTo>
                <a:lnTo>
                  <a:pt x="12" y="11"/>
                </a:lnTo>
                <a:cubicBezTo>
                  <a:pt x="27" y="-4"/>
                  <a:pt x="52" y="-4"/>
                  <a:pt x="68" y="11"/>
                </a:cubicBezTo>
                <a:lnTo>
                  <a:pt x="823" y="767"/>
                </a:lnTo>
                <a:cubicBezTo>
                  <a:pt x="838" y="782"/>
                  <a:pt x="838" y="807"/>
                  <a:pt x="823" y="822"/>
                </a:cubicBezTo>
                <a:lnTo>
                  <a:pt x="823" y="823"/>
                </a:lnTo>
                <a:cubicBezTo>
                  <a:pt x="807" y="838"/>
                  <a:pt x="782" y="838"/>
                  <a:pt x="767" y="8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9" name=""/>
          <p:cNvSpPr txBox="1"/>
          <p:nvPr/>
        </p:nvSpPr>
        <p:spPr>
          <a:xfrm>
            <a:off x="914400" y="4976640"/>
            <a:ext cx="4505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usermod -a -G plugdev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$USER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0" name=""/>
          <p:cNvSpPr txBox="1"/>
          <p:nvPr/>
        </p:nvSpPr>
        <p:spPr>
          <a:xfrm>
            <a:off x="6646680" y="1921320"/>
            <a:ext cx="23551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Audio Issues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1" name=""/>
          <p:cNvSpPr txBox="1"/>
          <p:nvPr/>
        </p:nvSpPr>
        <p:spPr>
          <a:xfrm>
            <a:off x="6400800" y="2813760"/>
            <a:ext cx="2430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2" name=""/>
          <p:cNvSpPr txBox="1"/>
          <p:nvPr/>
        </p:nvSpPr>
        <p:spPr>
          <a:xfrm>
            <a:off x="6644880" y="2803680"/>
            <a:ext cx="13374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600" spc="-1" strike="noStrike">
                <a:solidFill>
                  <a:srgbClr val="59636e"/>
                </a:solidFill>
                <a:latin typeface="TlwgTypo"/>
                <a:cs typeface="TlwgTypo"/>
              </a:rPr>
              <a:t>ตั้งคาเสียงออก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3" name=""/>
          <p:cNvSpPr txBox="1"/>
          <p:nvPr/>
        </p:nvSpPr>
        <p:spPr>
          <a:xfrm>
            <a:off x="7987320" y="2813760"/>
            <a:ext cx="7290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59636e"/>
                </a:solidFill>
                <a:latin typeface="Courier New"/>
                <a:ea typeface="Courier New"/>
              </a:rPr>
              <a:t>3.5mm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4" name=""/>
          <p:cNvSpPr txBox="1"/>
          <p:nvPr/>
        </p:nvSpPr>
        <p:spPr>
          <a:xfrm>
            <a:off x="6400800" y="3044880"/>
            <a:ext cx="206712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953800"/>
                </a:solidFill>
                <a:latin typeface="Courier New"/>
                <a:ea typeface="Courier New"/>
              </a:rPr>
              <a:t>sudo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raspi-config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5" name=""/>
          <p:cNvSpPr txBox="1"/>
          <p:nvPr/>
        </p:nvSpPr>
        <p:spPr>
          <a:xfrm>
            <a:off x="6400800" y="3284280"/>
            <a:ext cx="48654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59636e"/>
                </a:solidFill>
                <a:latin typeface="Courier New"/>
                <a:ea typeface="Courier New"/>
              </a:rPr>
              <a:t># Advanced Options &gt; Audio &gt; Force 3.5mm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6" name=""/>
          <p:cNvSpPr txBox="1"/>
          <p:nvPr/>
        </p:nvSpPr>
        <p:spPr>
          <a:xfrm>
            <a:off x="6400800" y="3746520"/>
            <a:ext cx="2430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7" name=""/>
          <p:cNvSpPr txBox="1"/>
          <p:nvPr/>
        </p:nvSpPr>
        <p:spPr>
          <a:xfrm>
            <a:off x="6644880" y="3736440"/>
            <a:ext cx="10951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600" spc="-1" strike="noStrike">
                <a:solidFill>
                  <a:srgbClr val="59636e"/>
                </a:solidFill>
                <a:latin typeface="TlwgTypo"/>
                <a:cs typeface="TlwgTypo"/>
              </a:rPr>
              <a:t>ทดสอบเสียง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8" name=""/>
          <p:cNvSpPr txBox="1"/>
          <p:nvPr/>
        </p:nvSpPr>
        <p:spPr>
          <a:xfrm>
            <a:off x="6400800" y="3985560"/>
            <a:ext cx="29192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speaker-test -t wav -c 2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9" name=""/>
          <p:cNvSpPr txBox="1"/>
          <p:nvPr/>
        </p:nvSpPr>
        <p:spPr>
          <a:xfrm>
            <a:off x="6400800" y="4447800"/>
            <a:ext cx="24328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59636e"/>
                </a:solidFill>
                <a:latin typeface="Courier New"/>
                <a:ea typeface="Courier New"/>
              </a:rPr>
              <a:t># PulseAudio restart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0" name=""/>
          <p:cNvSpPr/>
          <p:nvPr/>
        </p:nvSpPr>
        <p:spPr>
          <a:xfrm>
            <a:off x="825120" y="563004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2"/>
                  <a:pt x="363" y="520"/>
                </a:cubicBezTo>
                <a:cubicBezTo>
                  <a:pt x="363" y="587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0"/>
                  <a:pt x="0" y="233"/>
                </a:cubicBezTo>
                <a:cubicBezTo>
                  <a:pt x="0" y="105"/>
                  <a:pt x="112" y="0"/>
                  <a:pt x="236" y="0"/>
                </a:cubicBezTo>
                <a:cubicBezTo>
                  <a:pt x="361" y="0"/>
                  <a:pt x="470" y="105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1" name=""/>
          <p:cNvSpPr/>
          <p:nvPr/>
        </p:nvSpPr>
        <p:spPr>
          <a:xfrm>
            <a:off x="877320" y="587412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2" name=""/>
          <p:cNvSpPr/>
          <p:nvPr/>
        </p:nvSpPr>
        <p:spPr>
          <a:xfrm>
            <a:off x="871200" y="570600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7"/>
                </a:moveTo>
                <a:cubicBezTo>
                  <a:pt x="199" y="-2"/>
                  <a:pt x="186" y="-2"/>
                  <a:pt x="177" y="7"/>
                </a:cubicBezTo>
                <a:lnTo>
                  <a:pt x="107" y="77"/>
                </a:lnTo>
                <a:lnTo>
                  <a:pt x="37" y="7"/>
                </a:lnTo>
                <a:cubicBezTo>
                  <a:pt x="28" y="-2"/>
                  <a:pt x="14" y="-2"/>
                  <a:pt x="6" y="7"/>
                </a:cubicBezTo>
                <a:cubicBezTo>
                  <a:pt x="-2" y="15"/>
                  <a:pt x="-2" y="29"/>
                  <a:pt x="6" y="37"/>
                </a:cubicBezTo>
                <a:lnTo>
                  <a:pt x="86" y="116"/>
                </a:lnTo>
                <a:lnTo>
                  <a:pt x="86" y="343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3"/>
                </a:cubicBezTo>
                <a:lnTo>
                  <a:pt x="129" y="116"/>
                </a:lnTo>
                <a:lnTo>
                  <a:pt x="208" y="37"/>
                </a:lnTo>
                <a:cubicBezTo>
                  <a:pt x="216" y="29"/>
                  <a:pt x="216" y="15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3" name=""/>
          <p:cNvSpPr/>
          <p:nvPr/>
        </p:nvSpPr>
        <p:spPr>
          <a:xfrm>
            <a:off x="863280" y="582084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4" name=""/>
          <p:cNvSpPr/>
          <p:nvPr/>
        </p:nvSpPr>
        <p:spPr>
          <a:xfrm>
            <a:off x="855720" y="581328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4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5"/>
                </a:lnTo>
                <a:cubicBezTo>
                  <a:pt x="286" y="83"/>
                  <a:pt x="297" y="92"/>
                  <a:pt x="299" y="104"/>
                </a:cubicBezTo>
                <a:cubicBezTo>
                  <a:pt x="301" y="116"/>
                  <a:pt x="293" y="127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5" name=""/>
          <p:cNvSpPr txBox="1"/>
          <p:nvPr/>
        </p:nvSpPr>
        <p:spPr>
          <a:xfrm>
            <a:off x="6400800" y="4687200"/>
            <a:ext cx="158112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pulseaudio -k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6" name=""/>
          <p:cNvSpPr txBox="1"/>
          <p:nvPr/>
        </p:nvSpPr>
        <p:spPr>
          <a:xfrm>
            <a:off x="1065240" y="5581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7" name=""/>
          <p:cNvSpPr txBox="1"/>
          <p:nvPr/>
        </p:nvSpPr>
        <p:spPr>
          <a:xfrm>
            <a:off x="1136880" y="5583960"/>
            <a:ext cx="407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เคล็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8" name=""/>
          <p:cNvSpPr txBox="1"/>
          <p:nvPr/>
        </p:nvSpPr>
        <p:spPr>
          <a:xfrm>
            <a:off x="1542960" y="558396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ดลั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9" name=""/>
          <p:cNvSpPr txBox="1"/>
          <p:nvPr/>
        </p:nvSpPr>
        <p:spPr>
          <a:xfrm>
            <a:off x="187092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0" name=""/>
          <p:cNvSpPr txBox="1"/>
          <p:nvPr/>
        </p:nvSpPr>
        <p:spPr>
          <a:xfrm>
            <a:off x="2037600" y="55818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1" name=""/>
          <p:cNvSpPr txBox="1"/>
          <p:nvPr/>
        </p:nvSpPr>
        <p:spPr>
          <a:xfrm>
            <a:off x="218376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2" name=""/>
          <p:cNvSpPr txBox="1"/>
          <p:nvPr/>
        </p:nvSpPr>
        <p:spPr>
          <a:xfrm>
            <a:off x="2342160" y="5583960"/>
            <a:ext cx="4503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านคู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3" name=""/>
          <p:cNvSpPr txBox="1"/>
          <p:nvPr/>
        </p:nvSpPr>
        <p:spPr>
          <a:xfrm>
            <a:off x="279252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4" name=""/>
          <p:cNvSpPr txBox="1"/>
          <p:nvPr/>
        </p:nvSpPr>
        <p:spPr>
          <a:xfrm>
            <a:off x="279324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5" name=""/>
          <p:cNvSpPr txBox="1"/>
          <p:nvPr/>
        </p:nvSpPr>
        <p:spPr>
          <a:xfrm>
            <a:off x="2962800" y="5583960"/>
            <a:ext cx="489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อแต่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6" name=""/>
          <p:cNvSpPr txBox="1"/>
          <p:nvPr/>
        </p:nvSpPr>
        <p:spPr>
          <a:xfrm>
            <a:off x="345132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ละ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7" name=""/>
          <p:cNvSpPr txBox="1"/>
          <p:nvPr/>
        </p:nvSpPr>
        <p:spPr>
          <a:xfrm>
            <a:off x="3702240" y="5581800"/>
            <a:ext cx="644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LAB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8" name=""/>
          <p:cNvSpPr txBox="1"/>
          <p:nvPr/>
        </p:nvSpPr>
        <p:spPr>
          <a:xfrm>
            <a:off x="434664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9" name=""/>
          <p:cNvSpPr txBox="1"/>
          <p:nvPr/>
        </p:nvSpPr>
        <p:spPr>
          <a:xfrm>
            <a:off x="4512600" y="5583960"/>
            <a:ext cx="543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อนเริ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0" name=""/>
          <p:cNvSpPr txBox="1"/>
          <p:nvPr/>
        </p:nvSpPr>
        <p:spPr>
          <a:xfrm>
            <a:off x="5053680" y="5583960"/>
            <a:ext cx="424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มโค้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1" name=""/>
          <p:cNvSpPr txBox="1"/>
          <p:nvPr/>
        </p:nvSpPr>
        <p:spPr>
          <a:xfrm>
            <a:off x="5475240" y="558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2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3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8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9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0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1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2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3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4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5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6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7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8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9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0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1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2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3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4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5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6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7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8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9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0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1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2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3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4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5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6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7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8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9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0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1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2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3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4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5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6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7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8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9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0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1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2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3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4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5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6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7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8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9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0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1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2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3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4" name=""/>
          <p:cNvSpPr/>
          <p:nvPr/>
        </p:nvSpPr>
        <p:spPr>
          <a:xfrm>
            <a:off x="815400" y="1119600"/>
            <a:ext cx="398160" cy="389880"/>
          </a:xfrm>
          <a:custGeom>
            <a:avLst/>
            <a:gdLst/>
            <a:ahLst/>
            <a:rect l="0" t="0" r="r" b="b"/>
            <a:pathLst>
              <a:path w="1106" h="1083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5"/>
                  <a:pt x="0" y="101"/>
                </a:cubicBezTo>
                <a:lnTo>
                  <a:pt x="0" y="981"/>
                </a:lnTo>
                <a:cubicBezTo>
                  <a:pt x="0" y="1037"/>
                  <a:pt x="46" y="1083"/>
                  <a:pt x="103" y="1083"/>
                </a:cubicBezTo>
                <a:lnTo>
                  <a:pt x="1002" y="1083"/>
                </a:lnTo>
                <a:cubicBezTo>
                  <a:pt x="1060" y="1083"/>
                  <a:pt x="1106" y="1037"/>
                  <a:pt x="1106" y="981"/>
                </a:cubicBezTo>
                <a:lnTo>
                  <a:pt x="1106" y="101"/>
                </a:lnTo>
                <a:cubicBezTo>
                  <a:pt x="1106" y="45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5" name=""/>
          <p:cNvSpPr/>
          <p:nvPr/>
        </p:nvSpPr>
        <p:spPr>
          <a:xfrm>
            <a:off x="802800" y="1107360"/>
            <a:ext cx="423360" cy="414000"/>
          </a:xfrm>
          <a:custGeom>
            <a:avLst/>
            <a:gdLst/>
            <a:ahLst/>
            <a:rect l="0" t="0" r="r" b="b"/>
            <a:pathLst>
              <a:path w="1176" h="1150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1"/>
                  <a:pt x="0" y="135"/>
                </a:cubicBezTo>
                <a:lnTo>
                  <a:pt x="0" y="1015"/>
                </a:lnTo>
                <a:cubicBezTo>
                  <a:pt x="0" y="1090"/>
                  <a:pt x="62" y="1150"/>
                  <a:pt x="138" y="1150"/>
                </a:cubicBezTo>
                <a:lnTo>
                  <a:pt x="1037" y="1150"/>
                </a:lnTo>
                <a:cubicBezTo>
                  <a:pt x="1114" y="1150"/>
                  <a:pt x="1176" y="1090"/>
                  <a:pt x="1176" y="1015"/>
                </a:cubicBezTo>
                <a:lnTo>
                  <a:pt x="1176" y="135"/>
                </a:lnTo>
                <a:cubicBezTo>
                  <a:pt x="1176" y="61"/>
                  <a:pt x="1114" y="0"/>
                  <a:pt x="1037" y="0"/>
                </a:cubicBezTo>
                <a:moveTo>
                  <a:pt x="1037" y="68"/>
                </a:moveTo>
                <a:cubicBezTo>
                  <a:pt x="1075" y="68"/>
                  <a:pt x="1106" y="98"/>
                  <a:pt x="1106" y="135"/>
                </a:cubicBezTo>
                <a:lnTo>
                  <a:pt x="1106" y="270"/>
                </a:lnTo>
                <a:lnTo>
                  <a:pt x="899" y="270"/>
                </a:lnTo>
                <a:lnTo>
                  <a:pt x="899" y="68"/>
                </a:lnTo>
                <a:lnTo>
                  <a:pt x="1037" y="68"/>
                </a:lnTo>
                <a:moveTo>
                  <a:pt x="899" y="609"/>
                </a:moveTo>
                <a:lnTo>
                  <a:pt x="1106" y="609"/>
                </a:lnTo>
                <a:lnTo>
                  <a:pt x="1106" y="811"/>
                </a:lnTo>
                <a:lnTo>
                  <a:pt x="899" y="811"/>
                </a:lnTo>
                <a:lnTo>
                  <a:pt x="899" y="609"/>
                </a:lnTo>
                <a:moveTo>
                  <a:pt x="899" y="541"/>
                </a:moveTo>
                <a:lnTo>
                  <a:pt x="899" y="338"/>
                </a:lnTo>
                <a:lnTo>
                  <a:pt x="1106" y="338"/>
                </a:lnTo>
                <a:lnTo>
                  <a:pt x="1106" y="541"/>
                </a:lnTo>
                <a:lnTo>
                  <a:pt x="899" y="541"/>
                </a:lnTo>
                <a:moveTo>
                  <a:pt x="830" y="68"/>
                </a:moveTo>
                <a:lnTo>
                  <a:pt x="830" y="270"/>
                </a:lnTo>
                <a:lnTo>
                  <a:pt x="622" y="270"/>
                </a:lnTo>
                <a:lnTo>
                  <a:pt x="622" y="68"/>
                </a:lnTo>
                <a:lnTo>
                  <a:pt x="830" y="68"/>
                </a:lnTo>
                <a:moveTo>
                  <a:pt x="622" y="338"/>
                </a:moveTo>
                <a:lnTo>
                  <a:pt x="830" y="338"/>
                </a:lnTo>
                <a:lnTo>
                  <a:pt x="830" y="541"/>
                </a:lnTo>
                <a:lnTo>
                  <a:pt x="622" y="541"/>
                </a:lnTo>
                <a:lnTo>
                  <a:pt x="622" y="338"/>
                </a:lnTo>
                <a:moveTo>
                  <a:pt x="622" y="609"/>
                </a:moveTo>
                <a:lnTo>
                  <a:pt x="830" y="609"/>
                </a:lnTo>
                <a:lnTo>
                  <a:pt x="830" y="811"/>
                </a:lnTo>
                <a:lnTo>
                  <a:pt x="622" y="811"/>
                </a:lnTo>
                <a:lnTo>
                  <a:pt x="622" y="609"/>
                </a:lnTo>
                <a:moveTo>
                  <a:pt x="553" y="68"/>
                </a:moveTo>
                <a:lnTo>
                  <a:pt x="553" y="270"/>
                </a:lnTo>
                <a:lnTo>
                  <a:pt x="346" y="270"/>
                </a:lnTo>
                <a:lnTo>
                  <a:pt x="346" y="68"/>
                </a:lnTo>
                <a:lnTo>
                  <a:pt x="553" y="68"/>
                </a:lnTo>
                <a:moveTo>
                  <a:pt x="346" y="338"/>
                </a:moveTo>
                <a:lnTo>
                  <a:pt x="553" y="338"/>
                </a:lnTo>
                <a:lnTo>
                  <a:pt x="553" y="541"/>
                </a:lnTo>
                <a:lnTo>
                  <a:pt x="346" y="541"/>
                </a:lnTo>
                <a:lnTo>
                  <a:pt x="346" y="338"/>
                </a:lnTo>
                <a:moveTo>
                  <a:pt x="346" y="609"/>
                </a:moveTo>
                <a:lnTo>
                  <a:pt x="553" y="609"/>
                </a:lnTo>
                <a:lnTo>
                  <a:pt x="553" y="811"/>
                </a:lnTo>
                <a:lnTo>
                  <a:pt x="346" y="811"/>
                </a:lnTo>
                <a:lnTo>
                  <a:pt x="346" y="609"/>
                </a:lnTo>
                <a:moveTo>
                  <a:pt x="69" y="135"/>
                </a:moveTo>
                <a:cubicBezTo>
                  <a:pt x="69" y="98"/>
                  <a:pt x="100" y="68"/>
                  <a:pt x="138" y="68"/>
                </a:cubicBezTo>
                <a:lnTo>
                  <a:pt x="276" y="68"/>
                </a:lnTo>
                <a:lnTo>
                  <a:pt x="276" y="270"/>
                </a:lnTo>
                <a:lnTo>
                  <a:pt x="69" y="270"/>
                </a:lnTo>
                <a:lnTo>
                  <a:pt x="69" y="135"/>
                </a:lnTo>
                <a:moveTo>
                  <a:pt x="69" y="338"/>
                </a:moveTo>
                <a:lnTo>
                  <a:pt x="276" y="338"/>
                </a:lnTo>
                <a:lnTo>
                  <a:pt x="276" y="541"/>
                </a:lnTo>
                <a:lnTo>
                  <a:pt x="69" y="541"/>
                </a:lnTo>
                <a:lnTo>
                  <a:pt x="69" y="338"/>
                </a:lnTo>
                <a:moveTo>
                  <a:pt x="69" y="609"/>
                </a:moveTo>
                <a:lnTo>
                  <a:pt x="276" y="609"/>
                </a:lnTo>
                <a:lnTo>
                  <a:pt x="276" y="811"/>
                </a:lnTo>
                <a:lnTo>
                  <a:pt x="69" y="811"/>
                </a:lnTo>
                <a:lnTo>
                  <a:pt x="69" y="609"/>
                </a:lnTo>
                <a:moveTo>
                  <a:pt x="138" y="1083"/>
                </a:moveTo>
                <a:cubicBezTo>
                  <a:pt x="100" y="1083"/>
                  <a:pt x="69" y="1053"/>
                  <a:pt x="69" y="1015"/>
                </a:cubicBezTo>
                <a:lnTo>
                  <a:pt x="69" y="879"/>
                </a:lnTo>
                <a:lnTo>
                  <a:pt x="276" y="879"/>
                </a:lnTo>
                <a:lnTo>
                  <a:pt x="276" y="1083"/>
                </a:lnTo>
                <a:lnTo>
                  <a:pt x="138" y="1083"/>
                </a:lnTo>
                <a:moveTo>
                  <a:pt x="346" y="1083"/>
                </a:moveTo>
                <a:lnTo>
                  <a:pt x="346" y="879"/>
                </a:lnTo>
                <a:lnTo>
                  <a:pt x="553" y="879"/>
                </a:lnTo>
                <a:lnTo>
                  <a:pt x="553" y="1083"/>
                </a:lnTo>
                <a:lnTo>
                  <a:pt x="346" y="1083"/>
                </a:lnTo>
                <a:moveTo>
                  <a:pt x="622" y="1083"/>
                </a:moveTo>
                <a:lnTo>
                  <a:pt x="622" y="879"/>
                </a:lnTo>
                <a:lnTo>
                  <a:pt x="830" y="879"/>
                </a:lnTo>
                <a:lnTo>
                  <a:pt x="830" y="1083"/>
                </a:lnTo>
                <a:lnTo>
                  <a:pt x="622" y="1083"/>
                </a:lnTo>
                <a:moveTo>
                  <a:pt x="1037" y="1083"/>
                </a:moveTo>
                <a:lnTo>
                  <a:pt x="899" y="1083"/>
                </a:lnTo>
                <a:lnTo>
                  <a:pt x="899" y="879"/>
                </a:lnTo>
                <a:lnTo>
                  <a:pt x="1106" y="879"/>
                </a:lnTo>
                <a:lnTo>
                  <a:pt x="1106" y="1015"/>
                </a:lnTo>
                <a:cubicBezTo>
                  <a:pt x="1106" y="1053"/>
                  <a:pt x="1075" y="1083"/>
                  <a:pt x="1037" y="10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6" name=""/>
          <p:cNvSpPr/>
          <p:nvPr/>
        </p:nvSpPr>
        <p:spPr>
          <a:xfrm>
            <a:off x="827640" y="1131840"/>
            <a:ext cx="373680" cy="365400"/>
          </a:xfrm>
          <a:custGeom>
            <a:avLst/>
            <a:gdLst/>
            <a:ahLst/>
            <a:rect l="0" t="0" r="r" b="b"/>
            <a:pathLst>
              <a:path w="1038" h="1015">
                <a:moveTo>
                  <a:pt x="69" y="1015"/>
                </a:moveTo>
                <a:cubicBezTo>
                  <a:pt x="58" y="1015"/>
                  <a:pt x="47" y="1012"/>
                  <a:pt x="37" y="1007"/>
                </a:cubicBezTo>
                <a:cubicBezTo>
                  <a:pt x="3" y="989"/>
                  <a:pt x="-10" y="948"/>
                  <a:pt x="8" y="915"/>
                </a:cubicBezTo>
                <a:lnTo>
                  <a:pt x="250" y="476"/>
                </a:lnTo>
                <a:cubicBezTo>
                  <a:pt x="261" y="457"/>
                  <a:pt x="279" y="444"/>
                  <a:pt x="302" y="441"/>
                </a:cubicBezTo>
                <a:cubicBezTo>
                  <a:pt x="324" y="438"/>
                  <a:pt x="345" y="445"/>
                  <a:pt x="361" y="460"/>
                </a:cubicBezTo>
                <a:lnTo>
                  <a:pt x="571" y="665"/>
                </a:lnTo>
                <a:lnTo>
                  <a:pt x="907" y="36"/>
                </a:lnTo>
                <a:cubicBezTo>
                  <a:pt x="925" y="3"/>
                  <a:pt x="967" y="-10"/>
                  <a:pt x="1000" y="7"/>
                </a:cubicBezTo>
                <a:cubicBezTo>
                  <a:pt x="1034" y="25"/>
                  <a:pt x="1047" y="66"/>
                  <a:pt x="1030" y="99"/>
                </a:cubicBezTo>
                <a:lnTo>
                  <a:pt x="650" y="810"/>
                </a:lnTo>
                <a:cubicBezTo>
                  <a:pt x="639" y="829"/>
                  <a:pt x="621" y="842"/>
                  <a:pt x="599" y="845"/>
                </a:cubicBezTo>
                <a:cubicBezTo>
                  <a:pt x="577" y="848"/>
                  <a:pt x="555" y="841"/>
                  <a:pt x="540" y="826"/>
                </a:cubicBezTo>
                <a:lnTo>
                  <a:pt x="329" y="620"/>
                </a:lnTo>
                <a:lnTo>
                  <a:pt x="130" y="979"/>
                </a:lnTo>
                <a:cubicBezTo>
                  <a:pt x="118" y="1002"/>
                  <a:pt x="94" y="1015"/>
                  <a:pt x="69" y="101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7" name=""/>
          <p:cNvSpPr txBox="1"/>
          <p:nvPr/>
        </p:nvSpPr>
        <p:spPr>
          <a:xfrm>
            <a:off x="1255680" y="101340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8" name=""/>
          <p:cNvSpPr txBox="1"/>
          <p:nvPr/>
        </p:nvSpPr>
        <p:spPr>
          <a:xfrm>
            <a:off x="1370520" y="101700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เส้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9" name=""/>
          <p:cNvSpPr txBox="1"/>
          <p:nvPr/>
        </p:nvSpPr>
        <p:spPr>
          <a:xfrm>
            <a:off x="1749240" y="1017000"/>
            <a:ext cx="19638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นทางการเรี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0" name=""/>
          <p:cNvSpPr txBox="1"/>
          <p:nvPr/>
        </p:nvSpPr>
        <p:spPr>
          <a:xfrm>
            <a:off x="3707640" y="1017000"/>
            <a:ext cx="749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ยนรู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1" name=""/>
          <p:cNvSpPr/>
          <p:nvPr/>
        </p:nvSpPr>
        <p:spPr>
          <a:xfrm>
            <a:off x="780840" y="21430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2"/>
                </a:moveTo>
                <a:cubicBezTo>
                  <a:pt x="1006" y="535"/>
                  <a:pt x="1003" y="568"/>
                  <a:pt x="997" y="601"/>
                </a:cubicBezTo>
                <a:cubicBezTo>
                  <a:pt x="990" y="634"/>
                  <a:pt x="981" y="665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5"/>
                  <a:pt x="859" y="859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0"/>
                  <a:pt x="634" y="990"/>
                  <a:pt x="602" y="996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6"/>
                </a:cubicBezTo>
                <a:cubicBezTo>
                  <a:pt x="373" y="990"/>
                  <a:pt x="341" y="980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5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5"/>
                  <a:pt x="16" y="634"/>
                  <a:pt x="10" y="601"/>
                </a:cubicBezTo>
                <a:cubicBezTo>
                  <a:pt x="3" y="568"/>
                  <a:pt x="0" y="535"/>
                  <a:pt x="0" y="502"/>
                </a:cubicBezTo>
                <a:cubicBezTo>
                  <a:pt x="0" y="469"/>
                  <a:pt x="3" y="437"/>
                  <a:pt x="10" y="404"/>
                </a:cubicBezTo>
                <a:cubicBezTo>
                  <a:pt x="16" y="372"/>
                  <a:pt x="26" y="340"/>
                  <a:pt x="38" y="310"/>
                </a:cubicBezTo>
                <a:cubicBezTo>
                  <a:pt x="51" y="279"/>
                  <a:pt x="66" y="250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4"/>
                  <a:pt x="196" y="103"/>
                  <a:pt x="224" y="84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1"/>
                  <a:pt x="756" y="66"/>
                  <a:pt x="783" y="84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0"/>
                  <a:pt x="956" y="279"/>
                  <a:pt x="968" y="310"/>
                </a:cubicBezTo>
                <a:cubicBezTo>
                  <a:pt x="981" y="340"/>
                  <a:pt x="990" y="372"/>
                  <a:pt x="997" y="404"/>
                </a:cubicBezTo>
                <a:cubicBezTo>
                  <a:pt x="1003" y="437"/>
                  <a:pt x="1006" y="469"/>
                  <a:pt x="1006" y="50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2" name=""/>
          <p:cNvSpPr/>
          <p:nvPr/>
        </p:nvSpPr>
        <p:spPr>
          <a:xfrm>
            <a:off x="826200" y="218808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8"/>
                  <a:pt x="748" y="452"/>
                </a:cubicBezTo>
                <a:cubicBezTo>
                  <a:pt x="743" y="476"/>
                  <a:pt x="736" y="500"/>
                  <a:pt x="726" y="523"/>
                </a:cubicBezTo>
                <a:cubicBezTo>
                  <a:pt x="717" y="545"/>
                  <a:pt x="705" y="567"/>
                  <a:pt x="691" y="588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2"/>
                </a:cubicBezTo>
                <a:cubicBezTo>
                  <a:pt x="567" y="706"/>
                  <a:pt x="545" y="717"/>
                  <a:pt x="522" y="727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7"/>
                </a:cubicBezTo>
                <a:cubicBezTo>
                  <a:pt x="210" y="717"/>
                  <a:pt x="188" y="706"/>
                  <a:pt x="167" y="692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8"/>
                </a:cubicBezTo>
                <a:cubicBezTo>
                  <a:pt x="50" y="567"/>
                  <a:pt x="38" y="545"/>
                  <a:pt x="28" y="523"/>
                </a:cubicBezTo>
                <a:cubicBezTo>
                  <a:pt x="19" y="500"/>
                  <a:pt x="12" y="476"/>
                  <a:pt x="7" y="452"/>
                </a:cubicBezTo>
                <a:cubicBezTo>
                  <a:pt x="2" y="428"/>
                  <a:pt x="0" y="403"/>
                  <a:pt x="0" y="378"/>
                </a:cubicBezTo>
                <a:cubicBezTo>
                  <a:pt x="0" y="354"/>
                  <a:pt x="2" y="328"/>
                  <a:pt x="7" y="304"/>
                </a:cubicBezTo>
                <a:cubicBezTo>
                  <a:pt x="12" y="279"/>
                  <a:pt x="19" y="256"/>
                  <a:pt x="28" y="233"/>
                </a:cubicBezTo>
                <a:cubicBezTo>
                  <a:pt x="38" y="210"/>
                  <a:pt x="50" y="188"/>
                  <a:pt x="63" y="168"/>
                </a:cubicBezTo>
                <a:cubicBezTo>
                  <a:pt x="77" y="147"/>
                  <a:pt x="93" y="128"/>
                  <a:pt x="110" y="111"/>
                </a:cubicBezTo>
                <a:cubicBezTo>
                  <a:pt x="128" y="93"/>
                  <a:pt x="147" y="78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20"/>
                  <a:pt x="279" y="12"/>
                  <a:pt x="303" y="8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8"/>
                </a:cubicBezTo>
                <a:cubicBezTo>
                  <a:pt x="476" y="12"/>
                  <a:pt x="499" y="20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8"/>
                  <a:pt x="627" y="93"/>
                  <a:pt x="644" y="111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8"/>
                  <a:pt x="717" y="210"/>
                  <a:pt x="726" y="233"/>
                </a:cubicBezTo>
                <a:cubicBezTo>
                  <a:pt x="736" y="256"/>
                  <a:pt x="743" y="279"/>
                  <a:pt x="748" y="304"/>
                </a:cubicBezTo>
                <a:cubicBezTo>
                  <a:pt x="752" y="328"/>
                  <a:pt x="755" y="354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3" name=""/>
          <p:cNvSpPr/>
          <p:nvPr/>
        </p:nvSpPr>
        <p:spPr>
          <a:xfrm>
            <a:off x="861480" y="222336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0"/>
                </a:moveTo>
                <a:cubicBezTo>
                  <a:pt x="559" y="299"/>
                  <a:pt x="557" y="317"/>
                  <a:pt x="554" y="335"/>
                </a:cubicBezTo>
                <a:cubicBezTo>
                  <a:pt x="550" y="353"/>
                  <a:pt x="545" y="370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2"/>
                  <a:pt x="435" y="513"/>
                </a:cubicBezTo>
                <a:cubicBezTo>
                  <a:pt x="420" y="523"/>
                  <a:pt x="404" y="531"/>
                  <a:pt x="387" y="538"/>
                </a:cubicBezTo>
                <a:cubicBezTo>
                  <a:pt x="370" y="545"/>
                  <a:pt x="352" y="551"/>
                  <a:pt x="334" y="554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4"/>
                </a:cubicBezTo>
                <a:cubicBezTo>
                  <a:pt x="207" y="551"/>
                  <a:pt x="190" y="545"/>
                  <a:pt x="173" y="538"/>
                </a:cubicBezTo>
                <a:cubicBezTo>
                  <a:pt x="156" y="531"/>
                  <a:pt x="140" y="523"/>
                  <a:pt x="125" y="513"/>
                </a:cubicBezTo>
                <a:cubicBezTo>
                  <a:pt x="108" y="502"/>
                  <a:pt x="94" y="491"/>
                  <a:pt x="81" y="478"/>
                </a:cubicBezTo>
                <a:cubicBezTo>
                  <a:pt x="68" y="465"/>
                  <a:pt x="57" y="451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3"/>
                  <a:pt x="5" y="335"/>
                </a:cubicBezTo>
                <a:cubicBezTo>
                  <a:pt x="1" y="317"/>
                  <a:pt x="0" y="299"/>
                  <a:pt x="0" y="280"/>
                </a:cubicBezTo>
                <a:cubicBezTo>
                  <a:pt x="0" y="262"/>
                  <a:pt x="1" y="244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6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39"/>
                  <a:pt x="531" y="156"/>
                  <a:pt x="538" y="172"/>
                </a:cubicBezTo>
                <a:cubicBezTo>
                  <a:pt x="545" y="189"/>
                  <a:pt x="550" y="207"/>
                  <a:pt x="554" y="225"/>
                </a:cubicBezTo>
                <a:cubicBezTo>
                  <a:pt x="557" y="244"/>
                  <a:pt x="559" y="262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4" name=""/>
          <p:cNvSpPr/>
          <p:nvPr/>
        </p:nvSpPr>
        <p:spPr>
          <a:xfrm>
            <a:off x="901440" y="226368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7"/>
                </a:moveTo>
                <a:cubicBezTo>
                  <a:pt x="336" y="178"/>
                  <a:pt x="335" y="189"/>
                  <a:pt x="333" y="200"/>
                </a:cubicBezTo>
                <a:cubicBezTo>
                  <a:pt x="331" y="211"/>
                  <a:pt x="328" y="221"/>
                  <a:pt x="324" y="231"/>
                </a:cubicBezTo>
                <a:cubicBezTo>
                  <a:pt x="319" y="242"/>
                  <a:pt x="314" y="252"/>
                  <a:pt x="308" y="261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7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7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1"/>
                </a:cubicBezTo>
                <a:cubicBezTo>
                  <a:pt x="23" y="252"/>
                  <a:pt x="18" y="242"/>
                  <a:pt x="14" y="231"/>
                </a:cubicBezTo>
                <a:cubicBezTo>
                  <a:pt x="10" y="221"/>
                  <a:pt x="6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56"/>
                  <a:pt x="1" y="145"/>
                  <a:pt x="3" y="135"/>
                </a:cubicBezTo>
                <a:cubicBezTo>
                  <a:pt x="6" y="124"/>
                  <a:pt x="10" y="113"/>
                  <a:pt x="14" y="103"/>
                </a:cubicBezTo>
                <a:cubicBezTo>
                  <a:pt x="18" y="93"/>
                  <a:pt x="23" y="83"/>
                  <a:pt x="29" y="74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4"/>
                </a:cubicBezTo>
                <a:cubicBezTo>
                  <a:pt x="314" y="83"/>
                  <a:pt x="319" y="93"/>
                  <a:pt x="324" y="103"/>
                </a:cubicBezTo>
                <a:cubicBezTo>
                  <a:pt x="328" y="113"/>
                  <a:pt x="331" y="124"/>
                  <a:pt x="333" y="135"/>
                </a:cubicBezTo>
                <a:cubicBezTo>
                  <a:pt x="335" y="145"/>
                  <a:pt x="336" y="156"/>
                  <a:pt x="336" y="1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5" name=""/>
          <p:cNvSpPr/>
          <p:nvPr/>
        </p:nvSpPr>
        <p:spPr>
          <a:xfrm>
            <a:off x="931680" y="229392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6"/>
                  <a:pt x="162" y="116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1"/>
                  <a:pt x="127" y="157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7"/>
                  <a:pt x="33" y="151"/>
                  <a:pt x="26" y="144"/>
                </a:cubicBezTo>
                <a:cubicBezTo>
                  <a:pt x="18" y="136"/>
                  <a:pt x="12" y="127"/>
                  <a:pt x="7" y="116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3"/>
                  <a:pt x="3" y="63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3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6" name=""/>
          <p:cNvSpPr/>
          <p:nvPr/>
        </p:nvSpPr>
        <p:spPr>
          <a:xfrm>
            <a:off x="957600" y="232668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8"/>
                </a:lnTo>
                <a:cubicBezTo>
                  <a:pt x="387" y="328"/>
                  <a:pt x="313" y="424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7" name=""/>
          <p:cNvSpPr/>
          <p:nvPr/>
        </p:nvSpPr>
        <p:spPr>
          <a:xfrm>
            <a:off x="954720" y="230832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70"/>
                  <a:pt x="8" y="64"/>
                </a:cubicBezTo>
                <a:cubicBezTo>
                  <a:pt x="-3" y="53"/>
                  <a:pt x="-3" y="36"/>
                  <a:pt x="8" y="25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20"/>
                  <a:pt x="75" y="38"/>
                  <a:pt x="64" y="48"/>
                </a:cubicBezTo>
                <a:lnTo>
                  <a:pt x="49" y="64"/>
                </a:lnTo>
                <a:cubicBezTo>
                  <a:pt x="43" y="70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8" name=""/>
          <p:cNvSpPr/>
          <p:nvPr/>
        </p:nvSpPr>
        <p:spPr>
          <a:xfrm>
            <a:off x="1020600" y="214308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3"/>
                  <a:pt x="5" y="327"/>
                  <a:pt x="5" y="327"/>
                </a:cubicBezTo>
                <a:lnTo>
                  <a:pt x="203" y="119"/>
                </a:lnTo>
                <a:cubicBezTo>
                  <a:pt x="211" y="79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7"/>
                  <a:pt x="14" y="335"/>
                  <a:pt x="14" y="335"/>
                </a:cubicBezTo>
                <a:lnTo>
                  <a:pt x="221" y="137"/>
                </a:lnTo>
                <a:cubicBezTo>
                  <a:pt x="261" y="129"/>
                  <a:pt x="331" y="152"/>
                  <a:pt x="339" y="185"/>
                </a:cubicBezTo>
                <a:cubicBezTo>
                  <a:pt x="348" y="219"/>
                  <a:pt x="317" y="299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9" name=""/>
          <p:cNvSpPr/>
          <p:nvPr/>
        </p:nvSpPr>
        <p:spPr>
          <a:xfrm>
            <a:off x="963720" y="2174760"/>
            <a:ext cx="150840" cy="150120"/>
          </a:xfrm>
          <a:custGeom>
            <a:avLst/>
            <a:gdLst/>
            <a:ahLst/>
            <a:rect l="0" t="0" r="r" b="b"/>
            <a:pathLst>
              <a:path w="419" h="417">
                <a:moveTo>
                  <a:pt x="409" y="37"/>
                </a:moveTo>
                <a:lnTo>
                  <a:pt x="84" y="403"/>
                </a:lnTo>
                <a:cubicBezTo>
                  <a:pt x="74" y="414"/>
                  <a:pt x="37" y="428"/>
                  <a:pt x="13" y="404"/>
                </a:cubicBezTo>
                <a:cubicBezTo>
                  <a:pt x="-10" y="381"/>
                  <a:pt x="2" y="346"/>
                  <a:pt x="12" y="336"/>
                </a:cubicBezTo>
                <a:lnTo>
                  <a:pt x="382" y="9"/>
                </a:lnTo>
                <a:cubicBezTo>
                  <a:pt x="382" y="9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0" name=""/>
          <p:cNvSpPr txBox="1"/>
          <p:nvPr/>
        </p:nvSpPr>
        <p:spPr>
          <a:xfrm>
            <a:off x="4478400" y="101700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1" name=""/>
          <p:cNvSpPr txBox="1"/>
          <p:nvPr/>
        </p:nvSpPr>
        <p:spPr>
          <a:xfrm>
            <a:off x="1160280" y="20829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2" name=""/>
          <p:cNvSpPr txBox="1"/>
          <p:nvPr/>
        </p:nvSpPr>
        <p:spPr>
          <a:xfrm>
            <a:off x="1253880" y="2085840"/>
            <a:ext cx="5187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ระดั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3" name=""/>
          <p:cNvSpPr txBox="1"/>
          <p:nvPr/>
        </p:nvSpPr>
        <p:spPr>
          <a:xfrm>
            <a:off x="1771560" y="2085840"/>
            <a:ext cx="4989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บเริ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4" name=""/>
          <p:cNvSpPr txBox="1"/>
          <p:nvPr/>
        </p:nvSpPr>
        <p:spPr>
          <a:xfrm>
            <a:off x="2265840" y="2085840"/>
            <a:ext cx="4503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มต้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5" name=""/>
          <p:cNvSpPr txBox="1"/>
          <p:nvPr/>
        </p:nvSpPr>
        <p:spPr>
          <a:xfrm>
            <a:off x="2714400" y="20858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6" name=""/>
          <p:cNvSpPr txBox="1"/>
          <p:nvPr/>
        </p:nvSpPr>
        <p:spPr>
          <a:xfrm>
            <a:off x="996120" y="2838600"/>
            <a:ext cx="2026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0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PyQt5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7" name=""/>
          <p:cNvSpPr txBox="1"/>
          <p:nvPr/>
        </p:nvSpPr>
        <p:spPr>
          <a:xfrm>
            <a:off x="3016440" y="2840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8" name=""/>
          <p:cNvSpPr txBox="1"/>
          <p:nvPr/>
        </p:nvSpPr>
        <p:spPr>
          <a:xfrm>
            <a:off x="3208320" y="2840760"/>
            <a:ext cx="601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นฐาน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9" name=""/>
          <p:cNvSpPr txBox="1"/>
          <p:nvPr/>
        </p:nvSpPr>
        <p:spPr>
          <a:xfrm>
            <a:off x="996120" y="3324240"/>
            <a:ext cx="2329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2.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1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RTL-SDR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0" name=""/>
          <p:cNvSpPr txBox="1"/>
          <p:nvPr/>
        </p:nvSpPr>
        <p:spPr>
          <a:xfrm>
            <a:off x="3319200" y="3326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ติ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1" name=""/>
          <p:cNvSpPr txBox="1"/>
          <p:nvPr/>
        </p:nvSpPr>
        <p:spPr>
          <a:xfrm>
            <a:off x="3494880" y="3326400"/>
            <a:ext cx="345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ดตั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2" name=""/>
          <p:cNvSpPr txBox="1"/>
          <p:nvPr/>
        </p:nvSpPr>
        <p:spPr>
          <a:xfrm>
            <a:off x="3840840" y="3326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3" name=""/>
          <p:cNvSpPr txBox="1"/>
          <p:nvPr/>
        </p:nvSpPr>
        <p:spPr>
          <a:xfrm>
            <a:off x="996120" y="3800520"/>
            <a:ext cx="1960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3.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2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DAB+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4" name=""/>
          <p:cNvSpPr txBox="1"/>
          <p:nvPr/>
        </p:nvSpPr>
        <p:spPr>
          <a:xfrm>
            <a:off x="2945160" y="3802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</a:t>
            </a:r>
            <a:r>
              <a:rPr b="0" lang="en-US" sz="2170" spc="-1" strike="noStrike">
                <a:solidFill>
                  <a:srgbClr val="1f2328"/>
                </a:solidFill>
                <a:latin typeface="NotoSansThai"/>
                <a:ea typeface="NotoSansThai"/>
              </a:rPr>
              <a:t> 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5" name=""/>
          <p:cNvSpPr/>
          <p:nvPr/>
        </p:nvSpPr>
        <p:spPr>
          <a:xfrm>
            <a:off x="894240" y="4457880"/>
            <a:ext cx="30960" cy="23400"/>
          </a:xfrm>
          <a:custGeom>
            <a:avLst/>
            <a:gdLst/>
            <a:ahLst/>
            <a:rect l="0" t="0" r="r" b="b"/>
            <a:pathLst>
              <a:path w="86" h="65">
                <a:moveTo>
                  <a:pt x="0" y="0"/>
                </a:moveTo>
                <a:lnTo>
                  <a:pt x="86" y="0"/>
                </a:lnTo>
                <a:lnTo>
                  <a:pt x="86" y="65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6" name=""/>
          <p:cNvSpPr/>
          <p:nvPr/>
        </p:nvSpPr>
        <p:spPr>
          <a:xfrm>
            <a:off x="863280" y="4426920"/>
            <a:ext cx="150120" cy="84960"/>
          </a:xfrm>
          <a:custGeom>
            <a:avLst/>
            <a:gdLst/>
            <a:ahLst/>
            <a:rect l="0" t="0" r="r" b="b"/>
            <a:pathLst>
              <a:path w="417" h="236">
                <a:moveTo>
                  <a:pt x="214" y="0"/>
                </a:moveTo>
                <a:lnTo>
                  <a:pt x="43" y="0"/>
                </a:lnTo>
                <a:cubicBezTo>
                  <a:pt x="20" y="0"/>
                  <a:pt x="0" y="20"/>
                  <a:pt x="0" y="43"/>
                </a:cubicBezTo>
                <a:cubicBezTo>
                  <a:pt x="0" y="67"/>
                  <a:pt x="20" y="86"/>
                  <a:pt x="43" y="86"/>
                </a:cubicBezTo>
                <a:lnTo>
                  <a:pt x="214" y="86"/>
                </a:lnTo>
                <a:cubicBezTo>
                  <a:pt x="237" y="86"/>
                  <a:pt x="256" y="67"/>
                  <a:pt x="256" y="43"/>
                </a:cubicBezTo>
                <a:cubicBezTo>
                  <a:pt x="256" y="20"/>
                  <a:pt x="237" y="0"/>
                  <a:pt x="214" y="0"/>
                </a:cubicBezTo>
                <a:moveTo>
                  <a:pt x="346" y="225"/>
                </a:moveTo>
                <a:lnTo>
                  <a:pt x="314" y="196"/>
                </a:lnTo>
                <a:cubicBezTo>
                  <a:pt x="296" y="181"/>
                  <a:pt x="294" y="154"/>
                  <a:pt x="310" y="136"/>
                </a:cubicBezTo>
                <a:cubicBezTo>
                  <a:pt x="326" y="119"/>
                  <a:pt x="353" y="117"/>
                  <a:pt x="370" y="132"/>
                </a:cubicBezTo>
                <a:lnTo>
                  <a:pt x="403" y="160"/>
                </a:lnTo>
                <a:cubicBezTo>
                  <a:pt x="420" y="176"/>
                  <a:pt x="422" y="203"/>
                  <a:pt x="406" y="220"/>
                </a:cubicBezTo>
                <a:cubicBezTo>
                  <a:pt x="391" y="239"/>
                  <a:pt x="364" y="241"/>
                  <a:pt x="346" y="22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7" name=""/>
          <p:cNvSpPr/>
          <p:nvPr/>
        </p:nvSpPr>
        <p:spPr>
          <a:xfrm>
            <a:off x="825120" y="449604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235"/>
                </a:moveTo>
                <a:cubicBezTo>
                  <a:pt x="470" y="250"/>
                  <a:pt x="468" y="265"/>
                  <a:pt x="465" y="280"/>
                </a:cubicBezTo>
                <a:cubicBezTo>
                  <a:pt x="462" y="296"/>
                  <a:pt x="458" y="310"/>
                  <a:pt x="452" y="324"/>
                </a:cubicBezTo>
                <a:cubicBezTo>
                  <a:pt x="446" y="339"/>
                  <a:pt x="439" y="352"/>
                  <a:pt x="430" y="365"/>
                </a:cubicBezTo>
                <a:cubicBezTo>
                  <a:pt x="422" y="378"/>
                  <a:pt x="412" y="391"/>
                  <a:pt x="401" y="402"/>
                </a:cubicBezTo>
                <a:cubicBezTo>
                  <a:pt x="390" y="412"/>
                  <a:pt x="378" y="422"/>
                  <a:pt x="366" y="431"/>
                </a:cubicBezTo>
                <a:cubicBezTo>
                  <a:pt x="353" y="439"/>
                  <a:pt x="339" y="446"/>
                  <a:pt x="325" y="452"/>
                </a:cubicBezTo>
                <a:cubicBezTo>
                  <a:pt x="311" y="458"/>
                  <a:pt x="296" y="463"/>
                  <a:pt x="280" y="466"/>
                </a:cubicBezTo>
                <a:cubicBezTo>
                  <a:pt x="265" y="469"/>
                  <a:pt x="250" y="470"/>
                  <a:pt x="234" y="470"/>
                </a:cubicBezTo>
                <a:cubicBezTo>
                  <a:pt x="219" y="470"/>
                  <a:pt x="204" y="469"/>
                  <a:pt x="189" y="466"/>
                </a:cubicBezTo>
                <a:cubicBezTo>
                  <a:pt x="173" y="463"/>
                  <a:pt x="159" y="458"/>
                  <a:pt x="145" y="452"/>
                </a:cubicBezTo>
                <a:cubicBezTo>
                  <a:pt x="130" y="446"/>
                  <a:pt x="117" y="439"/>
                  <a:pt x="104" y="431"/>
                </a:cubicBezTo>
                <a:cubicBezTo>
                  <a:pt x="91" y="422"/>
                  <a:pt x="79" y="412"/>
                  <a:pt x="68" y="402"/>
                </a:cubicBezTo>
                <a:cubicBezTo>
                  <a:pt x="58" y="391"/>
                  <a:pt x="48" y="378"/>
                  <a:pt x="39" y="365"/>
                </a:cubicBezTo>
                <a:cubicBezTo>
                  <a:pt x="31" y="352"/>
                  <a:pt x="24" y="339"/>
                  <a:pt x="18" y="324"/>
                </a:cubicBezTo>
                <a:cubicBezTo>
                  <a:pt x="12" y="310"/>
                  <a:pt x="7" y="296"/>
                  <a:pt x="4" y="280"/>
                </a:cubicBezTo>
                <a:cubicBezTo>
                  <a:pt x="1" y="265"/>
                  <a:pt x="0" y="250"/>
                  <a:pt x="0" y="235"/>
                </a:cubicBezTo>
                <a:cubicBezTo>
                  <a:pt x="0" y="219"/>
                  <a:pt x="1" y="204"/>
                  <a:pt x="4" y="189"/>
                </a:cubicBezTo>
                <a:cubicBezTo>
                  <a:pt x="7" y="174"/>
                  <a:pt x="12" y="159"/>
                  <a:pt x="18" y="145"/>
                </a:cubicBezTo>
                <a:cubicBezTo>
                  <a:pt x="24" y="131"/>
                  <a:pt x="31" y="117"/>
                  <a:pt x="39" y="104"/>
                </a:cubicBezTo>
                <a:cubicBezTo>
                  <a:pt x="48" y="92"/>
                  <a:pt x="58" y="80"/>
                  <a:pt x="68" y="69"/>
                </a:cubicBezTo>
                <a:cubicBezTo>
                  <a:pt x="79" y="58"/>
                  <a:pt x="91" y="48"/>
                  <a:pt x="104" y="40"/>
                </a:cubicBezTo>
                <a:cubicBezTo>
                  <a:pt x="117" y="31"/>
                  <a:pt x="130" y="24"/>
                  <a:pt x="145" y="18"/>
                </a:cubicBezTo>
                <a:cubicBezTo>
                  <a:pt x="159" y="12"/>
                  <a:pt x="173" y="8"/>
                  <a:pt x="189" y="5"/>
                </a:cubicBezTo>
                <a:cubicBezTo>
                  <a:pt x="204" y="2"/>
                  <a:pt x="219" y="0"/>
                  <a:pt x="234" y="0"/>
                </a:cubicBezTo>
                <a:cubicBezTo>
                  <a:pt x="250" y="0"/>
                  <a:pt x="265" y="2"/>
                  <a:pt x="280" y="5"/>
                </a:cubicBezTo>
                <a:cubicBezTo>
                  <a:pt x="296" y="8"/>
                  <a:pt x="311" y="12"/>
                  <a:pt x="325" y="18"/>
                </a:cubicBezTo>
                <a:cubicBezTo>
                  <a:pt x="339" y="24"/>
                  <a:pt x="353" y="31"/>
                  <a:pt x="366" y="40"/>
                </a:cubicBezTo>
                <a:cubicBezTo>
                  <a:pt x="378" y="48"/>
                  <a:pt x="390" y="58"/>
                  <a:pt x="401" y="69"/>
                </a:cubicBezTo>
                <a:cubicBezTo>
                  <a:pt x="412" y="80"/>
                  <a:pt x="422" y="92"/>
                  <a:pt x="430" y="104"/>
                </a:cubicBezTo>
                <a:cubicBezTo>
                  <a:pt x="439" y="117"/>
                  <a:pt x="446" y="131"/>
                  <a:pt x="452" y="145"/>
                </a:cubicBezTo>
                <a:cubicBezTo>
                  <a:pt x="458" y="159"/>
                  <a:pt x="462" y="174"/>
                  <a:pt x="465" y="189"/>
                </a:cubicBezTo>
                <a:cubicBezTo>
                  <a:pt x="468" y="204"/>
                  <a:pt x="470" y="219"/>
                  <a:pt x="470" y="235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8" name=""/>
          <p:cNvSpPr/>
          <p:nvPr/>
        </p:nvSpPr>
        <p:spPr>
          <a:xfrm>
            <a:off x="802080" y="4473000"/>
            <a:ext cx="215280" cy="215280"/>
          </a:xfrm>
          <a:custGeom>
            <a:avLst/>
            <a:gdLst/>
            <a:ahLst/>
            <a:rect l="0" t="0" r="r" b="b"/>
            <a:pathLst>
              <a:path w="598" h="598">
                <a:moveTo>
                  <a:pt x="298" y="0"/>
                </a:moveTo>
                <a:cubicBezTo>
                  <a:pt x="133" y="0"/>
                  <a:pt x="0" y="134"/>
                  <a:pt x="0" y="299"/>
                </a:cubicBezTo>
                <a:cubicBezTo>
                  <a:pt x="0" y="465"/>
                  <a:pt x="133" y="598"/>
                  <a:pt x="298" y="598"/>
                </a:cubicBezTo>
                <a:cubicBezTo>
                  <a:pt x="464" y="598"/>
                  <a:pt x="598" y="465"/>
                  <a:pt x="598" y="299"/>
                </a:cubicBezTo>
                <a:cubicBezTo>
                  <a:pt x="598" y="134"/>
                  <a:pt x="464" y="0"/>
                  <a:pt x="298" y="0"/>
                </a:cubicBezTo>
                <a:moveTo>
                  <a:pt x="298" y="534"/>
                </a:moveTo>
                <a:cubicBezTo>
                  <a:pt x="169" y="534"/>
                  <a:pt x="64" y="429"/>
                  <a:pt x="64" y="299"/>
                </a:cubicBezTo>
                <a:cubicBezTo>
                  <a:pt x="64" y="169"/>
                  <a:pt x="169" y="64"/>
                  <a:pt x="298" y="64"/>
                </a:cubicBezTo>
                <a:cubicBezTo>
                  <a:pt x="428" y="64"/>
                  <a:pt x="534" y="169"/>
                  <a:pt x="534" y="299"/>
                </a:cubicBezTo>
                <a:cubicBezTo>
                  <a:pt x="534" y="429"/>
                  <a:pt x="428" y="534"/>
                  <a:pt x="298" y="53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9" name=""/>
          <p:cNvSpPr/>
          <p:nvPr/>
        </p:nvSpPr>
        <p:spPr>
          <a:xfrm>
            <a:off x="894240" y="4572720"/>
            <a:ext cx="92160" cy="15840"/>
          </a:xfrm>
          <a:custGeom>
            <a:avLst/>
            <a:gdLst/>
            <a:ahLst/>
            <a:rect l="0" t="0" r="r" b="b"/>
            <a:pathLst>
              <a:path w="256" h="44">
                <a:moveTo>
                  <a:pt x="235" y="44"/>
                </a:moveTo>
                <a:lnTo>
                  <a:pt x="21" y="44"/>
                </a:lnTo>
                <a:cubicBezTo>
                  <a:pt x="9" y="44"/>
                  <a:pt x="0" y="35"/>
                  <a:pt x="0" y="23"/>
                </a:cubicBezTo>
                <a:cubicBezTo>
                  <a:pt x="0" y="11"/>
                  <a:pt x="9" y="0"/>
                  <a:pt x="21" y="0"/>
                </a:cubicBezTo>
                <a:lnTo>
                  <a:pt x="235" y="0"/>
                </a:lnTo>
                <a:cubicBezTo>
                  <a:pt x="247" y="0"/>
                  <a:pt x="256" y="11"/>
                  <a:pt x="256" y="23"/>
                </a:cubicBezTo>
                <a:cubicBezTo>
                  <a:pt x="256" y="35"/>
                  <a:pt x="247" y="44"/>
                  <a:pt x="235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0" name=""/>
          <p:cNvSpPr/>
          <p:nvPr/>
        </p:nvSpPr>
        <p:spPr>
          <a:xfrm>
            <a:off x="901800" y="450396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1"/>
                </a:moveTo>
                <a:cubicBezTo>
                  <a:pt x="44" y="28"/>
                  <a:pt x="42" y="33"/>
                  <a:pt x="37" y="37"/>
                </a:cubicBezTo>
                <a:cubicBezTo>
                  <a:pt x="32" y="41"/>
                  <a:pt x="27" y="43"/>
                  <a:pt x="21" y="43"/>
                </a:cubicBezTo>
                <a:cubicBezTo>
                  <a:pt x="15" y="43"/>
                  <a:pt x="10" y="41"/>
                  <a:pt x="6" y="37"/>
                </a:cubicBezTo>
                <a:cubicBezTo>
                  <a:pt x="2" y="33"/>
                  <a:pt x="0" y="28"/>
                  <a:pt x="0" y="21"/>
                </a:cubicBezTo>
                <a:cubicBezTo>
                  <a:pt x="0" y="15"/>
                  <a:pt x="2" y="10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7" y="6"/>
                </a:cubicBezTo>
                <a:cubicBezTo>
                  <a:pt x="42" y="10"/>
                  <a:pt x="44" y="15"/>
                  <a:pt x="44" y="2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1" name=""/>
          <p:cNvSpPr/>
          <p:nvPr/>
        </p:nvSpPr>
        <p:spPr>
          <a:xfrm>
            <a:off x="901800" y="464184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3"/>
                </a:moveTo>
                <a:cubicBezTo>
                  <a:pt x="44" y="28"/>
                  <a:pt x="42" y="33"/>
                  <a:pt x="37" y="38"/>
                </a:cubicBezTo>
                <a:cubicBezTo>
                  <a:pt x="32" y="42"/>
                  <a:pt x="27" y="44"/>
                  <a:pt x="21" y="44"/>
                </a:cubicBezTo>
                <a:cubicBezTo>
                  <a:pt x="15" y="44"/>
                  <a:pt x="10" y="42"/>
                  <a:pt x="6" y="38"/>
                </a:cubicBezTo>
                <a:cubicBezTo>
                  <a:pt x="2" y="33"/>
                  <a:pt x="0" y="28"/>
                  <a:pt x="0" y="23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7" y="7"/>
                </a:cubicBezTo>
                <a:cubicBezTo>
                  <a:pt x="42" y="11"/>
                  <a:pt x="44" y="16"/>
                  <a:pt x="44" y="2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2" name=""/>
          <p:cNvSpPr/>
          <p:nvPr/>
        </p:nvSpPr>
        <p:spPr>
          <a:xfrm>
            <a:off x="855720" y="452700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2"/>
                </a:moveTo>
                <a:cubicBezTo>
                  <a:pt x="44" y="28"/>
                  <a:pt x="42" y="33"/>
                  <a:pt x="36" y="37"/>
                </a:cubicBezTo>
                <a:cubicBezTo>
                  <a:pt x="32" y="41"/>
                  <a:pt x="27" y="43"/>
                  <a:pt x="21" y="43"/>
                </a:cubicBezTo>
                <a:cubicBezTo>
                  <a:pt x="16" y="43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6" y="0"/>
                  <a:pt x="21" y="0"/>
                </a:cubicBezTo>
                <a:cubicBezTo>
                  <a:pt x="27" y="0"/>
                  <a:pt x="32" y="2"/>
                  <a:pt x="36" y="7"/>
                </a:cubicBezTo>
                <a:cubicBezTo>
                  <a:pt x="42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3" name=""/>
          <p:cNvSpPr/>
          <p:nvPr/>
        </p:nvSpPr>
        <p:spPr>
          <a:xfrm>
            <a:off x="947880" y="461880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3"/>
                </a:moveTo>
                <a:cubicBezTo>
                  <a:pt x="43" y="29"/>
                  <a:pt x="41" y="34"/>
                  <a:pt x="37" y="38"/>
                </a:cubicBezTo>
                <a:cubicBezTo>
                  <a:pt x="32" y="42"/>
                  <a:pt x="27" y="44"/>
                  <a:pt x="21" y="44"/>
                </a:cubicBezTo>
                <a:cubicBezTo>
                  <a:pt x="15" y="44"/>
                  <a:pt x="10" y="42"/>
                  <a:pt x="6" y="38"/>
                </a:cubicBezTo>
                <a:cubicBezTo>
                  <a:pt x="2" y="34"/>
                  <a:pt x="0" y="29"/>
                  <a:pt x="0" y="23"/>
                </a:cubicBezTo>
                <a:cubicBezTo>
                  <a:pt x="0" y="17"/>
                  <a:pt x="2" y="12"/>
                  <a:pt x="6" y="8"/>
                </a:cubicBezTo>
                <a:cubicBezTo>
                  <a:pt x="10" y="3"/>
                  <a:pt x="15" y="0"/>
                  <a:pt x="21" y="0"/>
                </a:cubicBezTo>
                <a:cubicBezTo>
                  <a:pt x="27" y="0"/>
                  <a:pt x="32" y="3"/>
                  <a:pt x="37" y="8"/>
                </a:cubicBezTo>
                <a:cubicBezTo>
                  <a:pt x="41" y="12"/>
                  <a:pt x="43" y="17"/>
                  <a:pt x="43" y="2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4" name=""/>
          <p:cNvSpPr/>
          <p:nvPr/>
        </p:nvSpPr>
        <p:spPr>
          <a:xfrm>
            <a:off x="832680" y="457272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3"/>
                </a:moveTo>
                <a:cubicBezTo>
                  <a:pt x="44" y="29"/>
                  <a:pt x="42" y="34"/>
                  <a:pt x="38" y="38"/>
                </a:cubicBezTo>
                <a:cubicBezTo>
                  <a:pt x="33" y="42"/>
                  <a:pt x="28" y="44"/>
                  <a:pt x="22" y="44"/>
                </a:cubicBezTo>
                <a:cubicBezTo>
                  <a:pt x="16" y="44"/>
                  <a:pt x="11" y="42"/>
                  <a:pt x="6" y="38"/>
                </a:cubicBezTo>
                <a:cubicBezTo>
                  <a:pt x="2" y="34"/>
                  <a:pt x="0" y="29"/>
                  <a:pt x="0" y="23"/>
                </a:cubicBezTo>
                <a:cubicBezTo>
                  <a:pt x="0" y="17"/>
                  <a:pt x="2" y="12"/>
                  <a:pt x="6" y="8"/>
                </a:cubicBezTo>
                <a:cubicBezTo>
                  <a:pt x="11" y="3"/>
                  <a:pt x="16" y="0"/>
                  <a:pt x="22" y="0"/>
                </a:cubicBezTo>
                <a:cubicBezTo>
                  <a:pt x="28" y="0"/>
                  <a:pt x="33" y="3"/>
                  <a:pt x="38" y="8"/>
                </a:cubicBezTo>
                <a:cubicBezTo>
                  <a:pt x="42" y="12"/>
                  <a:pt x="44" y="17"/>
                  <a:pt x="44" y="2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5" name=""/>
          <p:cNvSpPr/>
          <p:nvPr/>
        </p:nvSpPr>
        <p:spPr>
          <a:xfrm>
            <a:off x="947880" y="4527000"/>
            <a:ext cx="15480" cy="15480"/>
          </a:xfrm>
          <a:custGeom>
            <a:avLst/>
            <a:gdLst/>
            <a:ahLst/>
            <a:rect l="0" t="0" r="r" b="b"/>
            <a:pathLst>
              <a:path w="43" h="43">
                <a:moveTo>
                  <a:pt x="43" y="22"/>
                </a:moveTo>
                <a:cubicBezTo>
                  <a:pt x="43" y="28"/>
                  <a:pt x="41" y="33"/>
                  <a:pt x="37" y="37"/>
                </a:cubicBezTo>
                <a:cubicBezTo>
                  <a:pt x="32" y="41"/>
                  <a:pt x="27" y="43"/>
                  <a:pt x="21" y="43"/>
                </a:cubicBezTo>
                <a:cubicBezTo>
                  <a:pt x="15" y="43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7" y="7"/>
                </a:cubicBezTo>
                <a:cubicBezTo>
                  <a:pt x="41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6" name=""/>
          <p:cNvSpPr/>
          <p:nvPr/>
        </p:nvSpPr>
        <p:spPr>
          <a:xfrm>
            <a:off x="855720" y="4565160"/>
            <a:ext cx="69480" cy="69480"/>
          </a:xfrm>
          <a:custGeom>
            <a:avLst/>
            <a:gdLst/>
            <a:ahLst/>
            <a:rect l="0" t="0" r="r" b="b"/>
            <a:pathLst>
              <a:path w="193" h="193">
                <a:moveTo>
                  <a:pt x="22" y="193"/>
                </a:moveTo>
                <a:cubicBezTo>
                  <a:pt x="17" y="193"/>
                  <a:pt x="10" y="191"/>
                  <a:pt x="6" y="187"/>
                </a:cubicBezTo>
                <a:cubicBezTo>
                  <a:pt x="-2" y="178"/>
                  <a:pt x="-2" y="165"/>
                  <a:pt x="6" y="157"/>
                </a:cubicBezTo>
                <a:lnTo>
                  <a:pt x="157" y="6"/>
                </a:lnTo>
                <a:cubicBezTo>
                  <a:pt x="165" y="-2"/>
                  <a:pt x="178" y="-2"/>
                  <a:pt x="187" y="6"/>
                </a:cubicBezTo>
                <a:cubicBezTo>
                  <a:pt x="195" y="15"/>
                  <a:pt x="195" y="29"/>
                  <a:pt x="187" y="38"/>
                </a:cubicBezTo>
                <a:lnTo>
                  <a:pt x="37" y="187"/>
                </a:lnTo>
                <a:cubicBezTo>
                  <a:pt x="33" y="191"/>
                  <a:pt x="28" y="193"/>
                  <a:pt x="22" y="19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7" name=""/>
          <p:cNvSpPr txBox="1"/>
          <p:nvPr/>
        </p:nvSpPr>
        <p:spPr>
          <a:xfrm>
            <a:off x="3080160" y="3802680"/>
            <a:ext cx="502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บฟง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8" name=""/>
          <p:cNvSpPr txBox="1"/>
          <p:nvPr/>
        </p:nvSpPr>
        <p:spPr>
          <a:xfrm>
            <a:off x="1065240" y="4371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9" name=""/>
          <p:cNvSpPr txBox="1"/>
          <p:nvPr/>
        </p:nvSpPr>
        <p:spPr>
          <a:xfrm>
            <a:off x="1136880" y="4374000"/>
            <a:ext cx="486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เวลา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0" name=""/>
          <p:cNvSpPr txBox="1"/>
          <p:nvPr/>
        </p:nvSpPr>
        <p:spPr>
          <a:xfrm>
            <a:off x="1621440" y="4371840"/>
            <a:ext cx="779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~4-5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1" name=""/>
          <p:cNvSpPr txBox="1"/>
          <p:nvPr/>
        </p:nvSpPr>
        <p:spPr>
          <a:xfrm>
            <a:off x="2401920" y="43740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2" name=""/>
          <p:cNvSpPr txBox="1"/>
          <p:nvPr/>
        </p:nvSpPr>
        <p:spPr>
          <a:xfrm>
            <a:off x="2558520" y="43747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3" name=""/>
          <p:cNvSpPr/>
          <p:nvPr/>
        </p:nvSpPr>
        <p:spPr>
          <a:xfrm>
            <a:off x="771480" y="4829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80"/>
                  <a:pt x="170" y="66"/>
                </a:cubicBezTo>
                <a:cubicBezTo>
                  <a:pt x="191" y="52"/>
                  <a:pt x="213" y="40"/>
                  <a:pt x="236" y="30"/>
                </a:cubicBezTo>
                <a:cubicBezTo>
                  <a:pt x="260" y="20"/>
                  <a:pt x="284" y="13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4" name=""/>
          <p:cNvSpPr/>
          <p:nvPr/>
        </p:nvSpPr>
        <p:spPr>
          <a:xfrm>
            <a:off x="806040" y="4863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5" name=""/>
          <p:cNvSpPr/>
          <p:nvPr/>
        </p:nvSpPr>
        <p:spPr>
          <a:xfrm>
            <a:off x="832680" y="48902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6" name=""/>
          <p:cNvSpPr/>
          <p:nvPr/>
        </p:nvSpPr>
        <p:spPr>
          <a:xfrm>
            <a:off x="863280" y="49212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7" name=""/>
          <p:cNvSpPr/>
          <p:nvPr/>
        </p:nvSpPr>
        <p:spPr>
          <a:xfrm>
            <a:off x="886320" y="49442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8" name=""/>
          <p:cNvSpPr/>
          <p:nvPr/>
        </p:nvSpPr>
        <p:spPr>
          <a:xfrm>
            <a:off x="906120" y="4969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9" name=""/>
          <p:cNvSpPr/>
          <p:nvPr/>
        </p:nvSpPr>
        <p:spPr>
          <a:xfrm>
            <a:off x="903960" y="4955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0" name=""/>
          <p:cNvSpPr/>
          <p:nvPr/>
        </p:nvSpPr>
        <p:spPr>
          <a:xfrm>
            <a:off x="954360" y="4829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1" name=""/>
          <p:cNvSpPr/>
          <p:nvPr/>
        </p:nvSpPr>
        <p:spPr>
          <a:xfrm>
            <a:off x="910800" y="4853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2" name=""/>
          <p:cNvSpPr txBox="1"/>
          <p:nvPr/>
        </p:nvSpPr>
        <p:spPr>
          <a:xfrm>
            <a:off x="2553840" y="4374000"/>
            <a:ext cx="538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วโมง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3" name=""/>
          <p:cNvSpPr txBox="1"/>
          <p:nvPr/>
        </p:nvSpPr>
        <p:spPr>
          <a:xfrm>
            <a:off x="1065240" y="4781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4" name=""/>
          <p:cNvSpPr txBox="1"/>
          <p:nvPr/>
        </p:nvSpPr>
        <p:spPr>
          <a:xfrm>
            <a:off x="1136880" y="4783680"/>
            <a:ext cx="966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เปาหมาย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5" name=""/>
          <p:cNvSpPr txBox="1"/>
          <p:nvPr/>
        </p:nvSpPr>
        <p:spPr>
          <a:xfrm>
            <a:off x="2102760" y="478152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6" name=""/>
          <p:cNvSpPr txBox="1"/>
          <p:nvPr/>
        </p:nvSpPr>
        <p:spPr>
          <a:xfrm>
            <a:off x="2248560" y="4783680"/>
            <a:ext cx="291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7" name=""/>
          <p:cNvSpPr txBox="1"/>
          <p:nvPr/>
        </p:nvSpPr>
        <p:spPr>
          <a:xfrm>
            <a:off x="2541600" y="4783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8" name=""/>
          <p:cNvSpPr txBox="1"/>
          <p:nvPr/>
        </p:nvSpPr>
        <p:spPr>
          <a:xfrm>
            <a:off x="2801880" y="4781520"/>
            <a:ext cx="160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radio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9" name=""/>
          <p:cNvSpPr txBox="1"/>
          <p:nvPr/>
        </p:nvSpPr>
        <p:spPr>
          <a:xfrm>
            <a:off x="4399200" y="4783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0" name=""/>
          <p:cNvSpPr txBox="1"/>
          <p:nvPr/>
        </p:nvSpPr>
        <p:spPr>
          <a:xfrm>
            <a:off x="4632120" y="4784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1" name=""/>
          <p:cNvSpPr/>
          <p:nvPr/>
        </p:nvSpPr>
        <p:spPr>
          <a:xfrm>
            <a:off x="6277320" y="224352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5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5" y="363"/>
                </a:cubicBezTo>
                <a:cubicBezTo>
                  <a:pt x="168" y="195"/>
                  <a:pt x="0" y="195"/>
                  <a:pt x="0" y="195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2" name=""/>
          <p:cNvSpPr/>
          <p:nvPr/>
        </p:nvSpPr>
        <p:spPr>
          <a:xfrm>
            <a:off x="6276960" y="235584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3"/>
                  <a:pt x="84" y="79"/>
                </a:cubicBezTo>
                <a:cubicBezTo>
                  <a:pt x="168" y="-5"/>
                  <a:pt x="393" y="0"/>
                  <a:pt x="393" y="0"/>
                </a:cubicBezTo>
                <a:cubicBezTo>
                  <a:pt x="393" y="0"/>
                  <a:pt x="393" y="220"/>
                  <a:pt x="308" y="303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3" name=""/>
          <p:cNvSpPr/>
          <p:nvPr/>
        </p:nvSpPr>
        <p:spPr>
          <a:xfrm>
            <a:off x="6317640" y="237420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2"/>
                </a:moveTo>
                <a:cubicBezTo>
                  <a:pt x="224" y="127"/>
                  <a:pt x="221" y="141"/>
                  <a:pt x="216" y="154"/>
                </a:cubicBezTo>
                <a:cubicBezTo>
                  <a:pt x="210" y="168"/>
                  <a:pt x="202" y="180"/>
                  <a:pt x="191" y="191"/>
                </a:cubicBezTo>
                <a:cubicBezTo>
                  <a:pt x="181" y="201"/>
                  <a:pt x="168" y="210"/>
                  <a:pt x="154" y="216"/>
                </a:cubicBezTo>
                <a:cubicBezTo>
                  <a:pt x="140" y="222"/>
                  <a:pt x="126" y="224"/>
                  <a:pt x="111" y="224"/>
                </a:cubicBezTo>
                <a:cubicBezTo>
                  <a:pt x="97" y="224"/>
                  <a:pt x="82" y="222"/>
                  <a:pt x="69" y="216"/>
                </a:cubicBezTo>
                <a:cubicBezTo>
                  <a:pt x="55" y="210"/>
                  <a:pt x="43" y="201"/>
                  <a:pt x="32" y="191"/>
                </a:cubicBezTo>
                <a:cubicBezTo>
                  <a:pt x="22" y="180"/>
                  <a:pt x="14" y="168"/>
                  <a:pt x="8" y="154"/>
                </a:cubicBezTo>
                <a:cubicBezTo>
                  <a:pt x="3" y="141"/>
                  <a:pt x="0" y="127"/>
                  <a:pt x="0" y="112"/>
                </a:cubicBezTo>
                <a:cubicBezTo>
                  <a:pt x="0" y="97"/>
                  <a:pt x="3" y="83"/>
                  <a:pt x="8" y="69"/>
                </a:cubicBezTo>
                <a:cubicBezTo>
                  <a:pt x="14" y="55"/>
                  <a:pt x="22" y="43"/>
                  <a:pt x="32" y="33"/>
                </a:cubicBezTo>
                <a:cubicBezTo>
                  <a:pt x="43" y="22"/>
                  <a:pt x="55" y="14"/>
                  <a:pt x="69" y="8"/>
                </a:cubicBezTo>
                <a:cubicBezTo>
                  <a:pt x="82" y="3"/>
                  <a:pt x="97" y="0"/>
                  <a:pt x="111" y="0"/>
                </a:cubicBezTo>
                <a:cubicBezTo>
                  <a:pt x="126" y="0"/>
                  <a:pt x="140" y="3"/>
                  <a:pt x="154" y="8"/>
                </a:cubicBezTo>
                <a:cubicBezTo>
                  <a:pt x="168" y="14"/>
                  <a:pt x="181" y="22"/>
                  <a:pt x="191" y="33"/>
                </a:cubicBezTo>
                <a:cubicBezTo>
                  <a:pt x="202" y="43"/>
                  <a:pt x="210" y="55"/>
                  <a:pt x="216" y="69"/>
                </a:cubicBezTo>
                <a:cubicBezTo>
                  <a:pt x="221" y="83"/>
                  <a:pt x="224" y="97"/>
                  <a:pt x="224" y="11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4" name=""/>
          <p:cNvSpPr/>
          <p:nvPr/>
        </p:nvSpPr>
        <p:spPr>
          <a:xfrm>
            <a:off x="6355800" y="214308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19"/>
                  <a:pt x="-23" y="671"/>
                  <a:pt x="33" y="727"/>
                </a:cubicBezTo>
                <a:cubicBezTo>
                  <a:pt x="89" y="783"/>
                  <a:pt x="342" y="783"/>
                  <a:pt x="481" y="615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5" name=""/>
          <p:cNvSpPr/>
          <p:nvPr/>
        </p:nvSpPr>
        <p:spPr>
          <a:xfrm>
            <a:off x="6501960" y="2193120"/>
            <a:ext cx="77400" cy="77400"/>
          </a:xfrm>
          <a:custGeom>
            <a:avLst/>
            <a:gdLst/>
            <a:ahLst/>
            <a:rect l="0" t="0" r="r" b="b"/>
            <a:pathLst>
              <a:path w="215" h="215">
                <a:moveTo>
                  <a:pt x="102" y="0"/>
                </a:moveTo>
                <a:cubicBezTo>
                  <a:pt x="57" y="0"/>
                  <a:pt x="18" y="27"/>
                  <a:pt x="0" y="66"/>
                </a:cubicBezTo>
                <a:cubicBezTo>
                  <a:pt x="14" y="60"/>
                  <a:pt x="30" y="56"/>
                  <a:pt x="46" y="56"/>
                </a:cubicBezTo>
                <a:cubicBezTo>
                  <a:pt x="108" y="56"/>
                  <a:pt x="159" y="106"/>
                  <a:pt x="159" y="168"/>
                </a:cubicBezTo>
                <a:cubicBezTo>
                  <a:pt x="159" y="184"/>
                  <a:pt x="155" y="201"/>
                  <a:pt x="148" y="215"/>
                </a:cubicBezTo>
                <a:cubicBezTo>
                  <a:pt x="188" y="197"/>
                  <a:pt x="215" y="157"/>
                  <a:pt x="215" y="112"/>
                </a:cubicBezTo>
                <a:cubicBezTo>
                  <a:pt x="215" y="50"/>
                  <a:pt x="165" y="0"/>
                  <a:pt x="102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6" name=""/>
          <p:cNvSpPr/>
          <p:nvPr/>
        </p:nvSpPr>
        <p:spPr>
          <a:xfrm>
            <a:off x="6347880" y="227304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7" name=""/>
          <p:cNvSpPr txBox="1"/>
          <p:nvPr/>
        </p:nvSpPr>
        <p:spPr>
          <a:xfrm>
            <a:off x="4627800" y="4783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ได้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8" name=""/>
          <p:cNvSpPr txBox="1"/>
          <p:nvPr/>
        </p:nvSpPr>
        <p:spPr>
          <a:xfrm>
            <a:off x="6646680" y="20829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9" name=""/>
          <p:cNvSpPr txBox="1"/>
          <p:nvPr/>
        </p:nvSpPr>
        <p:spPr>
          <a:xfrm>
            <a:off x="6740280" y="2085840"/>
            <a:ext cx="5187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ระดั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0" name=""/>
          <p:cNvSpPr txBox="1"/>
          <p:nvPr/>
        </p:nvSpPr>
        <p:spPr>
          <a:xfrm>
            <a:off x="7257960" y="2085840"/>
            <a:ext cx="4230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บสู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1" name=""/>
          <p:cNvSpPr txBox="1"/>
          <p:nvPr/>
        </p:nvSpPr>
        <p:spPr>
          <a:xfrm>
            <a:off x="7679880" y="20858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2" name=""/>
          <p:cNvSpPr txBox="1"/>
          <p:nvPr/>
        </p:nvSpPr>
        <p:spPr>
          <a:xfrm>
            <a:off x="6482520" y="2838600"/>
            <a:ext cx="3446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4.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3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Signal Processing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3" name=""/>
          <p:cNvSpPr txBox="1"/>
          <p:nvPr/>
        </p:nvSpPr>
        <p:spPr>
          <a:xfrm>
            <a:off x="6482520" y="3324240"/>
            <a:ext cx="3932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5.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4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Database &amp; Scanning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4" name=""/>
          <p:cNvSpPr txBox="1"/>
          <p:nvPr/>
        </p:nvSpPr>
        <p:spPr>
          <a:xfrm>
            <a:off x="6482520" y="3800520"/>
            <a:ext cx="4273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6.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5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Recording &amp; Scheduling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5" name=""/>
          <p:cNvSpPr/>
          <p:nvPr/>
        </p:nvSpPr>
        <p:spPr>
          <a:xfrm>
            <a:off x="6380640" y="4934160"/>
            <a:ext cx="30960" cy="23400"/>
          </a:xfrm>
          <a:custGeom>
            <a:avLst/>
            <a:gdLst/>
            <a:ahLst/>
            <a:rect l="0" t="0" r="r" b="b"/>
            <a:pathLst>
              <a:path w="86" h="65">
                <a:moveTo>
                  <a:pt x="0" y="0"/>
                </a:moveTo>
                <a:lnTo>
                  <a:pt x="86" y="0"/>
                </a:lnTo>
                <a:lnTo>
                  <a:pt x="86" y="65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6" name=""/>
          <p:cNvSpPr/>
          <p:nvPr/>
        </p:nvSpPr>
        <p:spPr>
          <a:xfrm>
            <a:off x="6349680" y="4903200"/>
            <a:ext cx="150120" cy="84960"/>
          </a:xfrm>
          <a:custGeom>
            <a:avLst/>
            <a:gdLst/>
            <a:ahLst/>
            <a:rect l="0" t="0" r="r" b="b"/>
            <a:pathLst>
              <a:path w="417" h="236">
                <a:moveTo>
                  <a:pt x="214" y="0"/>
                </a:moveTo>
                <a:lnTo>
                  <a:pt x="43" y="0"/>
                </a:lnTo>
                <a:cubicBezTo>
                  <a:pt x="20" y="0"/>
                  <a:pt x="0" y="20"/>
                  <a:pt x="0" y="43"/>
                </a:cubicBezTo>
                <a:cubicBezTo>
                  <a:pt x="0" y="66"/>
                  <a:pt x="20" y="87"/>
                  <a:pt x="43" y="87"/>
                </a:cubicBezTo>
                <a:lnTo>
                  <a:pt x="214" y="87"/>
                </a:lnTo>
                <a:cubicBezTo>
                  <a:pt x="237" y="87"/>
                  <a:pt x="256" y="66"/>
                  <a:pt x="256" y="43"/>
                </a:cubicBezTo>
                <a:cubicBezTo>
                  <a:pt x="256" y="20"/>
                  <a:pt x="237" y="0"/>
                  <a:pt x="214" y="0"/>
                </a:cubicBezTo>
                <a:moveTo>
                  <a:pt x="345" y="225"/>
                </a:moveTo>
                <a:lnTo>
                  <a:pt x="313" y="197"/>
                </a:lnTo>
                <a:cubicBezTo>
                  <a:pt x="296" y="182"/>
                  <a:pt x="294" y="155"/>
                  <a:pt x="309" y="137"/>
                </a:cubicBezTo>
                <a:cubicBezTo>
                  <a:pt x="325" y="119"/>
                  <a:pt x="352" y="118"/>
                  <a:pt x="369" y="133"/>
                </a:cubicBezTo>
                <a:lnTo>
                  <a:pt x="402" y="161"/>
                </a:lnTo>
                <a:cubicBezTo>
                  <a:pt x="420" y="177"/>
                  <a:pt x="422" y="204"/>
                  <a:pt x="405" y="221"/>
                </a:cubicBezTo>
                <a:cubicBezTo>
                  <a:pt x="390" y="239"/>
                  <a:pt x="363" y="241"/>
                  <a:pt x="345" y="22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7" name=""/>
          <p:cNvSpPr/>
          <p:nvPr/>
        </p:nvSpPr>
        <p:spPr>
          <a:xfrm>
            <a:off x="6311520" y="497232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470" y="235"/>
                </a:moveTo>
                <a:cubicBezTo>
                  <a:pt x="470" y="250"/>
                  <a:pt x="468" y="265"/>
                  <a:pt x="465" y="280"/>
                </a:cubicBezTo>
                <a:cubicBezTo>
                  <a:pt x="462" y="296"/>
                  <a:pt x="458" y="310"/>
                  <a:pt x="452" y="324"/>
                </a:cubicBezTo>
                <a:cubicBezTo>
                  <a:pt x="446" y="339"/>
                  <a:pt x="439" y="352"/>
                  <a:pt x="430" y="365"/>
                </a:cubicBezTo>
                <a:cubicBezTo>
                  <a:pt x="422" y="378"/>
                  <a:pt x="412" y="390"/>
                  <a:pt x="401" y="400"/>
                </a:cubicBezTo>
                <a:cubicBezTo>
                  <a:pt x="390" y="411"/>
                  <a:pt x="378" y="421"/>
                  <a:pt x="366" y="430"/>
                </a:cubicBezTo>
                <a:cubicBezTo>
                  <a:pt x="353" y="438"/>
                  <a:pt x="339" y="445"/>
                  <a:pt x="325" y="451"/>
                </a:cubicBezTo>
                <a:cubicBezTo>
                  <a:pt x="311" y="457"/>
                  <a:pt x="296" y="463"/>
                  <a:pt x="281" y="466"/>
                </a:cubicBezTo>
                <a:cubicBezTo>
                  <a:pt x="266" y="469"/>
                  <a:pt x="251" y="470"/>
                  <a:pt x="235" y="470"/>
                </a:cubicBezTo>
                <a:cubicBezTo>
                  <a:pt x="220" y="470"/>
                  <a:pt x="205" y="469"/>
                  <a:pt x="190" y="466"/>
                </a:cubicBezTo>
                <a:cubicBezTo>
                  <a:pt x="174" y="463"/>
                  <a:pt x="160" y="457"/>
                  <a:pt x="146" y="451"/>
                </a:cubicBezTo>
                <a:cubicBezTo>
                  <a:pt x="131" y="445"/>
                  <a:pt x="118" y="438"/>
                  <a:pt x="105" y="430"/>
                </a:cubicBezTo>
                <a:cubicBezTo>
                  <a:pt x="92" y="421"/>
                  <a:pt x="80" y="411"/>
                  <a:pt x="69" y="400"/>
                </a:cubicBezTo>
                <a:cubicBezTo>
                  <a:pt x="59" y="390"/>
                  <a:pt x="49" y="378"/>
                  <a:pt x="40" y="365"/>
                </a:cubicBezTo>
                <a:cubicBezTo>
                  <a:pt x="32" y="352"/>
                  <a:pt x="25" y="339"/>
                  <a:pt x="19" y="324"/>
                </a:cubicBezTo>
                <a:cubicBezTo>
                  <a:pt x="12" y="310"/>
                  <a:pt x="7" y="296"/>
                  <a:pt x="4" y="280"/>
                </a:cubicBezTo>
                <a:cubicBezTo>
                  <a:pt x="1" y="265"/>
                  <a:pt x="0" y="250"/>
                  <a:pt x="0" y="235"/>
                </a:cubicBezTo>
                <a:cubicBezTo>
                  <a:pt x="0" y="219"/>
                  <a:pt x="1" y="204"/>
                  <a:pt x="4" y="189"/>
                </a:cubicBezTo>
                <a:cubicBezTo>
                  <a:pt x="7" y="174"/>
                  <a:pt x="12" y="159"/>
                  <a:pt x="19" y="145"/>
                </a:cubicBezTo>
                <a:cubicBezTo>
                  <a:pt x="25" y="131"/>
                  <a:pt x="32" y="117"/>
                  <a:pt x="40" y="104"/>
                </a:cubicBezTo>
                <a:cubicBezTo>
                  <a:pt x="49" y="92"/>
                  <a:pt x="59" y="80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8" y="31"/>
                  <a:pt x="131" y="24"/>
                  <a:pt x="146" y="18"/>
                </a:cubicBezTo>
                <a:cubicBezTo>
                  <a:pt x="160" y="12"/>
                  <a:pt x="174" y="8"/>
                  <a:pt x="190" y="5"/>
                </a:cubicBezTo>
                <a:cubicBezTo>
                  <a:pt x="205" y="2"/>
                  <a:pt x="220" y="0"/>
                  <a:pt x="235" y="0"/>
                </a:cubicBezTo>
                <a:cubicBezTo>
                  <a:pt x="251" y="0"/>
                  <a:pt x="266" y="2"/>
                  <a:pt x="281" y="5"/>
                </a:cubicBezTo>
                <a:cubicBezTo>
                  <a:pt x="296" y="8"/>
                  <a:pt x="311" y="12"/>
                  <a:pt x="325" y="18"/>
                </a:cubicBezTo>
                <a:cubicBezTo>
                  <a:pt x="339" y="24"/>
                  <a:pt x="353" y="31"/>
                  <a:pt x="366" y="40"/>
                </a:cubicBezTo>
                <a:cubicBezTo>
                  <a:pt x="378" y="48"/>
                  <a:pt x="390" y="58"/>
                  <a:pt x="401" y="69"/>
                </a:cubicBezTo>
                <a:cubicBezTo>
                  <a:pt x="412" y="80"/>
                  <a:pt x="422" y="92"/>
                  <a:pt x="430" y="104"/>
                </a:cubicBezTo>
                <a:cubicBezTo>
                  <a:pt x="439" y="117"/>
                  <a:pt x="446" y="131"/>
                  <a:pt x="452" y="145"/>
                </a:cubicBezTo>
                <a:cubicBezTo>
                  <a:pt x="458" y="159"/>
                  <a:pt x="462" y="174"/>
                  <a:pt x="465" y="189"/>
                </a:cubicBezTo>
                <a:cubicBezTo>
                  <a:pt x="468" y="204"/>
                  <a:pt x="470" y="219"/>
                  <a:pt x="470" y="235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8" name=""/>
          <p:cNvSpPr/>
          <p:nvPr/>
        </p:nvSpPr>
        <p:spPr>
          <a:xfrm>
            <a:off x="6288480" y="4949280"/>
            <a:ext cx="215280" cy="215280"/>
          </a:xfrm>
          <a:custGeom>
            <a:avLst/>
            <a:gdLst/>
            <a:ahLst/>
            <a:rect l="0" t="0" r="r" b="b"/>
            <a:pathLst>
              <a:path w="598" h="598">
                <a:moveTo>
                  <a:pt x="299" y="0"/>
                </a:moveTo>
                <a:cubicBezTo>
                  <a:pt x="134" y="0"/>
                  <a:pt x="0" y="134"/>
                  <a:pt x="0" y="300"/>
                </a:cubicBezTo>
                <a:cubicBezTo>
                  <a:pt x="0" y="464"/>
                  <a:pt x="134" y="598"/>
                  <a:pt x="299" y="598"/>
                </a:cubicBezTo>
                <a:cubicBezTo>
                  <a:pt x="464" y="598"/>
                  <a:pt x="598" y="464"/>
                  <a:pt x="598" y="300"/>
                </a:cubicBezTo>
                <a:cubicBezTo>
                  <a:pt x="598" y="134"/>
                  <a:pt x="464" y="0"/>
                  <a:pt x="299" y="0"/>
                </a:cubicBezTo>
                <a:moveTo>
                  <a:pt x="299" y="534"/>
                </a:moveTo>
                <a:cubicBezTo>
                  <a:pt x="170" y="534"/>
                  <a:pt x="64" y="429"/>
                  <a:pt x="64" y="300"/>
                </a:cubicBezTo>
                <a:cubicBezTo>
                  <a:pt x="64" y="169"/>
                  <a:pt x="170" y="64"/>
                  <a:pt x="299" y="64"/>
                </a:cubicBezTo>
                <a:cubicBezTo>
                  <a:pt x="429" y="64"/>
                  <a:pt x="534" y="169"/>
                  <a:pt x="534" y="300"/>
                </a:cubicBezTo>
                <a:cubicBezTo>
                  <a:pt x="534" y="429"/>
                  <a:pt x="429" y="534"/>
                  <a:pt x="299" y="53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9" name=""/>
          <p:cNvSpPr/>
          <p:nvPr/>
        </p:nvSpPr>
        <p:spPr>
          <a:xfrm>
            <a:off x="6380640" y="5049000"/>
            <a:ext cx="92160" cy="15840"/>
          </a:xfrm>
          <a:custGeom>
            <a:avLst/>
            <a:gdLst/>
            <a:ahLst/>
            <a:rect l="0" t="0" r="r" b="b"/>
            <a:pathLst>
              <a:path w="256" h="44">
                <a:moveTo>
                  <a:pt x="234" y="44"/>
                </a:moveTo>
                <a:lnTo>
                  <a:pt x="21" y="44"/>
                </a:lnTo>
                <a:cubicBezTo>
                  <a:pt x="9" y="44"/>
                  <a:pt x="0" y="34"/>
                  <a:pt x="0" y="22"/>
                </a:cubicBezTo>
                <a:cubicBezTo>
                  <a:pt x="0" y="10"/>
                  <a:pt x="9" y="0"/>
                  <a:pt x="21" y="0"/>
                </a:cubicBezTo>
                <a:lnTo>
                  <a:pt x="234" y="0"/>
                </a:lnTo>
                <a:cubicBezTo>
                  <a:pt x="246" y="0"/>
                  <a:pt x="256" y="10"/>
                  <a:pt x="256" y="22"/>
                </a:cubicBezTo>
                <a:cubicBezTo>
                  <a:pt x="256" y="34"/>
                  <a:pt x="246" y="44"/>
                  <a:pt x="234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0" name=""/>
          <p:cNvSpPr/>
          <p:nvPr/>
        </p:nvSpPr>
        <p:spPr>
          <a:xfrm>
            <a:off x="6388200" y="498024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2"/>
                </a:moveTo>
                <a:cubicBezTo>
                  <a:pt x="44" y="28"/>
                  <a:pt x="41" y="33"/>
                  <a:pt x="36" y="37"/>
                </a:cubicBezTo>
                <a:cubicBezTo>
                  <a:pt x="32" y="41"/>
                  <a:pt x="27" y="43"/>
                  <a:pt x="21" y="43"/>
                </a:cubicBezTo>
                <a:cubicBezTo>
                  <a:pt x="15" y="43"/>
                  <a:pt x="10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6" y="7"/>
                </a:cubicBezTo>
                <a:cubicBezTo>
                  <a:pt x="41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1" name=""/>
          <p:cNvSpPr/>
          <p:nvPr/>
        </p:nvSpPr>
        <p:spPr>
          <a:xfrm>
            <a:off x="6388200" y="5118120"/>
            <a:ext cx="15840" cy="16200"/>
          </a:xfrm>
          <a:custGeom>
            <a:avLst/>
            <a:gdLst/>
            <a:ahLst/>
            <a:rect l="0" t="0" r="r" b="b"/>
            <a:pathLst>
              <a:path w="44" h="45">
                <a:moveTo>
                  <a:pt x="44" y="22"/>
                </a:moveTo>
                <a:cubicBezTo>
                  <a:pt x="44" y="28"/>
                  <a:pt x="41" y="33"/>
                  <a:pt x="36" y="38"/>
                </a:cubicBezTo>
                <a:cubicBezTo>
                  <a:pt x="32" y="42"/>
                  <a:pt x="27" y="45"/>
                  <a:pt x="21" y="45"/>
                </a:cubicBezTo>
                <a:cubicBezTo>
                  <a:pt x="15" y="45"/>
                  <a:pt x="10" y="42"/>
                  <a:pt x="6" y="38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7"/>
                  <a:pt x="2" y="12"/>
                  <a:pt x="6" y="7"/>
                </a:cubicBezTo>
                <a:cubicBezTo>
                  <a:pt x="10" y="3"/>
                  <a:pt x="15" y="0"/>
                  <a:pt x="21" y="0"/>
                </a:cubicBezTo>
                <a:cubicBezTo>
                  <a:pt x="27" y="0"/>
                  <a:pt x="32" y="3"/>
                  <a:pt x="36" y="7"/>
                </a:cubicBezTo>
                <a:cubicBezTo>
                  <a:pt x="41" y="12"/>
                  <a:pt x="44" y="17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2" name=""/>
          <p:cNvSpPr/>
          <p:nvPr/>
        </p:nvSpPr>
        <p:spPr>
          <a:xfrm>
            <a:off x="6342120" y="500292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2"/>
                </a:moveTo>
                <a:cubicBezTo>
                  <a:pt x="44" y="29"/>
                  <a:pt x="42" y="34"/>
                  <a:pt x="37" y="38"/>
                </a:cubicBezTo>
                <a:cubicBezTo>
                  <a:pt x="33" y="42"/>
                  <a:pt x="28" y="44"/>
                  <a:pt x="22" y="44"/>
                </a:cubicBezTo>
                <a:cubicBezTo>
                  <a:pt x="17" y="44"/>
                  <a:pt x="11" y="42"/>
                  <a:pt x="7" y="38"/>
                </a:cubicBezTo>
                <a:cubicBezTo>
                  <a:pt x="3" y="34"/>
                  <a:pt x="0" y="29"/>
                  <a:pt x="0" y="22"/>
                </a:cubicBezTo>
                <a:cubicBezTo>
                  <a:pt x="0" y="16"/>
                  <a:pt x="3" y="11"/>
                  <a:pt x="7" y="7"/>
                </a:cubicBezTo>
                <a:cubicBezTo>
                  <a:pt x="11" y="3"/>
                  <a:pt x="17" y="0"/>
                  <a:pt x="22" y="0"/>
                </a:cubicBezTo>
                <a:cubicBezTo>
                  <a:pt x="28" y="0"/>
                  <a:pt x="33" y="3"/>
                  <a:pt x="37" y="7"/>
                </a:cubicBezTo>
                <a:cubicBezTo>
                  <a:pt x="42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3" name=""/>
          <p:cNvSpPr/>
          <p:nvPr/>
        </p:nvSpPr>
        <p:spPr>
          <a:xfrm>
            <a:off x="6434280" y="509508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2"/>
                </a:moveTo>
                <a:cubicBezTo>
                  <a:pt x="43" y="28"/>
                  <a:pt x="40" y="33"/>
                  <a:pt x="36" y="38"/>
                </a:cubicBezTo>
                <a:cubicBezTo>
                  <a:pt x="32" y="42"/>
                  <a:pt x="27" y="44"/>
                  <a:pt x="21" y="44"/>
                </a:cubicBezTo>
                <a:cubicBezTo>
                  <a:pt x="15" y="44"/>
                  <a:pt x="10" y="42"/>
                  <a:pt x="6" y="38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6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27" y="0"/>
                  <a:pt x="32" y="2"/>
                  <a:pt x="36" y="6"/>
                </a:cubicBezTo>
                <a:cubicBezTo>
                  <a:pt x="40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4" name=""/>
          <p:cNvSpPr/>
          <p:nvPr/>
        </p:nvSpPr>
        <p:spPr>
          <a:xfrm>
            <a:off x="6319080" y="5049000"/>
            <a:ext cx="15840" cy="15840"/>
          </a:xfrm>
          <a:custGeom>
            <a:avLst/>
            <a:gdLst/>
            <a:ahLst/>
            <a:rect l="0" t="0" r="r" b="b"/>
            <a:pathLst>
              <a:path w="44" h="44">
                <a:moveTo>
                  <a:pt x="44" y="22"/>
                </a:moveTo>
                <a:cubicBezTo>
                  <a:pt x="44" y="29"/>
                  <a:pt x="42" y="34"/>
                  <a:pt x="38" y="38"/>
                </a:cubicBezTo>
                <a:cubicBezTo>
                  <a:pt x="33" y="42"/>
                  <a:pt x="28" y="44"/>
                  <a:pt x="21" y="44"/>
                </a:cubicBezTo>
                <a:cubicBezTo>
                  <a:pt x="16" y="44"/>
                  <a:pt x="11" y="42"/>
                  <a:pt x="6" y="38"/>
                </a:cubicBezTo>
                <a:cubicBezTo>
                  <a:pt x="2" y="34"/>
                  <a:pt x="0" y="29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1" y="2"/>
                  <a:pt x="16" y="0"/>
                  <a:pt x="21" y="0"/>
                </a:cubicBezTo>
                <a:cubicBezTo>
                  <a:pt x="28" y="0"/>
                  <a:pt x="33" y="2"/>
                  <a:pt x="38" y="7"/>
                </a:cubicBezTo>
                <a:cubicBezTo>
                  <a:pt x="42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5" name=""/>
          <p:cNvSpPr/>
          <p:nvPr/>
        </p:nvSpPr>
        <p:spPr>
          <a:xfrm>
            <a:off x="6434280" y="5002920"/>
            <a:ext cx="15480" cy="15840"/>
          </a:xfrm>
          <a:custGeom>
            <a:avLst/>
            <a:gdLst/>
            <a:ahLst/>
            <a:rect l="0" t="0" r="r" b="b"/>
            <a:pathLst>
              <a:path w="43" h="44">
                <a:moveTo>
                  <a:pt x="43" y="22"/>
                </a:moveTo>
                <a:cubicBezTo>
                  <a:pt x="43" y="29"/>
                  <a:pt x="40" y="34"/>
                  <a:pt x="36" y="38"/>
                </a:cubicBezTo>
                <a:cubicBezTo>
                  <a:pt x="32" y="42"/>
                  <a:pt x="27" y="44"/>
                  <a:pt x="21" y="44"/>
                </a:cubicBezTo>
                <a:cubicBezTo>
                  <a:pt x="15" y="44"/>
                  <a:pt x="10" y="42"/>
                  <a:pt x="6" y="38"/>
                </a:cubicBezTo>
                <a:cubicBezTo>
                  <a:pt x="2" y="34"/>
                  <a:pt x="0" y="29"/>
                  <a:pt x="0" y="22"/>
                </a:cubicBezTo>
                <a:cubicBezTo>
                  <a:pt x="0" y="16"/>
                  <a:pt x="2" y="11"/>
                  <a:pt x="6" y="7"/>
                </a:cubicBezTo>
                <a:cubicBezTo>
                  <a:pt x="10" y="3"/>
                  <a:pt x="15" y="0"/>
                  <a:pt x="21" y="0"/>
                </a:cubicBezTo>
                <a:cubicBezTo>
                  <a:pt x="27" y="0"/>
                  <a:pt x="32" y="3"/>
                  <a:pt x="36" y="7"/>
                </a:cubicBezTo>
                <a:cubicBezTo>
                  <a:pt x="40" y="11"/>
                  <a:pt x="43" y="16"/>
                  <a:pt x="43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6" name=""/>
          <p:cNvSpPr/>
          <p:nvPr/>
        </p:nvSpPr>
        <p:spPr>
          <a:xfrm>
            <a:off x="6342120" y="5041440"/>
            <a:ext cx="69480" cy="69480"/>
          </a:xfrm>
          <a:custGeom>
            <a:avLst/>
            <a:gdLst/>
            <a:ahLst/>
            <a:rect l="0" t="0" r="r" b="b"/>
            <a:pathLst>
              <a:path w="193" h="193">
                <a:moveTo>
                  <a:pt x="21" y="193"/>
                </a:moveTo>
                <a:cubicBezTo>
                  <a:pt x="16" y="193"/>
                  <a:pt x="10" y="191"/>
                  <a:pt x="6" y="187"/>
                </a:cubicBezTo>
                <a:cubicBezTo>
                  <a:pt x="-2" y="178"/>
                  <a:pt x="-2" y="165"/>
                  <a:pt x="6" y="156"/>
                </a:cubicBezTo>
                <a:lnTo>
                  <a:pt x="157" y="6"/>
                </a:lnTo>
                <a:cubicBezTo>
                  <a:pt x="165" y="-2"/>
                  <a:pt x="178" y="-2"/>
                  <a:pt x="187" y="6"/>
                </a:cubicBezTo>
                <a:cubicBezTo>
                  <a:pt x="195" y="15"/>
                  <a:pt x="195" y="28"/>
                  <a:pt x="187" y="37"/>
                </a:cubicBezTo>
                <a:lnTo>
                  <a:pt x="36" y="187"/>
                </a:lnTo>
                <a:cubicBezTo>
                  <a:pt x="32" y="191"/>
                  <a:pt x="27" y="193"/>
                  <a:pt x="21" y="19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7" name=""/>
          <p:cNvSpPr txBox="1"/>
          <p:nvPr/>
        </p:nvSpPr>
        <p:spPr>
          <a:xfrm>
            <a:off x="6482520" y="4286160"/>
            <a:ext cx="3891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7.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 6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Professional Analysis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8" name=""/>
          <p:cNvSpPr txBox="1"/>
          <p:nvPr/>
        </p:nvSpPr>
        <p:spPr>
          <a:xfrm>
            <a:off x="6551640" y="4857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9" name=""/>
          <p:cNvSpPr txBox="1"/>
          <p:nvPr/>
        </p:nvSpPr>
        <p:spPr>
          <a:xfrm>
            <a:off x="6623280" y="4860000"/>
            <a:ext cx="486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เวลา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0" name=""/>
          <p:cNvSpPr txBox="1"/>
          <p:nvPr/>
        </p:nvSpPr>
        <p:spPr>
          <a:xfrm>
            <a:off x="7107840" y="4857840"/>
            <a:ext cx="938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~8-10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1" name=""/>
          <p:cNvSpPr txBox="1"/>
          <p:nvPr/>
        </p:nvSpPr>
        <p:spPr>
          <a:xfrm>
            <a:off x="8046360" y="48600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2" name=""/>
          <p:cNvSpPr txBox="1"/>
          <p:nvPr/>
        </p:nvSpPr>
        <p:spPr>
          <a:xfrm>
            <a:off x="8202960" y="48603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3" name=""/>
          <p:cNvSpPr/>
          <p:nvPr/>
        </p:nvSpPr>
        <p:spPr>
          <a:xfrm>
            <a:off x="6257880" y="53146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7" y="674"/>
                  <a:pt x="617" y="690"/>
                  <a:pt x="596" y="704"/>
                </a:cubicBezTo>
                <a:cubicBezTo>
                  <a:pt x="575" y="718"/>
                  <a:pt x="553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29"/>
                </a:cubicBezTo>
                <a:cubicBezTo>
                  <a:pt x="553" y="39"/>
                  <a:pt x="575" y="51"/>
                  <a:pt x="596" y="65"/>
                </a:cubicBezTo>
                <a:cubicBezTo>
                  <a:pt x="617" y="79"/>
                  <a:pt x="637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4" name=""/>
          <p:cNvSpPr/>
          <p:nvPr/>
        </p:nvSpPr>
        <p:spPr>
          <a:xfrm>
            <a:off x="6292440" y="53492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4" y="571"/>
                </a:cubicBezTo>
                <a:cubicBezTo>
                  <a:pt x="326" y="575"/>
                  <a:pt x="307" y="577"/>
                  <a:pt x="288" y="577"/>
                </a:cubicBezTo>
                <a:cubicBezTo>
                  <a:pt x="269" y="577"/>
                  <a:pt x="251" y="575"/>
                  <a:pt x="232" y="571"/>
                </a:cubicBezTo>
                <a:cubicBezTo>
                  <a:pt x="214" y="567"/>
                  <a:pt x="196" y="562"/>
                  <a:pt x="178" y="555"/>
                </a:cubicBezTo>
                <a:cubicBezTo>
                  <a:pt x="161" y="547"/>
                  <a:pt x="144" y="539"/>
                  <a:pt x="128" y="528"/>
                </a:cubicBezTo>
                <a:cubicBezTo>
                  <a:pt x="113" y="518"/>
                  <a:pt x="98" y="506"/>
                  <a:pt x="85" y="492"/>
                </a:cubicBezTo>
                <a:cubicBezTo>
                  <a:pt x="71" y="479"/>
                  <a:pt x="60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60" y="112"/>
                  <a:pt x="71" y="98"/>
                  <a:pt x="85" y="84"/>
                </a:cubicBezTo>
                <a:cubicBezTo>
                  <a:pt x="98" y="71"/>
                  <a:pt x="113" y="59"/>
                  <a:pt x="128" y="49"/>
                </a:cubicBezTo>
                <a:cubicBezTo>
                  <a:pt x="144" y="38"/>
                  <a:pt x="161" y="29"/>
                  <a:pt x="178" y="22"/>
                </a:cubicBezTo>
                <a:cubicBezTo>
                  <a:pt x="196" y="15"/>
                  <a:pt x="214" y="9"/>
                  <a:pt x="232" y="6"/>
                </a:cubicBezTo>
                <a:cubicBezTo>
                  <a:pt x="251" y="2"/>
                  <a:pt x="269" y="0"/>
                  <a:pt x="288" y="0"/>
                </a:cubicBezTo>
                <a:cubicBezTo>
                  <a:pt x="307" y="0"/>
                  <a:pt x="326" y="2"/>
                  <a:pt x="344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5" name=""/>
          <p:cNvSpPr/>
          <p:nvPr/>
        </p:nvSpPr>
        <p:spPr>
          <a:xfrm>
            <a:off x="6319080" y="53762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3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19" y="405"/>
                  <a:pt x="106" y="399"/>
                  <a:pt x="95" y="391"/>
                </a:cubicBezTo>
                <a:cubicBezTo>
                  <a:pt x="83" y="383"/>
                  <a:pt x="72" y="375"/>
                  <a:pt x="63" y="365"/>
                </a:cubicBezTo>
                <a:cubicBezTo>
                  <a:pt x="53" y="355"/>
                  <a:pt x="44" y="344"/>
                  <a:pt x="36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6" y="94"/>
                </a:cubicBezTo>
                <a:cubicBezTo>
                  <a:pt x="44" y="83"/>
                  <a:pt x="53" y="72"/>
                  <a:pt x="63" y="62"/>
                </a:cubicBezTo>
                <a:cubicBezTo>
                  <a:pt x="72" y="52"/>
                  <a:pt x="83" y="43"/>
                  <a:pt x="95" y="36"/>
                </a:cubicBezTo>
                <a:cubicBezTo>
                  <a:pt x="106" y="28"/>
                  <a:pt x="119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6" name=""/>
          <p:cNvSpPr/>
          <p:nvPr/>
        </p:nvSpPr>
        <p:spPr>
          <a:xfrm>
            <a:off x="6349680" y="54068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79" y="247"/>
                </a:cubicBezTo>
                <a:cubicBezTo>
                  <a:pt x="64" y="241"/>
                  <a:pt x="50" y="231"/>
                  <a:pt x="38" y="219"/>
                </a:cubicBezTo>
                <a:cubicBezTo>
                  <a:pt x="26" y="207"/>
                  <a:pt x="17" y="194"/>
                  <a:pt x="10" y="178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6" y="49"/>
                  <a:pt x="38" y="37"/>
                </a:cubicBezTo>
                <a:cubicBezTo>
                  <a:pt x="50" y="25"/>
                  <a:pt x="64" y="16"/>
                  <a:pt x="79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7" name=""/>
          <p:cNvSpPr/>
          <p:nvPr/>
        </p:nvSpPr>
        <p:spPr>
          <a:xfrm>
            <a:off x="6372720" y="54298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8" name=""/>
          <p:cNvSpPr/>
          <p:nvPr/>
        </p:nvSpPr>
        <p:spPr>
          <a:xfrm>
            <a:off x="6392520" y="54550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9" y="323"/>
                  <a:pt x="127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9" name=""/>
          <p:cNvSpPr/>
          <p:nvPr/>
        </p:nvSpPr>
        <p:spPr>
          <a:xfrm>
            <a:off x="6390360" y="54410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2" y="55"/>
                </a:moveTo>
                <a:cubicBezTo>
                  <a:pt x="16" y="55"/>
                  <a:pt x="11" y="53"/>
                  <a:pt x="7" y="49"/>
                </a:cubicBezTo>
                <a:cubicBezTo>
                  <a:pt x="-2" y="41"/>
                  <a:pt x="-2" y="26"/>
                  <a:pt x="7" y="18"/>
                </a:cubicBezTo>
                <a:lnTo>
                  <a:pt x="19" y="6"/>
                </a:lnTo>
                <a:cubicBezTo>
                  <a:pt x="27" y="-2"/>
                  <a:pt x="40" y="-2"/>
                  <a:pt x="50" y="6"/>
                </a:cubicBezTo>
                <a:cubicBezTo>
                  <a:pt x="58" y="14"/>
                  <a:pt x="58" y="28"/>
                  <a:pt x="50" y="37"/>
                </a:cubicBezTo>
                <a:lnTo>
                  <a:pt x="37" y="49"/>
                </a:lnTo>
                <a:cubicBezTo>
                  <a:pt x="32" y="53"/>
                  <a:pt x="27" y="55"/>
                  <a:pt x="22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0" name=""/>
          <p:cNvSpPr/>
          <p:nvPr/>
        </p:nvSpPr>
        <p:spPr>
          <a:xfrm>
            <a:off x="6440760" y="53146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3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7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1" name=""/>
          <p:cNvSpPr/>
          <p:nvPr/>
        </p:nvSpPr>
        <p:spPr>
          <a:xfrm>
            <a:off x="6397200" y="5339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2" name=""/>
          <p:cNvSpPr txBox="1"/>
          <p:nvPr/>
        </p:nvSpPr>
        <p:spPr>
          <a:xfrm>
            <a:off x="8198280" y="4860000"/>
            <a:ext cx="538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วโมง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3" name=""/>
          <p:cNvSpPr txBox="1"/>
          <p:nvPr/>
        </p:nvSpPr>
        <p:spPr>
          <a:xfrm>
            <a:off x="6551640" y="52671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4" name=""/>
          <p:cNvSpPr txBox="1"/>
          <p:nvPr/>
        </p:nvSpPr>
        <p:spPr>
          <a:xfrm>
            <a:off x="6623280" y="5269680"/>
            <a:ext cx="966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เปาหมาย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5" name=""/>
          <p:cNvSpPr txBox="1"/>
          <p:nvPr/>
        </p:nvSpPr>
        <p:spPr>
          <a:xfrm>
            <a:off x="7589160" y="5267160"/>
            <a:ext cx="2891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Professional RF Tools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6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7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2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3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4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5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6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7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8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9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0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1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2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3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4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5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6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7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8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9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0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1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2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3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4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5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6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7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8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9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0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1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2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3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4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5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6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7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8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9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0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1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2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3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4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5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6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7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8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9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0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1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2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3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4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5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6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7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8" name=""/>
          <p:cNvSpPr/>
          <p:nvPr/>
        </p:nvSpPr>
        <p:spPr>
          <a:xfrm>
            <a:off x="791280" y="1218960"/>
            <a:ext cx="360360" cy="353160"/>
          </a:xfrm>
          <a:custGeom>
            <a:avLst/>
            <a:gdLst/>
            <a:ahLst/>
            <a:rect l="0" t="0" r="r" b="b"/>
            <a:pathLst>
              <a:path w="1001" h="981">
                <a:moveTo>
                  <a:pt x="399" y="16"/>
                </a:moveTo>
                <a:cubicBezTo>
                  <a:pt x="395" y="20"/>
                  <a:pt x="392" y="25"/>
                  <a:pt x="390" y="30"/>
                </a:cubicBezTo>
                <a:lnTo>
                  <a:pt x="390" y="29"/>
                </a:lnTo>
                <a:lnTo>
                  <a:pt x="1" y="884"/>
                </a:lnTo>
                <a:lnTo>
                  <a:pt x="2" y="885"/>
                </a:lnTo>
                <a:cubicBezTo>
                  <a:pt x="-6" y="898"/>
                  <a:pt x="6" y="926"/>
                  <a:pt x="31" y="950"/>
                </a:cubicBezTo>
                <a:cubicBezTo>
                  <a:pt x="56" y="974"/>
                  <a:pt x="84" y="986"/>
                  <a:pt x="98" y="979"/>
                </a:cubicBezTo>
                <a:lnTo>
                  <a:pt x="98" y="980"/>
                </a:lnTo>
                <a:lnTo>
                  <a:pt x="972" y="600"/>
                </a:lnTo>
                <a:cubicBezTo>
                  <a:pt x="977" y="598"/>
                  <a:pt x="981" y="595"/>
                  <a:pt x="985" y="591"/>
                </a:cubicBezTo>
                <a:cubicBezTo>
                  <a:pt x="1039" y="538"/>
                  <a:pt x="952" y="367"/>
                  <a:pt x="790" y="208"/>
                </a:cubicBezTo>
                <a:cubicBezTo>
                  <a:pt x="628" y="50"/>
                  <a:pt x="453" y="-37"/>
                  <a:pt x="399" y="1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9" name=""/>
          <p:cNvSpPr/>
          <p:nvPr/>
        </p:nvSpPr>
        <p:spPr>
          <a:xfrm>
            <a:off x="791280" y="1279440"/>
            <a:ext cx="210600" cy="288000"/>
          </a:xfrm>
          <a:custGeom>
            <a:avLst/>
            <a:gdLst/>
            <a:ahLst/>
            <a:rect l="0" t="0" r="r" b="b"/>
            <a:pathLst>
              <a:path w="585" h="800">
                <a:moveTo>
                  <a:pt x="447" y="0"/>
                </a:moveTo>
                <a:lnTo>
                  <a:pt x="11" y="694"/>
                </a:lnTo>
                <a:lnTo>
                  <a:pt x="1" y="715"/>
                </a:lnTo>
                <a:lnTo>
                  <a:pt x="2" y="716"/>
                </a:lnTo>
                <a:cubicBezTo>
                  <a:pt x="-6" y="729"/>
                  <a:pt x="6" y="757"/>
                  <a:pt x="31" y="781"/>
                </a:cubicBezTo>
                <a:cubicBezTo>
                  <a:pt x="39" y="789"/>
                  <a:pt x="47" y="795"/>
                  <a:pt x="56" y="800"/>
                </a:cubicBezTo>
                <a:lnTo>
                  <a:pt x="585" y="170"/>
                </a:lnTo>
                <a:lnTo>
                  <a:pt x="447" y="0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0" name=""/>
          <p:cNvSpPr/>
          <p:nvPr/>
        </p:nvSpPr>
        <p:spPr>
          <a:xfrm>
            <a:off x="933120" y="1216800"/>
            <a:ext cx="221040" cy="216360"/>
          </a:xfrm>
          <a:custGeom>
            <a:avLst/>
            <a:gdLst/>
            <a:ahLst/>
            <a:rect l="0" t="0" r="r" b="b"/>
            <a:pathLst>
              <a:path w="614" h="601">
                <a:moveTo>
                  <a:pt x="399" y="210"/>
                </a:moveTo>
                <a:cubicBezTo>
                  <a:pt x="561" y="368"/>
                  <a:pt x="650" y="537"/>
                  <a:pt x="599" y="587"/>
                </a:cubicBezTo>
                <a:cubicBezTo>
                  <a:pt x="549" y="637"/>
                  <a:pt x="377" y="549"/>
                  <a:pt x="215" y="390"/>
                </a:cubicBezTo>
                <a:cubicBezTo>
                  <a:pt x="53" y="232"/>
                  <a:pt x="-37" y="64"/>
                  <a:pt x="14" y="14"/>
                </a:cubicBezTo>
                <a:cubicBezTo>
                  <a:pt x="65" y="-36"/>
                  <a:pt x="238" y="52"/>
                  <a:pt x="399" y="21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1" name=""/>
          <p:cNvSpPr/>
          <p:nvPr/>
        </p:nvSpPr>
        <p:spPr>
          <a:xfrm>
            <a:off x="977040" y="1140480"/>
            <a:ext cx="89280" cy="161280"/>
          </a:xfrm>
          <a:custGeom>
            <a:avLst/>
            <a:gdLst/>
            <a:ahLst/>
            <a:rect l="0" t="0" r="r" b="b"/>
            <a:pathLst>
              <a:path w="248" h="448">
                <a:moveTo>
                  <a:pt x="125" y="441"/>
                </a:moveTo>
                <a:cubicBezTo>
                  <a:pt x="118" y="447"/>
                  <a:pt x="108" y="449"/>
                  <a:pt x="98" y="448"/>
                </a:cubicBezTo>
                <a:cubicBezTo>
                  <a:pt x="68" y="445"/>
                  <a:pt x="43" y="435"/>
                  <a:pt x="25" y="419"/>
                </a:cubicBezTo>
                <a:cubicBezTo>
                  <a:pt x="7" y="402"/>
                  <a:pt x="-2" y="379"/>
                  <a:pt x="0" y="356"/>
                </a:cubicBezTo>
                <a:cubicBezTo>
                  <a:pt x="5" y="316"/>
                  <a:pt x="46" y="279"/>
                  <a:pt x="117" y="286"/>
                </a:cubicBezTo>
                <a:cubicBezTo>
                  <a:pt x="145" y="289"/>
                  <a:pt x="157" y="280"/>
                  <a:pt x="157" y="276"/>
                </a:cubicBezTo>
                <a:cubicBezTo>
                  <a:pt x="158" y="272"/>
                  <a:pt x="148" y="261"/>
                  <a:pt x="120" y="258"/>
                </a:cubicBezTo>
                <a:cubicBezTo>
                  <a:pt x="89" y="255"/>
                  <a:pt x="64" y="245"/>
                  <a:pt x="46" y="229"/>
                </a:cubicBezTo>
                <a:cubicBezTo>
                  <a:pt x="28" y="212"/>
                  <a:pt x="19" y="189"/>
                  <a:pt x="21" y="165"/>
                </a:cubicBezTo>
                <a:cubicBezTo>
                  <a:pt x="26" y="124"/>
                  <a:pt x="67" y="87"/>
                  <a:pt x="138" y="95"/>
                </a:cubicBezTo>
                <a:cubicBezTo>
                  <a:pt x="158" y="97"/>
                  <a:pt x="169" y="93"/>
                  <a:pt x="173" y="90"/>
                </a:cubicBezTo>
                <a:cubicBezTo>
                  <a:pt x="177" y="88"/>
                  <a:pt x="178" y="86"/>
                  <a:pt x="178" y="85"/>
                </a:cubicBezTo>
                <a:cubicBezTo>
                  <a:pt x="179" y="81"/>
                  <a:pt x="169" y="70"/>
                  <a:pt x="141" y="67"/>
                </a:cubicBezTo>
                <a:cubicBezTo>
                  <a:pt x="122" y="65"/>
                  <a:pt x="108" y="48"/>
                  <a:pt x="110" y="30"/>
                </a:cubicBezTo>
                <a:cubicBezTo>
                  <a:pt x="112" y="11"/>
                  <a:pt x="130" y="-2"/>
                  <a:pt x="149" y="0"/>
                </a:cubicBezTo>
                <a:cubicBezTo>
                  <a:pt x="219" y="7"/>
                  <a:pt x="251" y="52"/>
                  <a:pt x="247" y="92"/>
                </a:cubicBezTo>
                <a:cubicBezTo>
                  <a:pt x="242" y="133"/>
                  <a:pt x="201" y="170"/>
                  <a:pt x="131" y="162"/>
                </a:cubicBezTo>
                <a:cubicBezTo>
                  <a:pt x="110" y="160"/>
                  <a:pt x="99" y="164"/>
                  <a:pt x="95" y="167"/>
                </a:cubicBezTo>
                <a:cubicBezTo>
                  <a:pt x="91" y="169"/>
                  <a:pt x="90" y="171"/>
                  <a:pt x="90" y="172"/>
                </a:cubicBezTo>
                <a:cubicBezTo>
                  <a:pt x="89" y="176"/>
                  <a:pt x="99" y="188"/>
                  <a:pt x="128" y="191"/>
                </a:cubicBezTo>
                <a:cubicBezTo>
                  <a:pt x="198" y="198"/>
                  <a:pt x="230" y="243"/>
                  <a:pt x="226" y="284"/>
                </a:cubicBezTo>
                <a:cubicBezTo>
                  <a:pt x="222" y="324"/>
                  <a:pt x="180" y="361"/>
                  <a:pt x="109" y="353"/>
                </a:cubicBezTo>
                <a:cubicBezTo>
                  <a:pt x="89" y="351"/>
                  <a:pt x="78" y="355"/>
                  <a:pt x="74" y="358"/>
                </a:cubicBezTo>
                <a:cubicBezTo>
                  <a:pt x="70" y="360"/>
                  <a:pt x="69" y="362"/>
                  <a:pt x="69" y="363"/>
                </a:cubicBezTo>
                <a:cubicBezTo>
                  <a:pt x="68" y="367"/>
                  <a:pt x="78" y="378"/>
                  <a:pt x="106" y="381"/>
                </a:cubicBezTo>
                <a:cubicBezTo>
                  <a:pt x="126" y="383"/>
                  <a:pt x="139" y="400"/>
                  <a:pt x="137" y="418"/>
                </a:cubicBezTo>
                <a:cubicBezTo>
                  <a:pt x="136" y="428"/>
                  <a:pt x="132" y="436"/>
                  <a:pt x="125" y="441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2" name=""/>
          <p:cNvSpPr/>
          <p:nvPr/>
        </p:nvSpPr>
        <p:spPr>
          <a:xfrm>
            <a:off x="1150920" y="1409400"/>
            <a:ext cx="86400" cy="160560"/>
          </a:xfrm>
          <a:custGeom>
            <a:avLst/>
            <a:gdLst/>
            <a:ahLst/>
            <a:rect l="0" t="0" r="r" b="b"/>
            <a:pathLst>
              <a:path w="240" h="446">
                <a:moveTo>
                  <a:pt x="59" y="6"/>
                </a:moveTo>
                <a:cubicBezTo>
                  <a:pt x="127" y="-13"/>
                  <a:pt x="174" y="17"/>
                  <a:pt x="185" y="56"/>
                </a:cubicBezTo>
                <a:cubicBezTo>
                  <a:pt x="196" y="95"/>
                  <a:pt x="172" y="144"/>
                  <a:pt x="104" y="163"/>
                </a:cubicBezTo>
                <a:cubicBezTo>
                  <a:pt x="77" y="170"/>
                  <a:pt x="69" y="183"/>
                  <a:pt x="70" y="187"/>
                </a:cubicBezTo>
                <a:cubicBezTo>
                  <a:pt x="72" y="191"/>
                  <a:pt x="85" y="197"/>
                  <a:pt x="112" y="190"/>
                </a:cubicBezTo>
                <a:cubicBezTo>
                  <a:pt x="180" y="171"/>
                  <a:pt x="227" y="201"/>
                  <a:pt x="238" y="240"/>
                </a:cubicBezTo>
                <a:cubicBezTo>
                  <a:pt x="249" y="279"/>
                  <a:pt x="225" y="329"/>
                  <a:pt x="157" y="348"/>
                </a:cubicBezTo>
                <a:cubicBezTo>
                  <a:pt x="130" y="355"/>
                  <a:pt x="122" y="368"/>
                  <a:pt x="123" y="372"/>
                </a:cubicBezTo>
                <a:cubicBezTo>
                  <a:pt x="124" y="376"/>
                  <a:pt x="138" y="382"/>
                  <a:pt x="164" y="375"/>
                </a:cubicBezTo>
                <a:cubicBezTo>
                  <a:pt x="183" y="370"/>
                  <a:pt x="202" y="380"/>
                  <a:pt x="207" y="398"/>
                </a:cubicBezTo>
                <a:cubicBezTo>
                  <a:pt x="212" y="416"/>
                  <a:pt x="201" y="435"/>
                  <a:pt x="183" y="440"/>
                </a:cubicBezTo>
                <a:cubicBezTo>
                  <a:pt x="115" y="459"/>
                  <a:pt x="68" y="429"/>
                  <a:pt x="57" y="390"/>
                </a:cubicBezTo>
                <a:cubicBezTo>
                  <a:pt x="45" y="351"/>
                  <a:pt x="70" y="301"/>
                  <a:pt x="138" y="282"/>
                </a:cubicBezTo>
                <a:cubicBezTo>
                  <a:pt x="165" y="275"/>
                  <a:pt x="173" y="262"/>
                  <a:pt x="171" y="258"/>
                </a:cubicBezTo>
                <a:cubicBezTo>
                  <a:pt x="170" y="254"/>
                  <a:pt x="157" y="248"/>
                  <a:pt x="130" y="255"/>
                </a:cubicBezTo>
                <a:cubicBezTo>
                  <a:pt x="62" y="274"/>
                  <a:pt x="14" y="244"/>
                  <a:pt x="3" y="205"/>
                </a:cubicBezTo>
                <a:cubicBezTo>
                  <a:pt x="-8" y="166"/>
                  <a:pt x="16" y="117"/>
                  <a:pt x="85" y="98"/>
                </a:cubicBezTo>
                <a:cubicBezTo>
                  <a:pt x="112" y="90"/>
                  <a:pt x="120" y="78"/>
                  <a:pt x="118" y="74"/>
                </a:cubicBezTo>
                <a:cubicBezTo>
                  <a:pt x="117" y="70"/>
                  <a:pt x="104" y="63"/>
                  <a:pt x="77" y="71"/>
                </a:cubicBezTo>
                <a:cubicBezTo>
                  <a:pt x="59" y="76"/>
                  <a:pt x="40" y="65"/>
                  <a:pt x="35" y="47"/>
                </a:cubicBezTo>
                <a:cubicBezTo>
                  <a:pt x="29" y="30"/>
                  <a:pt x="40" y="11"/>
                  <a:pt x="59" y="6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3" name=""/>
          <p:cNvSpPr/>
          <p:nvPr/>
        </p:nvSpPr>
        <p:spPr>
          <a:xfrm>
            <a:off x="1063800" y="1315800"/>
            <a:ext cx="174600" cy="63360"/>
          </a:xfrm>
          <a:custGeom>
            <a:avLst/>
            <a:gdLst/>
            <a:ahLst/>
            <a:rect l="0" t="0" r="r" b="b"/>
            <a:pathLst>
              <a:path w="485" h="176">
                <a:moveTo>
                  <a:pt x="34" y="176"/>
                </a:moveTo>
                <a:cubicBezTo>
                  <a:pt x="24" y="176"/>
                  <a:pt x="14" y="171"/>
                  <a:pt x="7" y="163"/>
                </a:cubicBezTo>
                <a:cubicBezTo>
                  <a:pt x="-5" y="148"/>
                  <a:pt x="-2" y="127"/>
                  <a:pt x="12" y="115"/>
                </a:cubicBezTo>
                <a:cubicBezTo>
                  <a:pt x="20" y="109"/>
                  <a:pt x="201" y="-30"/>
                  <a:pt x="454" y="6"/>
                </a:cubicBezTo>
                <a:cubicBezTo>
                  <a:pt x="473" y="9"/>
                  <a:pt x="486" y="26"/>
                  <a:pt x="484" y="44"/>
                </a:cubicBezTo>
                <a:cubicBezTo>
                  <a:pt x="481" y="63"/>
                  <a:pt x="464" y="76"/>
                  <a:pt x="445" y="73"/>
                </a:cubicBezTo>
                <a:cubicBezTo>
                  <a:pt x="220" y="42"/>
                  <a:pt x="57" y="167"/>
                  <a:pt x="56" y="168"/>
                </a:cubicBezTo>
                <a:cubicBezTo>
                  <a:pt x="49" y="173"/>
                  <a:pt x="42" y="176"/>
                  <a:pt x="34" y="176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4" name=""/>
          <p:cNvSpPr/>
          <p:nvPr/>
        </p:nvSpPr>
        <p:spPr>
          <a:xfrm>
            <a:off x="815400" y="1145880"/>
            <a:ext cx="78840" cy="182520"/>
          </a:xfrm>
          <a:custGeom>
            <a:avLst/>
            <a:gdLst/>
            <a:ahLst/>
            <a:rect l="0" t="0" r="r" b="b"/>
            <a:pathLst>
              <a:path w="219" h="507">
                <a:moveTo>
                  <a:pt x="131" y="507"/>
                </a:moveTo>
                <a:cubicBezTo>
                  <a:pt x="128" y="507"/>
                  <a:pt x="125" y="506"/>
                  <a:pt x="121" y="506"/>
                </a:cubicBezTo>
                <a:cubicBezTo>
                  <a:pt x="103" y="500"/>
                  <a:pt x="93" y="481"/>
                  <a:pt x="98" y="463"/>
                </a:cubicBezTo>
                <a:cubicBezTo>
                  <a:pt x="137" y="336"/>
                  <a:pt x="173" y="132"/>
                  <a:pt x="129" y="78"/>
                </a:cubicBezTo>
                <a:cubicBezTo>
                  <a:pt x="124" y="72"/>
                  <a:pt x="117" y="66"/>
                  <a:pt x="100" y="68"/>
                </a:cubicBezTo>
                <a:cubicBezTo>
                  <a:pt x="68" y="70"/>
                  <a:pt x="71" y="138"/>
                  <a:pt x="71" y="139"/>
                </a:cubicBezTo>
                <a:cubicBezTo>
                  <a:pt x="72" y="157"/>
                  <a:pt x="58" y="173"/>
                  <a:pt x="39" y="175"/>
                </a:cubicBezTo>
                <a:cubicBezTo>
                  <a:pt x="20" y="176"/>
                  <a:pt x="2" y="162"/>
                  <a:pt x="1" y="144"/>
                </a:cubicBezTo>
                <a:cubicBezTo>
                  <a:pt x="-3" y="96"/>
                  <a:pt x="12" y="6"/>
                  <a:pt x="95" y="0"/>
                </a:cubicBezTo>
                <a:cubicBezTo>
                  <a:pt x="131" y="-3"/>
                  <a:pt x="162" y="10"/>
                  <a:pt x="183" y="36"/>
                </a:cubicBezTo>
                <a:cubicBezTo>
                  <a:pt x="266" y="137"/>
                  <a:pt x="182" y="426"/>
                  <a:pt x="164" y="483"/>
                </a:cubicBezTo>
                <a:cubicBezTo>
                  <a:pt x="160" y="498"/>
                  <a:pt x="146" y="507"/>
                  <a:pt x="131" y="507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5" name=""/>
          <p:cNvSpPr/>
          <p:nvPr/>
        </p:nvSpPr>
        <p:spPr>
          <a:xfrm>
            <a:off x="1089000" y="1230840"/>
            <a:ext cx="37440" cy="36720"/>
          </a:xfrm>
          <a:custGeom>
            <a:avLst/>
            <a:gdLst/>
            <a:ahLst/>
            <a:rect l="0" t="0" r="r" b="b"/>
            <a:pathLst>
              <a:path w="104" h="102">
                <a:moveTo>
                  <a:pt x="104" y="50"/>
                </a:moveTo>
                <a:cubicBezTo>
                  <a:pt x="104" y="57"/>
                  <a:pt x="103" y="63"/>
                  <a:pt x="100" y="71"/>
                </a:cubicBezTo>
                <a:cubicBezTo>
                  <a:pt x="98" y="77"/>
                  <a:pt x="94" y="82"/>
                  <a:pt x="89" y="87"/>
                </a:cubicBezTo>
                <a:cubicBezTo>
                  <a:pt x="84" y="92"/>
                  <a:pt x="79" y="95"/>
                  <a:pt x="72" y="98"/>
                </a:cubicBezTo>
                <a:cubicBezTo>
                  <a:pt x="66" y="101"/>
                  <a:pt x="59" y="102"/>
                  <a:pt x="52" y="102"/>
                </a:cubicBezTo>
                <a:cubicBezTo>
                  <a:pt x="46" y="102"/>
                  <a:pt x="39" y="101"/>
                  <a:pt x="33" y="98"/>
                </a:cubicBezTo>
                <a:cubicBezTo>
                  <a:pt x="26" y="95"/>
                  <a:pt x="21" y="92"/>
                  <a:pt x="16" y="87"/>
                </a:cubicBezTo>
                <a:cubicBezTo>
                  <a:pt x="10" y="82"/>
                  <a:pt x="6" y="77"/>
                  <a:pt x="4" y="71"/>
                </a:cubicBezTo>
                <a:cubicBezTo>
                  <a:pt x="1" y="63"/>
                  <a:pt x="0" y="57"/>
                  <a:pt x="0" y="50"/>
                </a:cubicBezTo>
                <a:cubicBezTo>
                  <a:pt x="0" y="43"/>
                  <a:pt x="1" y="37"/>
                  <a:pt x="4" y="31"/>
                </a:cubicBezTo>
                <a:cubicBezTo>
                  <a:pt x="6" y="25"/>
                  <a:pt x="10" y="19"/>
                  <a:pt x="16" y="14"/>
                </a:cubicBezTo>
                <a:cubicBezTo>
                  <a:pt x="21" y="10"/>
                  <a:pt x="26" y="6"/>
                  <a:pt x="33" y="3"/>
                </a:cubicBezTo>
                <a:cubicBezTo>
                  <a:pt x="39" y="1"/>
                  <a:pt x="46" y="0"/>
                  <a:pt x="52" y="0"/>
                </a:cubicBezTo>
                <a:cubicBezTo>
                  <a:pt x="59" y="0"/>
                  <a:pt x="66" y="1"/>
                  <a:pt x="72" y="3"/>
                </a:cubicBezTo>
                <a:cubicBezTo>
                  <a:pt x="79" y="6"/>
                  <a:pt x="84" y="10"/>
                  <a:pt x="89" y="14"/>
                </a:cubicBezTo>
                <a:cubicBezTo>
                  <a:pt x="94" y="19"/>
                  <a:pt x="98" y="25"/>
                  <a:pt x="100" y="31"/>
                </a:cubicBezTo>
                <a:cubicBezTo>
                  <a:pt x="103" y="37"/>
                  <a:pt x="104" y="43"/>
                  <a:pt x="104" y="5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6" name=""/>
          <p:cNvSpPr/>
          <p:nvPr/>
        </p:nvSpPr>
        <p:spPr>
          <a:xfrm>
            <a:off x="790560" y="1328040"/>
            <a:ext cx="50040" cy="48960"/>
          </a:xfrm>
          <a:custGeom>
            <a:avLst/>
            <a:gdLst/>
            <a:ahLst/>
            <a:rect l="0" t="0" r="r" b="b"/>
            <a:pathLst>
              <a:path w="139" h="136">
                <a:moveTo>
                  <a:pt x="139" y="69"/>
                </a:moveTo>
                <a:cubicBezTo>
                  <a:pt x="139" y="78"/>
                  <a:pt x="137" y="86"/>
                  <a:pt x="133" y="94"/>
                </a:cubicBezTo>
                <a:cubicBezTo>
                  <a:pt x="130" y="103"/>
                  <a:pt x="125" y="110"/>
                  <a:pt x="118" y="116"/>
                </a:cubicBezTo>
                <a:cubicBezTo>
                  <a:pt x="112" y="123"/>
                  <a:pt x="105" y="128"/>
                  <a:pt x="96" y="131"/>
                </a:cubicBezTo>
                <a:cubicBezTo>
                  <a:pt x="88" y="134"/>
                  <a:pt x="78" y="136"/>
                  <a:pt x="69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3" y="110"/>
                  <a:pt x="8" y="103"/>
                  <a:pt x="5" y="94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4"/>
                  <a:pt x="13" y="27"/>
                  <a:pt x="20" y="20"/>
                </a:cubicBezTo>
                <a:cubicBezTo>
                  <a:pt x="26" y="13"/>
                  <a:pt x="34" y="9"/>
                  <a:pt x="42" y="5"/>
                </a:cubicBezTo>
                <a:cubicBezTo>
                  <a:pt x="51" y="2"/>
                  <a:pt x="59" y="0"/>
                  <a:pt x="69" y="0"/>
                </a:cubicBezTo>
                <a:cubicBezTo>
                  <a:pt x="78" y="0"/>
                  <a:pt x="88" y="2"/>
                  <a:pt x="96" y="5"/>
                </a:cubicBezTo>
                <a:cubicBezTo>
                  <a:pt x="105" y="9"/>
                  <a:pt x="112" y="13"/>
                  <a:pt x="118" y="20"/>
                </a:cubicBezTo>
                <a:cubicBezTo>
                  <a:pt x="125" y="27"/>
                  <a:pt x="130" y="34"/>
                  <a:pt x="133" y="43"/>
                </a:cubicBezTo>
                <a:cubicBezTo>
                  <a:pt x="137" y="51"/>
                  <a:pt x="139" y="60"/>
                  <a:pt x="139" y="69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7" name=""/>
          <p:cNvSpPr/>
          <p:nvPr/>
        </p:nvSpPr>
        <p:spPr>
          <a:xfrm>
            <a:off x="1175760" y="1352520"/>
            <a:ext cx="37800" cy="36720"/>
          </a:xfrm>
          <a:custGeom>
            <a:avLst/>
            <a:gdLst/>
            <a:ahLst/>
            <a:rect l="0" t="0" r="r" b="b"/>
            <a:pathLst>
              <a:path w="105" h="102">
                <a:moveTo>
                  <a:pt x="105" y="51"/>
                </a:moveTo>
                <a:cubicBezTo>
                  <a:pt x="105" y="58"/>
                  <a:pt x="104" y="64"/>
                  <a:pt x="101" y="71"/>
                </a:cubicBezTo>
                <a:cubicBezTo>
                  <a:pt x="98" y="77"/>
                  <a:pt x="95" y="82"/>
                  <a:pt x="90" y="87"/>
                </a:cubicBezTo>
                <a:cubicBezTo>
                  <a:pt x="85" y="92"/>
                  <a:pt x="78" y="96"/>
                  <a:pt x="72" y="98"/>
                </a:cubicBezTo>
                <a:cubicBezTo>
                  <a:pt x="66" y="101"/>
                  <a:pt x="59" y="102"/>
                  <a:pt x="52" y="102"/>
                </a:cubicBezTo>
                <a:cubicBezTo>
                  <a:pt x="45" y="102"/>
                  <a:pt x="39" y="101"/>
                  <a:pt x="32" y="98"/>
                </a:cubicBezTo>
                <a:cubicBezTo>
                  <a:pt x="26" y="96"/>
                  <a:pt x="20" y="92"/>
                  <a:pt x="16" y="87"/>
                </a:cubicBezTo>
                <a:cubicBezTo>
                  <a:pt x="11" y="82"/>
                  <a:pt x="7" y="77"/>
                  <a:pt x="4" y="71"/>
                </a:cubicBezTo>
                <a:cubicBezTo>
                  <a:pt x="2" y="64"/>
                  <a:pt x="0" y="58"/>
                  <a:pt x="0" y="51"/>
                </a:cubicBezTo>
                <a:cubicBezTo>
                  <a:pt x="0" y="45"/>
                  <a:pt x="2" y="38"/>
                  <a:pt x="4" y="32"/>
                </a:cubicBezTo>
                <a:cubicBezTo>
                  <a:pt x="7" y="25"/>
                  <a:pt x="11" y="19"/>
                  <a:pt x="16" y="14"/>
                </a:cubicBezTo>
                <a:cubicBezTo>
                  <a:pt x="20" y="10"/>
                  <a:pt x="26" y="6"/>
                  <a:pt x="32" y="3"/>
                </a:cubicBezTo>
                <a:cubicBezTo>
                  <a:pt x="39" y="1"/>
                  <a:pt x="45" y="0"/>
                  <a:pt x="52" y="0"/>
                </a:cubicBezTo>
                <a:cubicBezTo>
                  <a:pt x="59" y="0"/>
                  <a:pt x="66" y="1"/>
                  <a:pt x="72" y="3"/>
                </a:cubicBezTo>
                <a:cubicBezTo>
                  <a:pt x="78" y="6"/>
                  <a:pt x="85" y="10"/>
                  <a:pt x="90" y="14"/>
                </a:cubicBezTo>
                <a:cubicBezTo>
                  <a:pt x="95" y="19"/>
                  <a:pt x="98" y="25"/>
                  <a:pt x="101" y="32"/>
                </a:cubicBezTo>
                <a:cubicBezTo>
                  <a:pt x="104" y="38"/>
                  <a:pt x="105" y="45"/>
                  <a:pt x="105" y="51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8" name=""/>
          <p:cNvSpPr/>
          <p:nvPr/>
        </p:nvSpPr>
        <p:spPr>
          <a:xfrm>
            <a:off x="1063800" y="1498320"/>
            <a:ext cx="37800" cy="37080"/>
          </a:xfrm>
          <a:custGeom>
            <a:avLst/>
            <a:gdLst/>
            <a:ahLst/>
            <a:rect l="0" t="0" r="r" b="b"/>
            <a:pathLst>
              <a:path w="105" h="103">
                <a:moveTo>
                  <a:pt x="105" y="52"/>
                </a:moveTo>
                <a:cubicBezTo>
                  <a:pt x="105" y="59"/>
                  <a:pt x="104" y="65"/>
                  <a:pt x="101" y="71"/>
                </a:cubicBezTo>
                <a:cubicBezTo>
                  <a:pt x="99" y="78"/>
                  <a:pt x="95" y="83"/>
                  <a:pt x="90" y="88"/>
                </a:cubicBezTo>
                <a:cubicBezTo>
                  <a:pt x="85" y="93"/>
                  <a:pt x="78" y="96"/>
                  <a:pt x="72" y="99"/>
                </a:cubicBezTo>
                <a:cubicBezTo>
                  <a:pt x="66" y="101"/>
                  <a:pt x="59" y="103"/>
                  <a:pt x="52" y="103"/>
                </a:cubicBezTo>
                <a:cubicBezTo>
                  <a:pt x="45" y="103"/>
                  <a:pt x="39" y="101"/>
                  <a:pt x="32" y="99"/>
                </a:cubicBezTo>
                <a:cubicBezTo>
                  <a:pt x="26" y="96"/>
                  <a:pt x="21" y="93"/>
                  <a:pt x="16" y="88"/>
                </a:cubicBezTo>
                <a:cubicBezTo>
                  <a:pt x="11" y="83"/>
                  <a:pt x="7" y="78"/>
                  <a:pt x="4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9"/>
                  <a:pt x="4" y="33"/>
                </a:cubicBezTo>
                <a:cubicBezTo>
                  <a:pt x="7" y="25"/>
                  <a:pt x="11" y="20"/>
                  <a:pt x="16" y="15"/>
                </a:cubicBezTo>
                <a:cubicBezTo>
                  <a:pt x="21" y="10"/>
                  <a:pt x="26" y="7"/>
                  <a:pt x="32" y="4"/>
                </a:cubicBezTo>
                <a:cubicBezTo>
                  <a:pt x="39" y="2"/>
                  <a:pt x="45" y="0"/>
                  <a:pt x="52" y="0"/>
                </a:cubicBezTo>
                <a:cubicBezTo>
                  <a:pt x="59" y="0"/>
                  <a:pt x="66" y="2"/>
                  <a:pt x="72" y="4"/>
                </a:cubicBezTo>
                <a:cubicBezTo>
                  <a:pt x="78" y="7"/>
                  <a:pt x="85" y="10"/>
                  <a:pt x="90" y="15"/>
                </a:cubicBezTo>
                <a:cubicBezTo>
                  <a:pt x="95" y="20"/>
                  <a:pt x="99" y="25"/>
                  <a:pt x="101" y="33"/>
                </a:cubicBezTo>
                <a:cubicBezTo>
                  <a:pt x="104" y="39"/>
                  <a:pt x="105" y="45"/>
                  <a:pt x="105" y="5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9" name=""/>
          <p:cNvSpPr/>
          <p:nvPr/>
        </p:nvSpPr>
        <p:spPr>
          <a:xfrm>
            <a:off x="1113840" y="1157760"/>
            <a:ext cx="50040" cy="48960"/>
          </a:xfrm>
          <a:custGeom>
            <a:avLst/>
            <a:gdLst/>
            <a:ahLst/>
            <a:rect l="0" t="0" r="r" b="b"/>
            <a:pathLst>
              <a:path w="139" h="136">
                <a:moveTo>
                  <a:pt x="139" y="67"/>
                </a:moveTo>
                <a:cubicBezTo>
                  <a:pt x="139" y="76"/>
                  <a:pt x="137" y="85"/>
                  <a:pt x="134" y="94"/>
                </a:cubicBezTo>
                <a:cubicBezTo>
                  <a:pt x="130" y="102"/>
                  <a:pt x="125" y="110"/>
                  <a:pt x="119" y="116"/>
                </a:cubicBezTo>
                <a:cubicBezTo>
                  <a:pt x="112" y="122"/>
                  <a:pt x="105" y="127"/>
                  <a:pt x="96" y="131"/>
                </a:cubicBezTo>
                <a:cubicBezTo>
                  <a:pt x="88" y="134"/>
                  <a:pt x="79" y="136"/>
                  <a:pt x="70" y="136"/>
                </a:cubicBezTo>
                <a:cubicBezTo>
                  <a:pt x="61" y="136"/>
                  <a:pt x="52" y="134"/>
                  <a:pt x="43" y="131"/>
                </a:cubicBezTo>
                <a:cubicBezTo>
                  <a:pt x="35" y="127"/>
                  <a:pt x="27" y="122"/>
                  <a:pt x="21" y="116"/>
                </a:cubicBezTo>
                <a:cubicBezTo>
                  <a:pt x="14" y="110"/>
                  <a:pt x="8" y="102"/>
                  <a:pt x="5" y="94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1"/>
                </a:cubicBezTo>
                <a:cubicBezTo>
                  <a:pt x="8" y="33"/>
                  <a:pt x="14" y="26"/>
                  <a:pt x="21" y="19"/>
                </a:cubicBezTo>
                <a:cubicBezTo>
                  <a:pt x="27" y="13"/>
                  <a:pt x="35" y="8"/>
                  <a:pt x="43" y="5"/>
                </a:cubicBezTo>
                <a:cubicBezTo>
                  <a:pt x="52" y="1"/>
                  <a:pt x="61" y="0"/>
                  <a:pt x="70" y="0"/>
                </a:cubicBezTo>
                <a:cubicBezTo>
                  <a:pt x="79" y="0"/>
                  <a:pt x="88" y="1"/>
                  <a:pt x="96" y="5"/>
                </a:cubicBezTo>
                <a:cubicBezTo>
                  <a:pt x="105" y="8"/>
                  <a:pt x="112" y="13"/>
                  <a:pt x="119" y="19"/>
                </a:cubicBezTo>
                <a:cubicBezTo>
                  <a:pt x="125" y="26"/>
                  <a:pt x="130" y="33"/>
                  <a:pt x="134" y="41"/>
                </a:cubicBezTo>
                <a:cubicBezTo>
                  <a:pt x="137" y="50"/>
                  <a:pt x="139" y="58"/>
                  <a:pt x="139" y="6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0" name=""/>
          <p:cNvSpPr/>
          <p:nvPr/>
        </p:nvSpPr>
        <p:spPr>
          <a:xfrm>
            <a:off x="1175760" y="1218600"/>
            <a:ext cx="37800" cy="36720"/>
          </a:xfrm>
          <a:custGeom>
            <a:avLst/>
            <a:gdLst/>
            <a:ahLst/>
            <a:rect l="0" t="0" r="r" b="b"/>
            <a:pathLst>
              <a:path w="105" h="102">
                <a:moveTo>
                  <a:pt x="105" y="50"/>
                </a:moveTo>
                <a:cubicBezTo>
                  <a:pt x="105" y="57"/>
                  <a:pt x="104" y="64"/>
                  <a:pt x="101" y="70"/>
                </a:cubicBezTo>
                <a:cubicBezTo>
                  <a:pt x="98" y="76"/>
                  <a:pt x="95" y="82"/>
                  <a:pt x="90" y="86"/>
                </a:cubicBezTo>
                <a:cubicBezTo>
                  <a:pt x="85" y="91"/>
                  <a:pt x="78" y="95"/>
                  <a:pt x="72" y="97"/>
                </a:cubicBezTo>
                <a:cubicBezTo>
                  <a:pt x="66" y="101"/>
                  <a:pt x="59" y="102"/>
                  <a:pt x="52" y="102"/>
                </a:cubicBezTo>
                <a:cubicBezTo>
                  <a:pt x="45" y="102"/>
                  <a:pt x="39" y="101"/>
                  <a:pt x="32" y="97"/>
                </a:cubicBezTo>
                <a:cubicBezTo>
                  <a:pt x="26" y="95"/>
                  <a:pt x="20" y="91"/>
                  <a:pt x="16" y="86"/>
                </a:cubicBezTo>
                <a:cubicBezTo>
                  <a:pt x="11" y="82"/>
                  <a:pt x="7" y="76"/>
                  <a:pt x="4" y="70"/>
                </a:cubicBezTo>
                <a:cubicBezTo>
                  <a:pt x="2" y="64"/>
                  <a:pt x="0" y="57"/>
                  <a:pt x="0" y="50"/>
                </a:cubicBezTo>
                <a:cubicBezTo>
                  <a:pt x="0" y="44"/>
                  <a:pt x="2" y="37"/>
                  <a:pt x="4" y="31"/>
                </a:cubicBezTo>
                <a:cubicBezTo>
                  <a:pt x="7" y="25"/>
                  <a:pt x="11" y="19"/>
                  <a:pt x="16" y="15"/>
                </a:cubicBezTo>
                <a:cubicBezTo>
                  <a:pt x="20" y="10"/>
                  <a:pt x="26" y="6"/>
                  <a:pt x="32" y="4"/>
                </a:cubicBezTo>
                <a:cubicBezTo>
                  <a:pt x="39" y="1"/>
                  <a:pt x="45" y="0"/>
                  <a:pt x="52" y="0"/>
                </a:cubicBezTo>
                <a:cubicBezTo>
                  <a:pt x="59" y="0"/>
                  <a:pt x="66" y="1"/>
                  <a:pt x="72" y="4"/>
                </a:cubicBezTo>
                <a:cubicBezTo>
                  <a:pt x="78" y="6"/>
                  <a:pt x="85" y="10"/>
                  <a:pt x="90" y="15"/>
                </a:cubicBezTo>
                <a:cubicBezTo>
                  <a:pt x="95" y="19"/>
                  <a:pt x="98" y="25"/>
                  <a:pt x="101" y="31"/>
                </a:cubicBezTo>
                <a:cubicBezTo>
                  <a:pt x="104" y="37"/>
                  <a:pt x="105" y="44"/>
                  <a:pt x="105" y="5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1" name=""/>
          <p:cNvSpPr/>
          <p:nvPr/>
        </p:nvSpPr>
        <p:spPr>
          <a:xfrm>
            <a:off x="1138680" y="1267200"/>
            <a:ext cx="37440" cy="36720"/>
          </a:xfrm>
          <a:custGeom>
            <a:avLst/>
            <a:gdLst/>
            <a:ahLst/>
            <a:rect l="0" t="0" r="r" b="b"/>
            <a:pathLst>
              <a:path w="104" h="102">
                <a:moveTo>
                  <a:pt x="104" y="51"/>
                </a:moveTo>
                <a:cubicBezTo>
                  <a:pt x="104" y="57"/>
                  <a:pt x="103" y="64"/>
                  <a:pt x="100" y="71"/>
                </a:cubicBezTo>
                <a:cubicBezTo>
                  <a:pt x="98" y="77"/>
                  <a:pt x="94" y="83"/>
                  <a:pt x="89" y="87"/>
                </a:cubicBezTo>
                <a:cubicBezTo>
                  <a:pt x="84" y="92"/>
                  <a:pt x="78" y="96"/>
                  <a:pt x="71" y="98"/>
                </a:cubicBezTo>
                <a:cubicBezTo>
                  <a:pt x="65" y="101"/>
                  <a:pt x="58" y="102"/>
                  <a:pt x="52" y="102"/>
                </a:cubicBezTo>
                <a:cubicBezTo>
                  <a:pt x="45" y="102"/>
                  <a:pt x="38" y="101"/>
                  <a:pt x="32" y="98"/>
                </a:cubicBezTo>
                <a:cubicBezTo>
                  <a:pt x="25" y="96"/>
                  <a:pt x="20" y="92"/>
                  <a:pt x="15" y="87"/>
                </a:cubicBezTo>
                <a:cubicBezTo>
                  <a:pt x="10" y="83"/>
                  <a:pt x="6" y="77"/>
                  <a:pt x="4" y="71"/>
                </a:cubicBezTo>
                <a:cubicBezTo>
                  <a:pt x="1" y="64"/>
                  <a:pt x="0" y="57"/>
                  <a:pt x="0" y="51"/>
                </a:cubicBezTo>
                <a:cubicBezTo>
                  <a:pt x="0" y="44"/>
                  <a:pt x="1" y="37"/>
                  <a:pt x="4" y="31"/>
                </a:cubicBezTo>
                <a:cubicBezTo>
                  <a:pt x="6" y="25"/>
                  <a:pt x="10" y="20"/>
                  <a:pt x="15" y="15"/>
                </a:cubicBezTo>
                <a:cubicBezTo>
                  <a:pt x="20" y="10"/>
                  <a:pt x="25" y="6"/>
                  <a:pt x="32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58" y="0"/>
                  <a:pt x="65" y="1"/>
                  <a:pt x="71" y="4"/>
                </a:cubicBezTo>
                <a:cubicBezTo>
                  <a:pt x="78" y="6"/>
                  <a:pt x="84" y="10"/>
                  <a:pt x="89" y="15"/>
                </a:cubicBezTo>
                <a:cubicBezTo>
                  <a:pt x="94" y="20"/>
                  <a:pt x="98" y="25"/>
                  <a:pt x="100" y="31"/>
                </a:cubicBezTo>
                <a:cubicBezTo>
                  <a:pt x="103" y="37"/>
                  <a:pt x="104" y="44"/>
                  <a:pt x="104" y="51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2" name=""/>
          <p:cNvSpPr/>
          <p:nvPr/>
        </p:nvSpPr>
        <p:spPr>
          <a:xfrm>
            <a:off x="865080" y="1401120"/>
            <a:ext cx="37440" cy="36720"/>
          </a:xfrm>
          <a:custGeom>
            <a:avLst/>
            <a:gdLst/>
            <a:ahLst/>
            <a:rect l="0" t="0" r="r" b="b"/>
            <a:pathLst>
              <a:path w="104" h="102">
                <a:moveTo>
                  <a:pt x="104" y="51"/>
                </a:moveTo>
                <a:cubicBezTo>
                  <a:pt x="104" y="57"/>
                  <a:pt x="103" y="64"/>
                  <a:pt x="100" y="70"/>
                </a:cubicBezTo>
                <a:cubicBezTo>
                  <a:pt x="98" y="76"/>
                  <a:pt x="94" y="82"/>
                  <a:pt x="89" y="86"/>
                </a:cubicBezTo>
                <a:cubicBezTo>
                  <a:pt x="84" y="91"/>
                  <a:pt x="79" y="95"/>
                  <a:pt x="72" y="97"/>
                </a:cubicBezTo>
                <a:cubicBezTo>
                  <a:pt x="66" y="101"/>
                  <a:pt x="59" y="102"/>
                  <a:pt x="53" y="102"/>
                </a:cubicBezTo>
                <a:cubicBezTo>
                  <a:pt x="46" y="102"/>
                  <a:pt x="39" y="101"/>
                  <a:pt x="33" y="97"/>
                </a:cubicBezTo>
                <a:cubicBezTo>
                  <a:pt x="26" y="95"/>
                  <a:pt x="21" y="91"/>
                  <a:pt x="15" y="86"/>
                </a:cubicBezTo>
                <a:cubicBezTo>
                  <a:pt x="10" y="82"/>
                  <a:pt x="6" y="76"/>
                  <a:pt x="4" y="70"/>
                </a:cubicBezTo>
                <a:cubicBezTo>
                  <a:pt x="1" y="64"/>
                  <a:pt x="0" y="57"/>
                  <a:pt x="0" y="51"/>
                </a:cubicBezTo>
                <a:cubicBezTo>
                  <a:pt x="0" y="44"/>
                  <a:pt x="1" y="37"/>
                  <a:pt x="4" y="31"/>
                </a:cubicBezTo>
                <a:cubicBezTo>
                  <a:pt x="6" y="25"/>
                  <a:pt x="10" y="19"/>
                  <a:pt x="15" y="15"/>
                </a:cubicBezTo>
                <a:cubicBezTo>
                  <a:pt x="21" y="10"/>
                  <a:pt x="26" y="6"/>
                  <a:pt x="33" y="4"/>
                </a:cubicBezTo>
                <a:cubicBezTo>
                  <a:pt x="39" y="1"/>
                  <a:pt x="46" y="0"/>
                  <a:pt x="53" y="0"/>
                </a:cubicBezTo>
                <a:cubicBezTo>
                  <a:pt x="59" y="0"/>
                  <a:pt x="66" y="1"/>
                  <a:pt x="72" y="4"/>
                </a:cubicBezTo>
                <a:cubicBezTo>
                  <a:pt x="79" y="6"/>
                  <a:pt x="84" y="10"/>
                  <a:pt x="89" y="15"/>
                </a:cubicBezTo>
                <a:cubicBezTo>
                  <a:pt x="94" y="19"/>
                  <a:pt x="98" y="25"/>
                  <a:pt x="100" y="31"/>
                </a:cubicBezTo>
                <a:cubicBezTo>
                  <a:pt x="103" y="37"/>
                  <a:pt x="104" y="44"/>
                  <a:pt x="104" y="51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3" name=""/>
          <p:cNvSpPr txBox="1"/>
          <p:nvPr/>
        </p:nvSpPr>
        <p:spPr>
          <a:xfrm>
            <a:off x="1255680" y="10609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4" name=""/>
          <p:cNvSpPr txBox="1"/>
          <p:nvPr/>
        </p:nvSpPr>
        <p:spPr>
          <a:xfrm>
            <a:off x="1370520" y="1064520"/>
            <a:ext cx="7916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ผลลั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5" name=""/>
          <p:cNvSpPr txBox="1"/>
          <p:nvPr/>
        </p:nvSpPr>
        <p:spPr>
          <a:xfrm>
            <a:off x="2161440" y="1064520"/>
            <a:ext cx="5479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พธ์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6" name=""/>
          <p:cNvSpPr txBox="1"/>
          <p:nvPr/>
        </p:nvSpPr>
        <p:spPr>
          <a:xfrm>
            <a:off x="2709000" y="1064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7" name=""/>
          <p:cNvSpPr txBox="1"/>
          <p:nvPr/>
        </p:nvSpPr>
        <p:spPr>
          <a:xfrm>
            <a:off x="2977920" y="1064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ได้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8" name=""/>
          <p:cNvSpPr txBox="1"/>
          <p:nvPr/>
        </p:nvSpPr>
        <p:spPr>
          <a:xfrm>
            <a:off x="3380040" y="1064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ร</a:t>
            </a:r>
            <a:r>
              <a:rPr b="0" lang="en-US" sz="3480" spc="-1" strike="noStrike">
                <a:solidFill>
                  <a:srgbClr val="224466"/>
                </a:solidFill>
                <a:latin typeface="NotoSansThai"/>
                <a:ea typeface="NotoSansThai"/>
              </a:rPr>
              <a:t> 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9" name=""/>
          <p:cNvSpPr/>
          <p:nvPr/>
        </p:nvSpPr>
        <p:spPr>
          <a:xfrm>
            <a:off x="799920" y="2190600"/>
            <a:ext cx="343080" cy="343080"/>
          </a:xfrm>
          <a:custGeom>
            <a:avLst/>
            <a:gdLst/>
            <a:ahLst/>
            <a:rect l="0" t="0" r="r" b="b"/>
            <a:pathLst>
              <a:path w="953" h="953">
                <a:moveTo>
                  <a:pt x="905" y="178"/>
                </a:moveTo>
                <a:lnTo>
                  <a:pt x="828" y="254"/>
                </a:lnTo>
                <a:cubicBezTo>
                  <a:pt x="828" y="254"/>
                  <a:pt x="777" y="280"/>
                  <a:pt x="726" y="229"/>
                </a:cubicBezTo>
                <a:cubicBezTo>
                  <a:pt x="675" y="178"/>
                  <a:pt x="700" y="126"/>
                  <a:pt x="700" y="126"/>
                </a:cubicBezTo>
                <a:lnTo>
                  <a:pt x="777" y="49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92"/>
                  <a:pt x="544" y="206"/>
                </a:cubicBezTo>
                <a:cubicBezTo>
                  <a:pt x="544" y="222"/>
                  <a:pt x="546" y="237"/>
                  <a:pt x="549" y="252"/>
                </a:cubicBezTo>
                <a:lnTo>
                  <a:pt x="376" y="425"/>
                </a:lnTo>
                <a:lnTo>
                  <a:pt x="529" y="578"/>
                </a:lnTo>
                <a:lnTo>
                  <a:pt x="702" y="405"/>
                </a:lnTo>
                <a:cubicBezTo>
                  <a:pt x="717" y="409"/>
                  <a:pt x="733" y="411"/>
                  <a:pt x="749" y="411"/>
                </a:cubicBezTo>
                <a:cubicBezTo>
                  <a:pt x="862" y="411"/>
                  <a:pt x="953" y="319"/>
                  <a:pt x="953" y="206"/>
                </a:cubicBezTo>
                <a:cubicBezTo>
                  <a:pt x="953" y="183"/>
                  <a:pt x="930" y="152"/>
                  <a:pt x="905" y="178"/>
                </a:cubicBezTo>
                <a:moveTo>
                  <a:pt x="373" y="430"/>
                </a:moveTo>
                <a:lnTo>
                  <a:pt x="32" y="770"/>
                </a:lnTo>
                <a:cubicBezTo>
                  <a:pt x="-10" y="812"/>
                  <a:pt x="-10" y="880"/>
                  <a:pt x="32" y="922"/>
                </a:cubicBezTo>
                <a:cubicBezTo>
                  <a:pt x="74" y="963"/>
                  <a:pt x="141" y="963"/>
                  <a:pt x="184" y="922"/>
                </a:cubicBezTo>
                <a:lnTo>
                  <a:pt x="524" y="581"/>
                </a:lnTo>
                <a:lnTo>
                  <a:pt x="373" y="430"/>
                </a:lnTo>
                <a:moveTo>
                  <a:pt x="108" y="890"/>
                </a:moveTo>
                <a:cubicBezTo>
                  <a:pt x="85" y="890"/>
                  <a:pt x="67" y="872"/>
                  <a:pt x="67" y="849"/>
                </a:cubicBezTo>
                <a:cubicBezTo>
                  <a:pt x="67" y="826"/>
                  <a:pt x="85" y="807"/>
                  <a:pt x="108" y="807"/>
                </a:cubicBezTo>
                <a:cubicBezTo>
                  <a:pt x="131" y="807"/>
                  <a:pt x="149" y="826"/>
                  <a:pt x="149" y="849"/>
                </a:cubicBezTo>
                <a:cubicBezTo>
                  <a:pt x="149" y="872"/>
                  <a:pt x="131" y="890"/>
                  <a:pt x="108" y="89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0" name=""/>
          <p:cNvSpPr/>
          <p:nvPr/>
        </p:nvSpPr>
        <p:spPr>
          <a:xfrm>
            <a:off x="847800" y="224172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1"/>
                  <a:pt x="761" y="822"/>
                  <a:pt x="791" y="792"/>
                </a:cubicBezTo>
                <a:cubicBezTo>
                  <a:pt x="822" y="761"/>
                  <a:pt x="820" y="709"/>
                  <a:pt x="788" y="677"/>
                </a:cubicBezTo>
                <a:lnTo>
                  <a:pt x="137" y="26"/>
                </a:lnTo>
                <a:cubicBezTo>
                  <a:pt x="104" y="-7"/>
                  <a:pt x="53" y="-8"/>
                  <a:pt x="22" y="22"/>
                </a:cubicBezTo>
                <a:cubicBezTo>
                  <a:pt x="-9" y="53"/>
                  <a:pt x="-7" y="105"/>
                  <a:pt x="25" y="138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1" name=""/>
          <p:cNvSpPr/>
          <p:nvPr/>
        </p:nvSpPr>
        <p:spPr>
          <a:xfrm>
            <a:off x="780840" y="2190600"/>
            <a:ext cx="218520" cy="174960"/>
          </a:xfrm>
          <a:custGeom>
            <a:avLst/>
            <a:gdLst/>
            <a:ahLst/>
            <a:rect l="0" t="0" r="r" b="b"/>
            <a:pathLst>
              <a:path w="607" h="486">
                <a:moveTo>
                  <a:pt x="600" y="25"/>
                </a:moveTo>
                <a:cubicBezTo>
                  <a:pt x="600" y="25"/>
                  <a:pt x="431" y="-60"/>
                  <a:pt x="292" y="81"/>
                </a:cubicBezTo>
                <a:lnTo>
                  <a:pt x="96" y="276"/>
                </a:lnTo>
                <a:cubicBezTo>
                  <a:pt x="96" y="276"/>
                  <a:pt x="68" y="248"/>
                  <a:pt x="40" y="276"/>
                </a:cubicBezTo>
                <a:lnTo>
                  <a:pt x="12" y="304"/>
                </a:lnTo>
                <a:cubicBezTo>
                  <a:pt x="12" y="304"/>
                  <a:pt x="-15" y="332"/>
                  <a:pt x="12" y="360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4"/>
                </a:lnTo>
                <a:cubicBezTo>
                  <a:pt x="208" y="444"/>
                  <a:pt x="236" y="416"/>
                  <a:pt x="208" y="388"/>
                </a:cubicBezTo>
                <a:lnTo>
                  <a:pt x="206" y="386"/>
                </a:lnTo>
                <a:cubicBezTo>
                  <a:pt x="227" y="365"/>
                  <a:pt x="260" y="344"/>
                  <a:pt x="292" y="360"/>
                </a:cubicBezTo>
                <a:lnTo>
                  <a:pt x="403" y="248"/>
                </a:lnTo>
                <a:cubicBezTo>
                  <a:pt x="403" y="248"/>
                  <a:pt x="376" y="164"/>
                  <a:pt x="431" y="109"/>
                </a:cubicBezTo>
                <a:cubicBezTo>
                  <a:pt x="487" y="53"/>
                  <a:pt x="515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2" name=""/>
          <p:cNvSpPr txBox="1"/>
          <p:nvPr/>
        </p:nvSpPr>
        <p:spPr>
          <a:xfrm>
            <a:off x="3595680" y="1064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บ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3" name=""/>
          <p:cNvSpPr txBox="1"/>
          <p:nvPr/>
        </p:nvSpPr>
        <p:spPr>
          <a:xfrm>
            <a:off x="1160280" y="21308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4" name=""/>
          <p:cNvSpPr txBox="1"/>
          <p:nvPr/>
        </p:nvSpPr>
        <p:spPr>
          <a:xfrm>
            <a:off x="1253880" y="2133720"/>
            <a:ext cx="10843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แอปพลิ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5" name=""/>
          <p:cNvSpPr txBox="1"/>
          <p:nvPr/>
        </p:nvSpPr>
        <p:spPr>
          <a:xfrm>
            <a:off x="2331720" y="2133720"/>
            <a:ext cx="5248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เคช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6" name=""/>
          <p:cNvSpPr txBox="1"/>
          <p:nvPr/>
        </p:nvSpPr>
        <p:spPr>
          <a:xfrm>
            <a:off x="2857680" y="21344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7" name=""/>
          <p:cNvSpPr txBox="1"/>
          <p:nvPr/>
        </p:nvSpPr>
        <p:spPr>
          <a:xfrm>
            <a:off x="2851920" y="2133720"/>
            <a:ext cx="439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8" name=""/>
          <p:cNvSpPr txBox="1"/>
          <p:nvPr/>
        </p:nvSpPr>
        <p:spPr>
          <a:xfrm>
            <a:off x="3290400" y="2133720"/>
            <a:ext cx="3816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9" name=""/>
          <p:cNvSpPr/>
          <p:nvPr/>
        </p:nvSpPr>
        <p:spPr>
          <a:xfrm>
            <a:off x="1047600" y="3028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0" name=""/>
          <p:cNvSpPr txBox="1"/>
          <p:nvPr/>
        </p:nvSpPr>
        <p:spPr>
          <a:xfrm>
            <a:off x="3670920" y="2133720"/>
            <a:ext cx="6696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างได้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1" name=""/>
          <p:cNvSpPr/>
          <p:nvPr/>
        </p:nvSpPr>
        <p:spPr>
          <a:xfrm>
            <a:off x="1047600" y="3514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2" name=""/>
          <p:cNvSpPr txBox="1"/>
          <p:nvPr/>
        </p:nvSpPr>
        <p:spPr>
          <a:xfrm>
            <a:off x="1300320" y="2876400"/>
            <a:ext cx="2838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Radio Receiver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3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4" name=""/>
          <p:cNvSpPr txBox="1"/>
          <p:nvPr/>
        </p:nvSpPr>
        <p:spPr>
          <a:xfrm>
            <a:off x="1300320" y="3362400"/>
            <a:ext cx="2176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Station Scanner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6" name=""/>
          <p:cNvSpPr txBox="1"/>
          <p:nvPr/>
        </p:nvSpPr>
        <p:spPr>
          <a:xfrm>
            <a:off x="1300320" y="3848040"/>
            <a:ext cx="252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Program Recorder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7" name=""/>
          <p:cNvSpPr/>
          <p:nvPr/>
        </p:nvSpPr>
        <p:spPr>
          <a:xfrm>
            <a:off x="1047600" y="4962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8" name=""/>
          <p:cNvSpPr txBox="1"/>
          <p:nvPr/>
        </p:nvSpPr>
        <p:spPr>
          <a:xfrm>
            <a:off x="1300320" y="4324320"/>
            <a:ext cx="3007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Spectrum Analyzer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9" name=""/>
          <p:cNvSpPr/>
          <p:nvPr/>
        </p:nvSpPr>
        <p:spPr>
          <a:xfrm>
            <a:off x="6287400" y="240156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1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2"/>
                </a:cubicBezTo>
                <a:lnTo>
                  <a:pt x="364" y="28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0" name=""/>
          <p:cNvSpPr/>
          <p:nvPr/>
        </p:nvSpPr>
        <p:spPr>
          <a:xfrm>
            <a:off x="6337800" y="240156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7"/>
                </a:moveTo>
                <a:lnTo>
                  <a:pt x="726" y="337"/>
                </a:lnTo>
                <a:lnTo>
                  <a:pt x="726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4"/>
                </a:cubicBezTo>
                <a:cubicBezTo>
                  <a:pt x="783" y="349"/>
                  <a:pt x="770" y="337"/>
                  <a:pt x="755" y="33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1" name=""/>
          <p:cNvSpPr/>
          <p:nvPr/>
        </p:nvSpPr>
        <p:spPr>
          <a:xfrm>
            <a:off x="6362640" y="2421720"/>
            <a:ext cx="256680" cy="101160"/>
          </a:xfrm>
          <a:custGeom>
            <a:avLst/>
            <a:gdLst/>
            <a:ahLst/>
            <a:rect l="0" t="0" r="r" b="b"/>
            <a:pathLst>
              <a:path w="713" h="281">
                <a:moveTo>
                  <a:pt x="690" y="281"/>
                </a:moveTo>
                <a:lnTo>
                  <a:pt x="42" y="281"/>
                </a:lnTo>
                <a:cubicBezTo>
                  <a:pt x="-14" y="281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1"/>
                  <a:pt x="690" y="28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2" name=""/>
          <p:cNvSpPr/>
          <p:nvPr/>
        </p:nvSpPr>
        <p:spPr>
          <a:xfrm>
            <a:off x="6362640" y="242172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6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2" y="0"/>
                </a:lnTo>
                <a:cubicBezTo>
                  <a:pt x="-4" y="0"/>
                  <a:pt x="-12" y="191"/>
                  <a:pt x="18" y="258"/>
                </a:cubicBezTo>
                <a:cubicBezTo>
                  <a:pt x="7" y="175"/>
                  <a:pt x="20" y="56"/>
                  <a:pt x="56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3" name=""/>
          <p:cNvSpPr/>
          <p:nvPr/>
        </p:nvSpPr>
        <p:spPr>
          <a:xfrm>
            <a:off x="6277320" y="220068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6"/>
                </a:moveTo>
                <a:cubicBezTo>
                  <a:pt x="308" y="258"/>
                  <a:pt x="258" y="308"/>
                  <a:pt x="196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6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4" name=""/>
          <p:cNvSpPr/>
          <p:nvPr/>
        </p:nvSpPr>
        <p:spPr>
          <a:xfrm>
            <a:off x="6307560" y="220068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2"/>
                </a:moveTo>
                <a:lnTo>
                  <a:pt x="727" y="252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5" y="0"/>
                </a:lnTo>
                <a:cubicBezTo>
                  <a:pt x="-28" y="0"/>
                  <a:pt x="-28" y="308"/>
                  <a:pt x="85" y="308"/>
                </a:cubicBezTo>
                <a:lnTo>
                  <a:pt x="755" y="308"/>
                </a:lnTo>
                <a:cubicBezTo>
                  <a:pt x="770" y="308"/>
                  <a:pt x="783" y="296"/>
                  <a:pt x="783" y="280"/>
                </a:cubicBezTo>
                <a:cubicBezTo>
                  <a:pt x="783" y="265"/>
                  <a:pt x="770" y="252"/>
                  <a:pt x="755" y="25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5" name=""/>
          <p:cNvSpPr/>
          <p:nvPr/>
        </p:nvSpPr>
        <p:spPr>
          <a:xfrm>
            <a:off x="6332760" y="2220840"/>
            <a:ext cx="256680" cy="70560"/>
          </a:xfrm>
          <a:custGeom>
            <a:avLst/>
            <a:gdLst/>
            <a:ahLst/>
            <a:rect l="0" t="0" r="r" b="b"/>
            <a:pathLst>
              <a:path w="713" h="196">
                <a:moveTo>
                  <a:pt x="690" y="196"/>
                </a:moveTo>
                <a:lnTo>
                  <a:pt x="42" y="196"/>
                </a:lnTo>
                <a:cubicBezTo>
                  <a:pt x="-14" y="196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6"/>
                  <a:pt x="690" y="19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6" name=""/>
          <p:cNvSpPr/>
          <p:nvPr/>
        </p:nvSpPr>
        <p:spPr>
          <a:xfrm>
            <a:off x="6332760" y="2220840"/>
            <a:ext cx="255960" cy="45360"/>
          </a:xfrm>
          <a:custGeom>
            <a:avLst/>
            <a:gdLst/>
            <a:ahLst/>
            <a:rect l="0" t="0" r="r" b="b"/>
            <a:pathLst>
              <a:path w="711" h="126">
                <a:moveTo>
                  <a:pt x="42" y="57"/>
                </a:moveTo>
                <a:lnTo>
                  <a:pt x="711" y="57"/>
                </a:lnTo>
                <a:cubicBezTo>
                  <a:pt x="708" y="25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70"/>
                  <a:pt x="1" y="126"/>
                </a:cubicBezTo>
                <a:cubicBezTo>
                  <a:pt x="6" y="88"/>
                  <a:pt x="19" y="57"/>
                  <a:pt x="42" y="5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7" name=""/>
          <p:cNvSpPr/>
          <p:nvPr/>
        </p:nvSpPr>
        <p:spPr>
          <a:xfrm>
            <a:off x="6297480" y="231120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1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2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8" name=""/>
          <p:cNvSpPr/>
          <p:nvPr/>
        </p:nvSpPr>
        <p:spPr>
          <a:xfrm>
            <a:off x="6387840" y="231120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6"/>
                </a:moveTo>
                <a:lnTo>
                  <a:pt x="616" y="196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3"/>
                  <a:pt x="671" y="28"/>
                </a:cubicBezTo>
                <a:cubicBezTo>
                  <a:pt x="671" y="13"/>
                  <a:pt x="659" y="0"/>
                  <a:pt x="644" y="0"/>
                </a:cubicBezTo>
                <a:lnTo>
                  <a:pt x="85" y="0"/>
                </a:lnTo>
                <a:cubicBezTo>
                  <a:pt x="-28" y="0"/>
                  <a:pt x="-28" y="252"/>
                  <a:pt x="85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3"/>
                </a:cubicBezTo>
                <a:cubicBezTo>
                  <a:pt x="671" y="208"/>
                  <a:pt x="659" y="196"/>
                  <a:pt x="644" y="1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9" name=""/>
          <p:cNvSpPr/>
          <p:nvPr/>
        </p:nvSpPr>
        <p:spPr>
          <a:xfrm>
            <a:off x="6413040" y="2331360"/>
            <a:ext cx="216360" cy="50760"/>
          </a:xfrm>
          <a:custGeom>
            <a:avLst/>
            <a:gdLst/>
            <a:ahLst/>
            <a:rect l="0" t="0" r="r" b="b"/>
            <a:pathLst>
              <a:path w="601" h="141">
                <a:moveTo>
                  <a:pt x="578" y="141"/>
                </a:moveTo>
                <a:lnTo>
                  <a:pt x="42" y="141"/>
                </a:lnTo>
                <a:cubicBezTo>
                  <a:pt x="-14" y="141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1"/>
                  <a:pt x="578" y="14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0" name=""/>
          <p:cNvSpPr/>
          <p:nvPr/>
        </p:nvSpPr>
        <p:spPr>
          <a:xfrm>
            <a:off x="6413040" y="2331360"/>
            <a:ext cx="216360" cy="35640"/>
          </a:xfrm>
          <a:custGeom>
            <a:avLst/>
            <a:gdLst/>
            <a:ahLst/>
            <a:rect l="0" t="0" r="r" b="b"/>
            <a:pathLst>
              <a:path w="601" h="99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9"/>
                </a:cubicBezTo>
                <a:cubicBezTo>
                  <a:pt x="9" y="75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1" name=""/>
          <p:cNvSpPr txBox="1"/>
          <p:nvPr/>
        </p:nvSpPr>
        <p:spPr>
          <a:xfrm>
            <a:off x="1300320" y="4809960"/>
            <a:ext cx="3109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Signal Quality Monitor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2" name=""/>
          <p:cNvSpPr txBox="1"/>
          <p:nvPr/>
        </p:nvSpPr>
        <p:spPr>
          <a:xfrm>
            <a:off x="6646680" y="21308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3" name=""/>
          <p:cNvSpPr txBox="1"/>
          <p:nvPr/>
        </p:nvSpPr>
        <p:spPr>
          <a:xfrm>
            <a:off x="6740280" y="2133720"/>
            <a:ext cx="9396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ความรู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4" name=""/>
          <p:cNvSpPr txBox="1"/>
          <p:nvPr/>
        </p:nvSpPr>
        <p:spPr>
          <a:xfrm>
            <a:off x="7696080" y="21337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5" name=""/>
          <p:cNvSpPr txBox="1"/>
          <p:nvPr/>
        </p:nvSpPr>
        <p:spPr>
          <a:xfrm>
            <a:off x="7678440" y="21337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6" name=""/>
          <p:cNvSpPr txBox="1"/>
          <p:nvPr/>
        </p:nvSpPr>
        <p:spPr>
          <a:xfrm>
            <a:off x="7896960" y="21337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ได้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7" name=""/>
          <p:cNvSpPr txBox="1"/>
          <p:nvPr/>
        </p:nvSpPr>
        <p:spPr>
          <a:xfrm>
            <a:off x="8223840" y="21337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</a:t>
            </a:r>
            <a:r>
              <a:rPr b="0" lang="en-US" sz="2830" spc="-1" strike="noStrike">
                <a:solidFill>
                  <a:srgbClr val="1f2328"/>
                </a:solidFill>
                <a:latin typeface="NotoSansThai"/>
                <a:ea typeface="NotoSansThai"/>
              </a:rPr>
              <a:t> 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8" name=""/>
          <p:cNvSpPr/>
          <p:nvPr/>
        </p:nvSpPr>
        <p:spPr>
          <a:xfrm>
            <a:off x="6534000" y="3028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9" name=""/>
          <p:cNvSpPr txBox="1"/>
          <p:nvPr/>
        </p:nvSpPr>
        <p:spPr>
          <a:xfrm>
            <a:off x="8398800" y="21337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0" name=""/>
          <p:cNvSpPr txBox="1"/>
          <p:nvPr/>
        </p:nvSpPr>
        <p:spPr>
          <a:xfrm>
            <a:off x="6786720" y="2876400"/>
            <a:ext cx="2464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Technology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1" name=""/>
          <p:cNvSpPr txBox="1"/>
          <p:nvPr/>
        </p:nvSpPr>
        <p:spPr>
          <a:xfrm>
            <a:off x="9189000" y="28789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2" name=""/>
          <p:cNvSpPr txBox="1"/>
          <p:nvPr/>
        </p:nvSpPr>
        <p:spPr>
          <a:xfrm>
            <a:off x="9423720" y="2879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3" name=""/>
          <p:cNvSpPr txBox="1"/>
          <p:nvPr/>
        </p:nvSpPr>
        <p:spPr>
          <a:xfrm>
            <a:off x="9419040" y="2878920"/>
            <a:ext cx="305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งลึ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4" name=""/>
          <p:cNvSpPr/>
          <p:nvPr/>
        </p:nvSpPr>
        <p:spPr>
          <a:xfrm>
            <a:off x="6534000" y="3514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5" name=""/>
          <p:cNvSpPr txBox="1"/>
          <p:nvPr/>
        </p:nvSpPr>
        <p:spPr>
          <a:xfrm>
            <a:off x="9725040" y="28789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6" name=""/>
          <p:cNvSpPr txBox="1"/>
          <p:nvPr/>
        </p:nvSpPr>
        <p:spPr>
          <a:xfrm>
            <a:off x="6786720" y="3362400"/>
            <a:ext cx="2232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&amp; PyQt5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7" name=""/>
          <p:cNvSpPr txBox="1"/>
          <p:nvPr/>
        </p:nvSpPr>
        <p:spPr>
          <a:xfrm>
            <a:off x="8976240" y="33645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8" name=""/>
          <p:cNvSpPr txBox="1"/>
          <p:nvPr/>
        </p:nvSpPr>
        <p:spPr>
          <a:xfrm>
            <a:off x="9127440" y="336456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นสู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9" name=""/>
          <p:cNvSpPr/>
          <p:nvPr/>
        </p:nvSpPr>
        <p:spPr>
          <a:xfrm>
            <a:off x="65340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0" name=""/>
          <p:cNvSpPr txBox="1"/>
          <p:nvPr/>
        </p:nvSpPr>
        <p:spPr>
          <a:xfrm>
            <a:off x="9454680" y="33645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1" name=""/>
          <p:cNvSpPr txBox="1"/>
          <p:nvPr/>
        </p:nvSpPr>
        <p:spPr>
          <a:xfrm>
            <a:off x="6786720" y="3848040"/>
            <a:ext cx="1285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&amp; DSP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2" name=""/>
          <p:cNvSpPr txBox="1"/>
          <p:nvPr/>
        </p:nvSpPr>
        <p:spPr>
          <a:xfrm>
            <a:off x="8060760" y="3850200"/>
            <a:ext cx="398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ระดั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3" name=""/>
          <p:cNvSpPr txBox="1"/>
          <p:nvPr/>
        </p:nvSpPr>
        <p:spPr>
          <a:xfrm>
            <a:off x="8458920" y="3850200"/>
            <a:ext cx="335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บมื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4" name=""/>
          <p:cNvSpPr txBox="1"/>
          <p:nvPr/>
        </p:nvSpPr>
        <p:spPr>
          <a:xfrm>
            <a:off x="8795520" y="3850200"/>
            <a:ext cx="579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ออาช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5" name=""/>
          <p:cNvSpPr txBox="1"/>
          <p:nvPr/>
        </p:nvSpPr>
        <p:spPr>
          <a:xfrm>
            <a:off x="9380880" y="38509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6" name=""/>
          <p:cNvSpPr/>
          <p:nvPr/>
        </p:nvSpPr>
        <p:spPr>
          <a:xfrm>
            <a:off x="65340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7" name=""/>
          <p:cNvSpPr txBox="1"/>
          <p:nvPr/>
        </p:nvSpPr>
        <p:spPr>
          <a:xfrm>
            <a:off x="9376560" y="3850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8" name=""/>
          <p:cNvSpPr/>
          <p:nvPr/>
        </p:nvSpPr>
        <p:spPr>
          <a:xfrm>
            <a:off x="827640" y="5444280"/>
            <a:ext cx="212760" cy="245880"/>
          </a:xfrm>
          <a:custGeom>
            <a:avLst/>
            <a:gdLst/>
            <a:ahLst/>
            <a:rect l="0" t="0" r="r" b="b"/>
            <a:pathLst>
              <a:path w="591" h="683">
                <a:moveTo>
                  <a:pt x="577" y="319"/>
                </a:moveTo>
                <a:lnTo>
                  <a:pt x="387" y="249"/>
                </a:lnTo>
                <a:lnTo>
                  <a:pt x="315" y="15"/>
                </a:lnTo>
                <a:cubicBezTo>
                  <a:pt x="312" y="7"/>
                  <a:pt x="304" y="0"/>
                  <a:pt x="295" y="0"/>
                </a:cubicBezTo>
                <a:cubicBezTo>
                  <a:pt x="285" y="0"/>
                  <a:pt x="277" y="7"/>
                  <a:pt x="274" y="15"/>
                </a:cubicBezTo>
                <a:lnTo>
                  <a:pt x="204" y="249"/>
                </a:lnTo>
                <a:lnTo>
                  <a:pt x="14" y="319"/>
                </a:lnTo>
                <a:cubicBezTo>
                  <a:pt x="6" y="322"/>
                  <a:pt x="0" y="330"/>
                  <a:pt x="0" y="339"/>
                </a:cubicBezTo>
                <a:cubicBezTo>
                  <a:pt x="0" y="348"/>
                  <a:pt x="6" y="356"/>
                  <a:pt x="14" y="359"/>
                </a:cubicBezTo>
                <a:lnTo>
                  <a:pt x="204" y="429"/>
                </a:lnTo>
                <a:lnTo>
                  <a:pt x="274" y="668"/>
                </a:lnTo>
                <a:cubicBezTo>
                  <a:pt x="277" y="677"/>
                  <a:pt x="285" y="683"/>
                  <a:pt x="295" y="683"/>
                </a:cubicBezTo>
                <a:cubicBezTo>
                  <a:pt x="304" y="683"/>
                  <a:pt x="313" y="677"/>
                  <a:pt x="315" y="668"/>
                </a:cubicBezTo>
                <a:lnTo>
                  <a:pt x="387" y="429"/>
                </a:lnTo>
                <a:lnTo>
                  <a:pt x="577" y="359"/>
                </a:lnTo>
                <a:cubicBezTo>
                  <a:pt x="585" y="356"/>
                  <a:pt x="591" y="348"/>
                  <a:pt x="591" y="339"/>
                </a:cubicBezTo>
                <a:cubicBezTo>
                  <a:pt x="591" y="330"/>
                  <a:pt x="585" y="322"/>
                  <a:pt x="577" y="31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9" name=""/>
          <p:cNvSpPr/>
          <p:nvPr/>
        </p:nvSpPr>
        <p:spPr>
          <a:xfrm>
            <a:off x="779040" y="5447160"/>
            <a:ext cx="107640" cy="250920"/>
          </a:xfrm>
          <a:custGeom>
            <a:avLst/>
            <a:gdLst/>
            <a:ahLst/>
            <a:rect l="0" t="0" r="r" b="b"/>
            <a:pathLst>
              <a:path w="299" h="697">
                <a:moveTo>
                  <a:pt x="285" y="545"/>
                </a:moveTo>
                <a:lnTo>
                  <a:pt x="236" y="526"/>
                </a:lnTo>
                <a:lnTo>
                  <a:pt x="217" y="456"/>
                </a:lnTo>
                <a:cubicBezTo>
                  <a:pt x="214" y="446"/>
                  <a:pt x="206" y="440"/>
                  <a:pt x="196" y="440"/>
                </a:cubicBezTo>
                <a:cubicBezTo>
                  <a:pt x="187" y="440"/>
                  <a:pt x="178" y="446"/>
                  <a:pt x="176" y="456"/>
                </a:cubicBezTo>
                <a:lnTo>
                  <a:pt x="157" y="526"/>
                </a:lnTo>
                <a:lnTo>
                  <a:pt x="107" y="545"/>
                </a:lnTo>
                <a:cubicBezTo>
                  <a:pt x="99" y="548"/>
                  <a:pt x="93" y="556"/>
                  <a:pt x="93" y="565"/>
                </a:cubicBezTo>
                <a:cubicBezTo>
                  <a:pt x="93" y="574"/>
                  <a:pt x="99" y="582"/>
                  <a:pt x="107" y="585"/>
                </a:cubicBezTo>
                <a:lnTo>
                  <a:pt x="156" y="603"/>
                </a:lnTo>
                <a:lnTo>
                  <a:pt x="176" y="681"/>
                </a:lnTo>
                <a:cubicBezTo>
                  <a:pt x="178" y="690"/>
                  <a:pt x="187" y="697"/>
                  <a:pt x="196" y="697"/>
                </a:cubicBezTo>
                <a:cubicBezTo>
                  <a:pt x="206" y="697"/>
                  <a:pt x="215" y="690"/>
                  <a:pt x="217" y="681"/>
                </a:cubicBezTo>
                <a:lnTo>
                  <a:pt x="236" y="603"/>
                </a:lnTo>
                <a:lnTo>
                  <a:pt x="285" y="585"/>
                </a:lnTo>
                <a:cubicBezTo>
                  <a:pt x="294" y="582"/>
                  <a:pt x="299" y="574"/>
                  <a:pt x="299" y="565"/>
                </a:cubicBezTo>
                <a:cubicBezTo>
                  <a:pt x="299" y="556"/>
                  <a:pt x="294" y="548"/>
                  <a:pt x="285" y="545"/>
                </a:cubicBezTo>
                <a:moveTo>
                  <a:pt x="193" y="83"/>
                </a:moveTo>
                <a:lnTo>
                  <a:pt x="143" y="64"/>
                </a:lnTo>
                <a:lnTo>
                  <a:pt x="124" y="13"/>
                </a:lnTo>
                <a:cubicBezTo>
                  <a:pt x="121" y="5"/>
                  <a:pt x="113" y="0"/>
                  <a:pt x="104" y="0"/>
                </a:cubicBezTo>
                <a:cubicBezTo>
                  <a:pt x="95" y="0"/>
                  <a:pt x="87" y="5"/>
                  <a:pt x="84" y="13"/>
                </a:cubicBezTo>
                <a:lnTo>
                  <a:pt x="64" y="64"/>
                </a:lnTo>
                <a:lnTo>
                  <a:pt x="14" y="83"/>
                </a:lnTo>
                <a:cubicBezTo>
                  <a:pt x="5" y="86"/>
                  <a:pt x="0" y="94"/>
                  <a:pt x="0" y="103"/>
                </a:cubicBezTo>
                <a:cubicBezTo>
                  <a:pt x="0" y="111"/>
                  <a:pt x="5" y="119"/>
                  <a:pt x="14" y="123"/>
                </a:cubicBezTo>
                <a:lnTo>
                  <a:pt x="64" y="141"/>
                </a:lnTo>
                <a:lnTo>
                  <a:pt x="84" y="192"/>
                </a:lnTo>
                <a:cubicBezTo>
                  <a:pt x="87" y="200"/>
                  <a:pt x="95" y="206"/>
                  <a:pt x="104" y="206"/>
                </a:cubicBezTo>
                <a:cubicBezTo>
                  <a:pt x="113" y="206"/>
                  <a:pt x="121" y="200"/>
                  <a:pt x="124" y="192"/>
                </a:cubicBezTo>
                <a:lnTo>
                  <a:pt x="143" y="141"/>
                </a:lnTo>
                <a:lnTo>
                  <a:pt x="193" y="123"/>
                </a:lnTo>
                <a:cubicBezTo>
                  <a:pt x="201" y="119"/>
                  <a:pt x="207" y="111"/>
                  <a:pt x="207" y="103"/>
                </a:cubicBezTo>
                <a:cubicBezTo>
                  <a:pt x="207" y="94"/>
                  <a:pt x="201" y="86"/>
                  <a:pt x="193" y="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0" name=""/>
          <p:cNvSpPr txBox="1"/>
          <p:nvPr/>
        </p:nvSpPr>
        <p:spPr>
          <a:xfrm>
            <a:off x="6786720" y="4324320"/>
            <a:ext cx="4348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Raspberry Pi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Embedded Systems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1" name=""/>
          <p:cNvSpPr txBox="1"/>
          <p:nvPr/>
        </p:nvSpPr>
        <p:spPr>
          <a:xfrm>
            <a:off x="1065240" y="53816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2" name=""/>
          <p:cNvSpPr txBox="1"/>
          <p:nvPr/>
        </p:nvSpPr>
        <p:spPr>
          <a:xfrm>
            <a:off x="1136880" y="5383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3" name=""/>
          <p:cNvSpPr txBox="1"/>
          <p:nvPr/>
        </p:nvSpPr>
        <p:spPr>
          <a:xfrm>
            <a:off x="1329120" y="5383800"/>
            <a:ext cx="954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ฒนาจาก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4" name=""/>
          <p:cNvSpPr txBox="1"/>
          <p:nvPr/>
        </p:nvSpPr>
        <p:spPr>
          <a:xfrm>
            <a:off x="2284560" y="53816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5" name=""/>
          <p:cNvSpPr txBox="1"/>
          <p:nvPr/>
        </p:nvSpPr>
        <p:spPr>
          <a:xfrm>
            <a:off x="2356560" y="5383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ผู้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6" name=""/>
          <p:cNvSpPr txBox="1"/>
          <p:nvPr/>
        </p:nvSpPr>
        <p:spPr>
          <a:xfrm>
            <a:off x="2535480" y="5383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เริ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7" name=""/>
          <p:cNvSpPr txBox="1"/>
          <p:nvPr/>
        </p:nvSpPr>
        <p:spPr>
          <a:xfrm>
            <a:off x="2748960" y="5383800"/>
            <a:ext cx="345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มต้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8" name=""/>
          <p:cNvSpPr txBox="1"/>
          <p:nvPr/>
        </p:nvSpPr>
        <p:spPr>
          <a:xfrm>
            <a:off x="3094200" y="5383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9" name=""/>
          <p:cNvSpPr txBox="1"/>
          <p:nvPr/>
        </p:nvSpPr>
        <p:spPr>
          <a:xfrm>
            <a:off x="3263760" y="53816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0" name=""/>
          <p:cNvSpPr txBox="1"/>
          <p:nvPr/>
        </p:nvSpPr>
        <p:spPr>
          <a:xfrm>
            <a:off x="3335400" y="542700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1" name=""/>
          <p:cNvSpPr txBox="1"/>
          <p:nvPr/>
        </p:nvSpPr>
        <p:spPr>
          <a:xfrm>
            <a:off x="3611520" y="5381640"/>
            <a:ext cx="1703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Engineer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2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3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8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9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0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1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2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3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4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5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6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7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8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9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0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1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2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3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4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5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6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7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8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9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0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1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2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3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4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5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6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7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8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9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0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1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2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3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4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5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6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7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8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9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0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1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2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3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4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5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6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7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8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9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0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1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2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3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4" name=""/>
          <p:cNvSpPr/>
          <p:nvPr/>
        </p:nvSpPr>
        <p:spPr>
          <a:xfrm>
            <a:off x="790560" y="1581120"/>
            <a:ext cx="447840" cy="447840"/>
          </a:xfrm>
          <a:custGeom>
            <a:avLst/>
            <a:gdLst/>
            <a:ahLst/>
            <a:rect l="0" t="0" r="r" b="b"/>
            <a:pathLst>
              <a:path w="1244" h="1244">
                <a:moveTo>
                  <a:pt x="621" y="0"/>
                </a:moveTo>
                <a:cubicBezTo>
                  <a:pt x="278" y="0"/>
                  <a:pt x="0" y="278"/>
                  <a:pt x="0" y="621"/>
                </a:cubicBezTo>
                <a:cubicBezTo>
                  <a:pt x="0" y="965"/>
                  <a:pt x="278" y="1244"/>
                  <a:pt x="621" y="1244"/>
                </a:cubicBezTo>
                <a:cubicBezTo>
                  <a:pt x="966" y="1244"/>
                  <a:pt x="1244" y="965"/>
                  <a:pt x="1244" y="621"/>
                </a:cubicBezTo>
                <a:cubicBezTo>
                  <a:pt x="1244" y="278"/>
                  <a:pt x="966" y="0"/>
                  <a:pt x="621" y="0"/>
                </a:cubicBezTo>
                <a:moveTo>
                  <a:pt x="70" y="656"/>
                </a:moveTo>
                <a:lnTo>
                  <a:pt x="208" y="656"/>
                </a:lnTo>
                <a:cubicBezTo>
                  <a:pt x="211" y="742"/>
                  <a:pt x="226" y="824"/>
                  <a:pt x="250" y="898"/>
                </a:cubicBezTo>
                <a:lnTo>
                  <a:pt x="143" y="898"/>
                </a:lnTo>
                <a:cubicBezTo>
                  <a:pt x="101" y="826"/>
                  <a:pt x="76" y="744"/>
                  <a:pt x="70" y="656"/>
                </a:cubicBezTo>
                <a:moveTo>
                  <a:pt x="656" y="276"/>
                </a:moveTo>
                <a:lnTo>
                  <a:pt x="656" y="71"/>
                </a:lnTo>
                <a:cubicBezTo>
                  <a:pt x="751" y="87"/>
                  <a:pt x="834" y="163"/>
                  <a:pt x="891" y="276"/>
                </a:cubicBezTo>
                <a:lnTo>
                  <a:pt x="656" y="276"/>
                </a:lnTo>
                <a:moveTo>
                  <a:pt x="921" y="345"/>
                </a:moveTo>
                <a:cubicBezTo>
                  <a:pt x="947" y="417"/>
                  <a:pt x="963" y="499"/>
                  <a:pt x="967" y="587"/>
                </a:cubicBezTo>
                <a:lnTo>
                  <a:pt x="656" y="587"/>
                </a:lnTo>
                <a:lnTo>
                  <a:pt x="656" y="345"/>
                </a:lnTo>
                <a:lnTo>
                  <a:pt x="921" y="345"/>
                </a:lnTo>
                <a:moveTo>
                  <a:pt x="587" y="71"/>
                </a:moveTo>
                <a:lnTo>
                  <a:pt x="587" y="276"/>
                </a:lnTo>
                <a:lnTo>
                  <a:pt x="352" y="276"/>
                </a:lnTo>
                <a:cubicBezTo>
                  <a:pt x="408" y="163"/>
                  <a:pt x="492" y="87"/>
                  <a:pt x="587" y="71"/>
                </a:cubicBezTo>
                <a:moveTo>
                  <a:pt x="587" y="345"/>
                </a:moveTo>
                <a:lnTo>
                  <a:pt x="587" y="587"/>
                </a:lnTo>
                <a:lnTo>
                  <a:pt x="277" y="587"/>
                </a:lnTo>
                <a:cubicBezTo>
                  <a:pt x="280" y="499"/>
                  <a:pt x="296" y="417"/>
                  <a:pt x="322" y="345"/>
                </a:cubicBezTo>
                <a:lnTo>
                  <a:pt x="587" y="345"/>
                </a:lnTo>
                <a:moveTo>
                  <a:pt x="208" y="587"/>
                </a:moveTo>
                <a:lnTo>
                  <a:pt x="70" y="587"/>
                </a:lnTo>
                <a:cubicBezTo>
                  <a:pt x="76" y="499"/>
                  <a:pt x="101" y="417"/>
                  <a:pt x="143" y="345"/>
                </a:cubicBezTo>
                <a:lnTo>
                  <a:pt x="250" y="345"/>
                </a:lnTo>
                <a:cubicBezTo>
                  <a:pt x="226" y="419"/>
                  <a:pt x="211" y="500"/>
                  <a:pt x="208" y="587"/>
                </a:cubicBezTo>
                <a:moveTo>
                  <a:pt x="277" y="656"/>
                </a:moveTo>
                <a:lnTo>
                  <a:pt x="587" y="656"/>
                </a:lnTo>
                <a:lnTo>
                  <a:pt x="587" y="898"/>
                </a:lnTo>
                <a:lnTo>
                  <a:pt x="322" y="898"/>
                </a:lnTo>
                <a:cubicBezTo>
                  <a:pt x="296" y="826"/>
                  <a:pt x="280" y="744"/>
                  <a:pt x="277" y="656"/>
                </a:cubicBezTo>
                <a:moveTo>
                  <a:pt x="587" y="967"/>
                </a:moveTo>
                <a:lnTo>
                  <a:pt x="587" y="1171"/>
                </a:lnTo>
                <a:cubicBezTo>
                  <a:pt x="492" y="1156"/>
                  <a:pt x="408" y="1080"/>
                  <a:pt x="352" y="967"/>
                </a:cubicBezTo>
                <a:lnTo>
                  <a:pt x="587" y="967"/>
                </a:lnTo>
                <a:moveTo>
                  <a:pt x="656" y="1171"/>
                </a:moveTo>
                <a:lnTo>
                  <a:pt x="656" y="967"/>
                </a:lnTo>
                <a:lnTo>
                  <a:pt x="891" y="967"/>
                </a:lnTo>
                <a:cubicBezTo>
                  <a:pt x="834" y="1080"/>
                  <a:pt x="751" y="1156"/>
                  <a:pt x="656" y="1171"/>
                </a:cubicBezTo>
                <a:moveTo>
                  <a:pt x="656" y="898"/>
                </a:moveTo>
                <a:lnTo>
                  <a:pt x="656" y="656"/>
                </a:lnTo>
                <a:lnTo>
                  <a:pt x="967" y="656"/>
                </a:lnTo>
                <a:cubicBezTo>
                  <a:pt x="963" y="744"/>
                  <a:pt x="947" y="826"/>
                  <a:pt x="921" y="898"/>
                </a:cubicBezTo>
                <a:lnTo>
                  <a:pt x="656" y="898"/>
                </a:lnTo>
                <a:moveTo>
                  <a:pt x="1036" y="656"/>
                </a:moveTo>
                <a:lnTo>
                  <a:pt x="1173" y="656"/>
                </a:lnTo>
                <a:cubicBezTo>
                  <a:pt x="1168" y="744"/>
                  <a:pt x="1142" y="826"/>
                  <a:pt x="1100" y="898"/>
                </a:cubicBezTo>
                <a:lnTo>
                  <a:pt x="993" y="898"/>
                </a:lnTo>
                <a:cubicBezTo>
                  <a:pt x="1018" y="824"/>
                  <a:pt x="1032" y="742"/>
                  <a:pt x="1036" y="656"/>
                </a:cubicBezTo>
                <a:moveTo>
                  <a:pt x="1036" y="587"/>
                </a:moveTo>
                <a:cubicBezTo>
                  <a:pt x="1032" y="500"/>
                  <a:pt x="1018" y="419"/>
                  <a:pt x="993" y="345"/>
                </a:cubicBezTo>
                <a:lnTo>
                  <a:pt x="1100" y="345"/>
                </a:lnTo>
                <a:cubicBezTo>
                  <a:pt x="1142" y="417"/>
                  <a:pt x="1168" y="499"/>
                  <a:pt x="1173" y="587"/>
                </a:cubicBezTo>
                <a:lnTo>
                  <a:pt x="1036" y="587"/>
                </a:lnTo>
                <a:moveTo>
                  <a:pt x="1053" y="276"/>
                </a:moveTo>
                <a:lnTo>
                  <a:pt x="967" y="276"/>
                </a:lnTo>
                <a:cubicBezTo>
                  <a:pt x="942" y="221"/>
                  <a:pt x="910" y="172"/>
                  <a:pt x="875" y="131"/>
                </a:cubicBezTo>
                <a:cubicBezTo>
                  <a:pt x="945" y="167"/>
                  <a:pt x="1005" y="216"/>
                  <a:pt x="1053" y="276"/>
                </a:cubicBezTo>
                <a:moveTo>
                  <a:pt x="367" y="131"/>
                </a:moveTo>
                <a:cubicBezTo>
                  <a:pt x="332" y="172"/>
                  <a:pt x="301" y="221"/>
                  <a:pt x="277" y="276"/>
                </a:cubicBezTo>
                <a:lnTo>
                  <a:pt x="190" y="276"/>
                </a:lnTo>
                <a:cubicBezTo>
                  <a:pt x="238" y="216"/>
                  <a:pt x="298" y="167"/>
                  <a:pt x="367" y="131"/>
                </a:cubicBezTo>
                <a:moveTo>
                  <a:pt x="190" y="967"/>
                </a:moveTo>
                <a:lnTo>
                  <a:pt x="277" y="967"/>
                </a:lnTo>
                <a:cubicBezTo>
                  <a:pt x="301" y="1022"/>
                  <a:pt x="332" y="1071"/>
                  <a:pt x="367" y="1112"/>
                </a:cubicBezTo>
                <a:cubicBezTo>
                  <a:pt x="298" y="1076"/>
                  <a:pt x="238" y="1027"/>
                  <a:pt x="190" y="967"/>
                </a:cubicBezTo>
                <a:moveTo>
                  <a:pt x="875" y="1112"/>
                </a:moveTo>
                <a:cubicBezTo>
                  <a:pt x="910" y="1071"/>
                  <a:pt x="942" y="1022"/>
                  <a:pt x="967" y="967"/>
                </a:cubicBezTo>
                <a:lnTo>
                  <a:pt x="1053" y="967"/>
                </a:lnTo>
                <a:cubicBezTo>
                  <a:pt x="1005" y="1027"/>
                  <a:pt x="945" y="1076"/>
                  <a:pt x="875" y="1112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5" name=""/>
          <p:cNvSpPr txBox="1"/>
          <p:nvPr/>
        </p:nvSpPr>
        <p:spPr>
          <a:xfrm>
            <a:off x="1255680" y="15087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6" name=""/>
          <p:cNvSpPr txBox="1"/>
          <p:nvPr/>
        </p:nvSpPr>
        <p:spPr>
          <a:xfrm>
            <a:off x="1370520" y="1512360"/>
            <a:ext cx="7628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แหล่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7" name=""/>
          <p:cNvSpPr txBox="1"/>
          <p:nvPr/>
        </p:nvSpPr>
        <p:spPr>
          <a:xfrm>
            <a:off x="2133360" y="1512360"/>
            <a:ext cx="479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งข้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8" name=""/>
          <p:cNvSpPr txBox="1"/>
          <p:nvPr/>
        </p:nvSpPr>
        <p:spPr>
          <a:xfrm>
            <a:off x="2612160" y="1512360"/>
            <a:ext cx="5248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อมู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9" name=""/>
          <p:cNvSpPr txBox="1"/>
          <p:nvPr/>
        </p:nvSpPr>
        <p:spPr>
          <a:xfrm>
            <a:off x="3137040" y="1512360"/>
            <a:ext cx="6894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ลเพิ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0" name=""/>
          <p:cNvSpPr txBox="1"/>
          <p:nvPr/>
        </p:nvSpPr>
        <p:spPr>
          <a:xfrm>
            <a:off x="3818520" y="1512360"/>
            <a:ext cx="6836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มเติ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1" name=""/>
          <p:cNvSpPr/>
          <p:nvPr/>
        </p:nvSpPr>
        <p:spPr>
          <a:xfrm>
            <a:off x="780840" y="2708640"/>
            <a:ext cx="362160" cy="241560"/>
          </a:xfrm>
          <a:custGeom>
            <a:avLst/>
            <a:gdLst/>
            <a:ahLst/>
            <a:rect l="0" t="0" r="r" b="b"/>
            <a:pathLst>
              <a:path w="1006" h="671">
                <a:moveTo>
                  <a:pt x="895" y="0"/>
                </a:moveTo>
                <a:lnTo>
                  <a:pt x="112" y="0"/>
                </a:lnTo>
                <a:cubicBezTo>
                  <a:pt x="50" y="0"/>
                  <a:pt x="0" y="50"/>
                  <a:pt x="0" y="112"/>
                </a:cubicBezTo>
                <a:lnTo>
                  <a:pt x="0" y="532"/>
                </a:lnTo>
                <a:cubicBezTo>
                  <a:pt x="0" y="593"/>
                  <a:pt x="50" y="643"/>
                  <a:pt x="112" y="643"/>
                </a:cubicBezTo>
                <a:lnTo>
                  <a:pt x="432" y="643"/>
                </a:lnTo>
                <a:cubicBezTo>
                  <a:pt x="446" y="660"/>
                  <a:pt x="473" y="671"/>
                  <a:pt x="504" y="671"/>
                </a:cubicBezTo>
                <a:cubicBezTo>
                  <a:pt x="535" y="671"/>
                  <a:pt x="561" y="660"/>
                  <a:pt x="576" y="643"/>
                </a:cubicBezTo>
                <a:lnTo>
                  <a:pt x="895" y="643"/>
                </a:lnTo>
                <a:cubicBezTo>
                  <a:pt x="956" y="643"/>
                  <a:pt x="1006" y="593"/>
                  <a:pt x="1006" y="532"/>
                </a:cubicBezTo>
                <a:lnTo>
                  <a:pt x="1006" y="112"/>
                </a:lnTo>
                <a:cubicBezTo>
                  <a:pt x="1006" y="50"/>
                  <a:pt x="956" y="0"/>
                  <a:pt x="895" y="0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2" name=""/>
          <p:cNvSpPr/>
          <p:nvPr/>
        </p:nvSpPr>
        <p:spPr>
          <a:xfrm>
            <a:off x="941760" y="2708640"/>
            <a:ext cx="40680" cy="221400"/>
          </a:xfrm>
          <a:custGeom>
            <a:avLst/>
            <a:gdLst/>
            <a:ahLst/>
            <a:rect l="0" t="0" r="r" b="b"/>
            <a:pathLst>
              <a:path w="113" h="615">
                <a:moveTo>
                  <a:pt x="113" y="560"/>
                </a:moveTo>
                <a:cubicBezTo>
                  <a:pt x="113" y="590"/>
                  <a:pt x="87" y="615"/>
                  <a:pt x="56" y="615"/>
                </a:cubicBezTo>
                <a:cubicBezTo>
                  <a:pt x="25" y="615"/>
                  <a:pt x="0" y="590"/>
                  <a:pt x="0" y="560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cubicBezTo>
                  <a:pt x="87" y="0"/>
                  <a:pt x="113" y="25"/>
                  <a:pt x="113" y="56"/>
                </a:cubicBezTo>
                <a:lnTo>
                  <a:pt x="113" y="56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3" name=""/>
          <p:cNvSpPr/>
          <p:nvPr/>
        </p:nvSpPr>
        <p:spPr>
          <a:xfrm>
            <a:off x="801000" y="2698560"/>
            <a:ext cx="161280" cy="221400"/>
          </a:xfrm>
          <a:custGeom>
            <a:avLst/>
            <a:gdLst/>
            <a:ahLst/>
            <a:rect l="0" t="0" r="r" b="b"/>
            <a:pathLst>
              <a:path w="448" h="615">
                <a:moveTo>
                  <a:pt x="448" y="560"/>
                </a:moveTo>
                <a:cubicBezTo>
                  <a:pt x="448" y="590"/>
                  <a:pt x="423" y="615"/>
                  <a:pt x="392" y="615"/>
                </a:cubicBezTo>
                <a:lnTo>
                  <a:pt x="56" y="615"/>
                </a:lnTo>
                <a:cubicBezTo>
                  <a:pt x="25" y="615"/>
                  <a:pt x="0" y="590"/>
                  <a:pt x="0" y="560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392" y="0"/>
                </a:lnTo>
                <a:cubicBezTo>
                  <a:pt x="423" y="0"/>
                  <a:pt x="448" y="25"/>
                  <a:pt x="448" y="56"/>
                </a:cubicBezTo>
                <a:lnTo>
                  <a:pt x="448" y="56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4" name=""/>
          <p:cNvSpPr/>
          <p:nvPr/>
        </p:nvSpPr>
        <p:spPr>
          <a:xfrm>
            <a:off x="821160" y="2678400"/>
            <a:ext cx="141120" cy="221760"/>
          </a:xfrm>
          <a:custGeom>
            <a:avLst/>
            <a:gdLst/>
            <a:ahLst/>
            <a:rect l="0" t="0" r="r" b="b"/>
            <a:pathLst>
              <a:path w="392" h="616">
                <a:moveTo>
                  <a:pt x="392" y="616"/>
                </a:moveTo>
                <a:cubicBezTo>
                  <a:pt x="364" y="560"/>
                  <a:pt x="290" y="560"/>
                  <a:pt x="280" y="560"/>
                </a:cubicBezTo>
                <a:cubicBezTo>
                  <a:pt x="223" y="560"/>
                  <a:pt x="139" y="616"/>
                  <a:pt x="56" y="616"/>
                </a:cubicBezTo>
                <a:cubicBezTo>
                  <a:pt x="28" y="616"/>
                  <a:pt x="0" y="591"/>
                  <a:pt x="0" y="560"/>
                </a:cubicBezTo>
                <a:lnTo>
                  <a:pt x="0" y="112"/>
                </a:lnTo>
                <a:cubicBezTo>
                  <a:pt x="0" y="81"/>
                  <a:pt x="28" y="56"/>
                  <a:pt x="56" y="56"/>
                </a:cubicBezTo>
                <a:cubicBezTo>
                  <a:pt x="147" y="56"/>
                  <a:pt x="223" y="0"/>
                  <a:pt x="280" y="0"/>
                </a:cubicBezTo>
                <a:cubicBezTo>
                  <a:pt x="364" y="0"/>
                  <a:pt x="392" y="53"/>
                  <a:pt x="392" y="84"/>
                </a:cubicBezTo>
                <a:lnTo>
                  <a:pt x="392" y="616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5" name=""/>
          <p:cNvSpPr/>
          <p:nvPr/>
        </p:nvSpPr>
        <p:spPr>
          <a:xfrm>
            <a:off x="961920" y="2698560"/>
            <a:ext cx="161280" cy="221400"/>
          </a:xfrm>
          <a:custGeom>
            <a:avLst/>
            <a:gdLst/>
            <a:ahLst/>
            <a:rect l="0" t="0" r="r" b="b"/>
            <a:pathLst>
              <a:path w="448" h="615">
                <a:moveTo>
                  <a:pt x="448" y="560"/>
                </a:moveTo>
                <a:cubicBezTo>
                  <a:pt x="448" y="590"/>
                  <a:pt x="423" y="615"/>
                  <a:pt x="392" y="615"/>
                </a:cubicBezTo>
                <a:lnTo>
                  <a:pt x="56" y="615"/>
                </a:lnTo>
                <a:cubicBezTo>
                  <a:pt x="25" y="615"/>
                  <a:pt x="0" y="590"/>
                  <a:pt x="0" y="560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392" y="0"/>
                </a:lnTo>
                <a:cubicBezTo>
                  <a:pt x="423" y="0"/>
                  <a:pt x="448" y="25"/>
                  <a:pt x="448" y="56"/>
                </a:cubicBezTo>
                <a:lnTo>
                  <a:pt x="448" y="56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6" name=""/>
          <p:cNvSpPr/>
          <p:nvPr/>
        </p:nvSpPr>
        <p:spPr>
          <a:xfrm>
            <a:off x="961920" y="2678400"/>
            <a:ext cx="141120" cy="221760"/>
          </a:xfrm>
          <a:custGeom>
            <a:avLst/>
            <a:gdLst/>
            <a:ahLst/>
            <a:rect l="0" t="0" r="r" b="b"/>
            <a:pathLst>
              <a:path w="392" h="616">
                <a:moveTo>
                  <a:pt x="0" y="616"/>
                </a:moveTo>
                <a:cubicBezTo>
                  <a:pt x="28" y="560"/>
                  <a:pt x="102" y="560"/>
                  <a:pt x="112" y="560"/>
                </a:cubicBezTo>
                <a:cubicBezTo>
                  <a:pt x="167" y="560"/>
                  <a:pt x="251" y="616"/>
                  <a:pt x="336" y="616"/>
                </a:cubicBezTo>
                <a:cubicBezTo>
                  <a:pt x="364" y="616"/>
                  <a:pt x="392" y="591"/>
                  <a:pt x="392" y="560"/>
                </a:cubicBezTo>
                <a:lnTo>
                  <a:pt x="392" y="112"/>
                </a:lnTo>
                <a:cubicBezTo>
                  <a:pt x="392" y="81"/>
                  <a:pt x="364" y="56"/>
                  <a:pt x="336" y="56"/>
                </a:cubicBezTo>
                <a:cubicBezTo>
                  <a:pt x="244" y="56"/>
                  <a:pt x="167" y="0"/>
                  <a:pt x="112" y="0"/>
                </a:cubicBezTo>
                <a:cubicBezTo>
                  <a:pt x="28" y="0"/>
                  <a:pt x="0" y="53"/>
                  <a:pt x="0" y="84"/>
                </a:cubicBezTo>
                <a:lnTo>
                  <a:pt x="0" y="61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7" name=""/>
          <p:cNvSpPr txBox="1"/>
          <p:nvPr/>
        </p:nvSpPr>
        <p:spPr>
          <a:xfrm>
            <a:off x="4496760" y="15123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ม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8" name=""/>
          <p:cNvSpPr/>
          <p:nvPr/>
        </p:nvSpPr>
        <p:spPr>
          <a:xfrm>
            <a:off x="1047600" y="3476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9" name=""/>
          <p:cNvSpPr txBox="1"/>
          <p:nvPr/>
        </p:nvSpPr>
        <p:spPr>
          <a:xfrm>
            <a:off x="1160280" y="2578320"/>
            <a:ext cx="2902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Documentation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0" name=""/>
          <p:cNvSpPr/>
          <p:nvPr/>
        </p:nvSpPr>
        <p:spPr>
          <a:xfrm>
            <a:off x="10476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1" name=""/>
          <p:cNvSpPr txBox="1"/>
          <p:nvPr/>
        </p:nvSpPr>
        <p:spPr>
          <a:xfrm>
            <a:off x="1300320" y="3324240"/>
            <a:ext cx="1969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NotoSans"/>
                <a:ea typeface="NotoSans"/>
              </a:rPr>
              <a:t>welle.io GitHub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2" name=""/>
          <p:cNvSpPr/>
          <p:nvPr/>
        </p:nvSpPr>
        <p:spPr>
          <a:xfrm>
            <a:off x="10476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3" name=""/>
          <p:cNvSpPr txBox="1"/>
          <p:nvPr/>
        </p:nvSpPr>
        <p:spPr>
          <a:xfrm>
            <a:off x="1300320" y="3809880"/>
            <a:ext cx="1713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NotoSans"/>
                <a:ea typeface="NotoSans"/>
              </a:rPr>
              <a:t>RTL-SDR.com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4" name="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5" name=""/>
          <p:cNvSpPr txBox="1"/>
          <p:nvPr/>
        </p:nvSpPr>
        <p:spPr>
          <a:xfrm>
            <a:off x="1300320" y="4295880"/>
            <a:ext cx="1485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NotoSans"/>
                <a:ea typeface="NotoSans"/>
              </a:rPr>
              <a:t>PyQt5 Docs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6" name=""/>
          <p:cNvSpPr/>
          <p:nvPr/>
        </p:nvSpPr>
        <p:spPr>
          <a:xfrm>
            <a:off x="6337800" y="2778840"/>
            <a:ext cx="221400" cy="211680"/>
          </a:xfrm>
          <a:custGeom>
            <a:avLst/>
            <a:gdLst/>
            <a:ahLst/>
            <a:rect l="0" t="0" r="r" b="b"/>
            <a:pathLst>
              <a:path w="615" h="588">
                <a:moveTo>
                  <a:pt x="474" y="0"/>
                </a:moveTo>
                <a:lnTo>
                  <a:pt x="139" y="0"/>
                </a:lnTo>
                <a:cubicBezTo>
                  <a:pt x="139" y="0"/>
                  <a:pt x="0" y="168"/>
                  <a:pt x="0" y="281"/>
                </a:cubicBezTo>
                <a:cubicBezTo>
                  <a:pt x="0" y="392"/>
                  <a:pt x="307" y="588"/>
                  <a:pt x="307" y="588"/>
                </a:cubicBezTo>
                <a:cubicBezTo>
                  <a:pt x="307" y="588"/>
                  <a:pt x="615" y="392"/>
                  <a:pt x="615" y="281"/>
                </a:cubicBezTo>
                <a:cubicBezTo>
                  <a:pt x="615" y="168"/>
                  <a:pt x="474" y="0"/>
                  <a:pt x="474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7" name=""/>
          <p:cNvSpPr/>
          <p:nvPr/>
        </p:nvSpPr>
        <p:spPr>
          <a:xfrm>
            <a:off x="6276960" y="264564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35"/>
                </a:lnTo>
                <a:cubicBezTo>
                  <a:pt x="-6" y="355"/>
                  <a:pt x="-6" y="387"/>
                  <a:pt x="19" y="407"/>
                </a:cubicBezTo>
                <a:lnTo>
                  <a:pt x="431" y="729"/>
                </a:lnTo>
                <a:cubicBezTo>
                  <a:pt x="456" y="748"/>
                  <a:pt x="497" y="748"/>
                  <a:pt x="523" y="729"/>
                </a:cubicBezTo>
                <a:lnTo>
                  <a:pt x="934" y="407"/>
                </a:lnTo>
                <a:cubicBezTo>
                  <a:pt x="959" y="387"/>
                  <a:pt x="959" y="355"/>
                  <a:pt x="934" y="335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8" name=""/>
          <p:cNvSpPr/>
          <p:nvPr/>
        </p:nvSpPr>
        <p:spPr>
          <a:xfrm>
            <a:off x="6276960" y="264564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35"/>
                </a:lnTo>
                <a:cubicBezTo>
                  <a:pt x="-6" y="355"/>
                  <a:pt x="-6" y="387"/>
                  <a:pt x="19" y="407"/>
                </a:cubicBezTo>
                <a:lnTo>
                  <a:pt x="431" y="729"/>
                </a:lnTo>
                <a:cubicBezTo>
                  <a:pt x="456" y="748"/>
                  <a:pt x="497" y="748"/>
                  <a:pt x="523" y="729"/>
                </a:cubicBezTo>
                <a:lnTo>
                  <a:pt x="934" y="407"/>
                </a:lnTo>
                <a:cubicBezTo>
                  <a:pt x="959" y="387"/>
                  <a:pt x="959" y="355"/>
                  <a:pt x="934" y="335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9" name=""/>
          <p:cNvSpPr/>
          <p:nvPr/>
        </p:nvSpPr>
        <p:spPr>
          <a:xfrm>
            <a:off x="6327720" y="2889720"/>
            <a:ext cx="40320" cy="110880"/>
          </a:xfrm>
          <a:custGeom>
            <a:avLst/>
            <a:gdLst/>
            <a:ahLst/>
            <a:rect l="0" t="0" r="r" b="b"/>
            <a:pathLst>
              <a:path w="112" h="308">
                <a:moveTo>
                  <a:pt x="57" y="0"/>
                </a:moveTo>
                <a:cubicBezTo>
                  <a:pt x="57" y="0"/>
                  <a:pt x="0" y="56"/>
                  <a:pt x="0" y="83"/>
                </a:cubicBezTo>
                <a:lnTo>
                  <a:pt x="0" y="252"/>
                </a:lnTo>
                <a:cubicBezTo>
                  <a:pt x="0" y="252"/>
                  <a:pt x="0" y="308"/>
                  <a:pt x="57" y="308"/>
                </a:cubicBezTo>
                <a:cubicBezTo>
                  <a:pt x="112" y="308"/>
                  <a:pt x="112" y="252"/>
                  <a:pt x="112" y="252"/>
                </a:cubicBezTo>
                <a:lnTo>
                  <a:pt x="112" y="83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0" name=""/>
          <p:cNvSpPr/>
          <p:nvPr/>
        </p:nvSpPr>
        <p:spPr>
          <a:xfrm>
            <a:off x="6317640" y="2869560"/>
            <a:ext cx="60480" cy="60480"/>
          </a:xfrm>
          <a:custGeom>
            <a:avLst/>
            <a:gdLst/>
            <a:ahLst/>
            <a:rect l="0" t="0" r="r" b="b"/>
            <a:pathLst>
              <a:path w="168" h="168">
                <a:moveTo>
                  <a:pt x="168" y="84"/>
                </a:moveTo>
                <a:cubicBezTo>
                  <a:pt x="168" y="95"/>
                  <a:pt x="166" y="105"/>
                  <a:pt x="162" y="116"/>
                </a:cubicBezTo>
                <a:cubicBezTo>
                  <a:pt x="158" y="126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6" y="166"/>
                  <a:pt x="96" y="168"/>
                  <a:pt x="85" y="168"/>
                </a:cubicBezTo>
                <a:cubicBezTo>
                  <a:pt x="73" y="168"/>
                  <a:pt x="62" y="166"/>
                  <a:pt x="51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6" y="136"/>
                  <a:pt x="10" y="126"/>
                  <a:pt x="6" y="116"/>
                </a:cubicBezTo>
                <a:cubicBezTo>
                  <a:pt x="2" y="105"/>
                  <a:pt x="0" y="95"/>
                  <a:pt x="0" y="84"/>
                </a:cubicBezTo>
                <a:cubicBezTo>
                  <a:pt x="0" y="72"/>
                  <a:pt x="2" y="62"/>
                  <a:pt x="6" y="52"/>
                </a:cubicBezTo>
                <a:cubicBezTo>
                  <a:pt x="10" y="41"/>
                  <a:pt x="16" y="32"/>
                  <a:pt x="24" y="24"/>
                </a:cubicBezTo>
                <a:cubicBezTo>
                  <a:pt x="32" y="16"/>
                  <a:pt x="41" y="10"/>
                  <a:pt x="51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6" y="0"/>
                  <a:pt x="106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2"/>
                  <a:pt x="168" y="72"/>
                  <a:pt x="168" y="84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1" name=""/>
          <p:cNvSpPr/>
          <p:nvPr/>
        </p:nvSpPr>
        <p:spPr>
          <a:xfrm>
            <a:off x="6337440" y="2748960"/>
            <a:ext cx="120960" cy="161280"/>
          </a:xfrm>
          <a:custGeom>
            <a:avLst/>
            <a:gdLst/>
            <a:ahLst/>
            <a:rect l="0" t="0" r="r" b="b"/>
            <a:pathLst>
              <a:path w="336" h="448">
                <a:moveTo>
                  <a:pt x="28" y="448"/>
                </a:moveTo>
                <a:cubicBezTo>
                  <a:pt x="12" y="448"/>
                  <a:pt x="0" y="435"/>
                  <a:pt x="0" y="420"/>
                </a:cubicBezTo>
                <a:lnTo>
                  <a:pt x="0" y="309"/>
                </a:lnTo>
                <a:cubicBezTo>
                  <a:pt x="-2" y="291"/>
                  <a:pt x="5" y="252"/>
                  <a:pt x="36" y="229"/>
                </a:cubicBezTo>
                <a:lnTo>
                  <a:pt x="288" y="7"/>
                </a:lnTo>
                <a:cubicBezTo>
                  <a:pt x="300" y="-4"/>
                  <a:pt x="319" y="-2"/>
                  <a:pt x="329" y="9"/>
                </a:cubicBezTo>
                <a:cubicBezTo>
                  <a:pt x="339" y="21"/>
                  <a:pt x="338" y="38"/>
                  <a:pt x="326" y="49"/>
                </a:cubicBezTo>
                <a:lnTo>
                  <a:pt x="72" y="272"/>
                </a:lnTo>
                <a:cubicBezTo>
                  <a:pt x="55" y="285"/>
                  <a:pt x="55" y="307"/>
                  <a:pt x="55" y="308"/>
                </a:cubicBezTo>
                <a:lnTo>
                  <a:pt x="55" y="420"/>
                </a:lnTo>
                <a:cubicBezTo>
                  <a:pt x="55" y="435"/>
                  <a:pt x="43" y="448"/>
                  <a:pt x="28" y="448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2" name=""/>
          <p:cNvSpPr/>
          <p:nvPr/>
        </p:nvSpPr>
        <p:spPr>
          <a:xfrm>
            <a:off x="6418080" y="2738880"/>
            <a:ext cx="60840" cy="60480"/>
          </a:xfrm>
          <a:custGeom>
            <a:avLst/>
            <a:gdLst/>
            <a:ahLst/>
            <a:rect l="0" t="0" r="r" b="b"/>
            <a:pathLst>
              <a:path w="169" h="168">
                <a:moveTo>
                  <a:pt x="169" y="84"/>
                </a:moveTo>
                <a:cubicBezTo>
                  <a:pt x="169" y="95"/>
                  <a:pt x="166" y="105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6" y="162"/>
                </a:cubicBezTo>
                <a:cubicBezTo>
                  <a:pt x="106" y="166"/>
                  <a:pt x="95" y="168"/>
                  <a:pt x="84" y="168"/>
                </a:cubicBezTo>
                <a:cubicBezTo>
                  <a:pt x="73" y="168"/>
                  <a:pt x="62" y="166"/>
                  <a:pt x="52" y="162"/>
                </a:cubicBezTo>
                <a:cubicBezTo>
                  <a:pt x="41" y="157"/>
                  <a:pt x="32" y="151"/>
                  <a:pt x="25" y="143"/>
                </a:cubicBezTo>
                <a:cubicBezTo>
                  <a:pt x="17" y="135"/>
                  <a:pt x="11" y="126"/>
                  <a:pt x="6" y="116"/>
                </a:cubicBezTo>
                <a:cubicBezTo>
                  <a:pt x="2" y="105"/>
                  <a:pt x="0" y="95"/>
                  <a:pt x="0" y="84"/>
                </a:cubicBezTo>
                <a:cubicBezTo>
                  <a:pt x="0" y="72"/>
                  <a:pt x="2" y="62"/>
                  <a:pt x="6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2" y="16"/>
                  <a:pt x="41" y="10"/>
                  <a:pt x="52" y="6"/>
                </a:cubicBezTo>
                <a:cubicBezTo>
                  <a:pt x="62" y="2"/>
                  <a:pt x="73" y="0"/>
                  <a:pt x="84" y="0"/>
                </a:cubicBezTo>
                <a:cubicBezTo>
                  <a:pt x="95" y="0"/>
                  <a:pt x="106" y="2"/>
                  <a:pt x="116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69" y="72"/>
                  <a:pt x="169" y="8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3" name=""/>
          <p:cNvSpPr txBox="1"/>
          <p:nvPr/>
        </p:nvSpPr>
        <p:spPr>
          <a:xfrm>
            <a:off x="1300320" y="4781520"/>
            <a:ext cx="2759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NotoSans"/>
                <a:ea typeface="NotoSans"/>
              </a:rPr>
              <a:t>DAB+ Standard (ETSI)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4" name=""/>
          <p:cNvSpPr/>
          <p:nvPr/>
        </p:nvSpPr>
        <p:spPr>
          <a:xfrm>
            <a:off x="6534000" y="3476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5" name=""/>
          <p:cNvSpPr txBox="1"/>
          <p:nvPr/>
        </p:nvSpPr>
        <p:spPr>
          <a:xfrm>
            <a:off x="6646680" y="2578320"/>
            <a:ext cx="3620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Learning Resources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6" name=""/>
          <p:cNvSpPr txBox="1"/>
          <p:nvPr/>
        </p:nvSpPr>
        <p:spPr>
          <a:xfrm>
            <a:off x="6786720" y="3324240"/>
            <a:ext cx="1553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GNU Radio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7" name=""/>
          <p:cNvSpPr txBox="1"/>
          <p:nvPr/>
        </p:nvSpPr>
        <p:spPr>
          <a:xfrm>
            <a:off x="8318880" y="3326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8" name=""/>
          <p:cNvSpPr txBox="1"/>
          <p:nvPr/>
        </p:nvSpPr>
        <p:spPr>
          <a:xfrm>
            <a:off x="8476920" y="332640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9" name=""/>
          <p:cNvSpPr txBox="1"/>
          <p:nvPr/>
        </p:nvSpPr>
        <p:spPr>
          <a:xfrm>
            <a:off x="8885880" y="3326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0" name=""/>
          <p:cNvSpPr txBox="1"/>
          <p:nvPr/>
        </p:nvSpPr>
        <p:spPr>
          <a:xfrm>
            <a:off x="9052920" y="3324240"/>
            <a:ext cx="668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SDR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1" name=""/>
          <p:cNvSpPr txBox="1"/>
          <p:nvPr/>
        </p:nvSpPr>
        <p:spPr>
          <a:xfrm>
            <a:off x="9721440" y="3326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2" name=""/>
          <p:cNvSpPr txBox="1"/>
          <p:nvPr/>
        </p:nvSpPr>
        <p:spPr>
          <a:xfrm>
            <a:off x="9872640" y="332640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นสู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3" name=""/>
          <p:cNvSpPr/>
          <p:nvPr/>
        </p:nvSpPr>
        <p:spPr>
          <a:xfrm>
            <a:off x="6534000" y="3962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4" name=""/>
          <p:cNvSpPr txBox="1"/>
          <p:nvPr/>
        </p:nvSpPr>
        <p:spPr>
          <a:xfrm>
            <a:off x="10199880" y="33264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5" name=""/>
          <p:cNvSpPr/>
          <p:nvPr/>
        </p:nvSpPr>
        <p:spPr>
          <a:xfrm>
            <a:off x="65340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6" name=""/>
          <p:cNvSpPr txBox="1"/>
          <p:nvPr/>
        </p:nvSpPr>
        <p:spPr>
          <a:xfrm>
            <a:off x="6786720" y="3809880"/>
            <a:ext cx="3896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DSP Course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Signal Processing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7" name=""/>
          <p:cNvSpPr txBox="1"/>
          <p:nvPr/>
        </p:nvSpPr>
        <p:spPr>
          <a:xfrm>
            <a:off x="6786720" y="4295880"/>
            <a:ext cx="2143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Engineering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8" name=""/>
          <p:cNvSpPr txBox="1"/>
          <p:nvPr/>
        </p:nvSpPr>
        <p:spPr>
          <a:xfrm>
            <a:off x="8890200" y="429804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คลื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9" name=""/>
          <p:cNvSpPr txBox="1"/>
          <p:nvPr/>
        </p:nvSpPr>
        <p:spPr>
          <a:xfrm>
            <a:off x="9217440" y="4298040"/>
            <a:ext cx="305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0" name=""/>
          <p:cNvSpPr/>
          <p:nvPr/>
        </p:nvSpPr>
        <p:spPr>
          <a:xfrm>
            <a:off x="65340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1" name=""/>
          <p:cNvSpPr txBox="1"/>
          <p:nvPr/>
        </p:nvSpPr>
        <p:spPr>
          <a:xfrm>
            <a:off x="9522720" y="429804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ทยุ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2" name=""/>
          <p:cNvSpPr txBox="1"/>
          <p:nvPr/>
        </p:nvSpPr>
        <p:spPr>
          <a:xfrm>
            <a:off x="6786720" y="4781520"/>
            <a:ext cx="2355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Embedded Linux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3" name=""/>
          <p:cNvSpPr txBox="1"/>
          <p:nvPr/>
        </p:nvSpPr>
        <p:spPr>
          <a:xfrm>
            <a:off x="9104040" y="4783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4" name=""/>
          <p:cNvSpPr txBox="1"/>
          <p:nvPr/>
        </p:nvSpPr>
        <p:spPr>
          <a:xfrm>
            <a:off x="9262080" y="478368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5" name=""/>
          <p:cNvSpPr txBox="1"/>
          <p:nvPr/>
        </p:nvSpPr>
        <p:spPr>
          <a:xfrm>
            <a:off x="9671040" y="4783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6" name=""/>
          <p:cNvSpPr txBox="1"/>
          <p:nvPr/>
        </p:nvSpPr>
        <p:spPr>
          <a:xfrm>
            <a:off x="9837720" y="4781520"/>
            <a:ext cx="485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IoT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7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8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9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1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3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4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5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6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7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8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9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0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1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2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3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4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5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6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7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8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9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0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1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2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3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4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5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6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7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8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9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0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1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2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3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4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5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6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7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8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9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0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1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2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3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4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5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6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7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8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9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0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1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2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3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4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5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6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7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8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9" name=""/>
          <p:cNvSpPr/>
          <p:nvPr/>
        </p:nvSpPr>
        <p:spPr>
          <a:xfrm>
            <a:off x="839880" y="1171440"/>
            <a:ext cx="398520" cy="390240"/>
          </a:xfrm>
          <a:custGeom>
            <a:avLst/>
            <a:gdLst/>
            <a:ahLst/>
            <a:rect l="0" t="0" r="r" b="b"/>
            <a:pathLst>
              <a:path w="1107" h="1084">
                <a:moveTo>
                  <a:pt x="861" y="241"/>
                </a:moveTo>
                <a:cubicBezTo>
                  <a:pt x="1115" y="490"/>
                  <a:pt x="1184" y="827"/>
                  <a:pt x="1014" y="993"/>
                </a:cubicBezTo>
                <a:cubicBezTo>
                  <a:pt x="845" y="1159"/>
                  <a:pt x="501" y="1092"/>
                  <a:pt x="246" y="843"/>
                </a:cubicBezTo>
                <a:cubicBezTo>
                  <a:pt x="237" y="834"/>
                  <a:pt x="229" y="826"/>
                  <a:pt x="221" y="817"/>
                </a:cubicBezTo>
                <a:lnTo>
                  <a:pt x="374" y="668"/>
                </a:lnTo>
                <a:cubicBezTo>
                  <a:pt x="572" y="861"/>
                  <a:pt x="824" y="928"/>
                  <a:pt x="937" y="818"/>
                </a:cubicBezTo>
                <a:cubicBezTo>
                  <a:pt x="1050" y="707"/>
                  <a:pt x="982" y="460"/>
                  <a:pt x="784" y="266"/>
                </a:cubicBezTo>
                <a:lnTo>
                  <a:pt x="785" y="267"/>
                </a:lnTo>
                <a:lnTo>
                  <a:pt x="784" y="266"/>
                </a:lnTo>
                <a:cubicBezTo>
                  <a:pt x="558" y="45"/>
                  <a:pt x="248" y="-11"/>
                  <a:pt x="92" y="141"/>
                </a:cubicBezTo>
                <a:cubicBezTo>
                  <a:pt x="17" y="214"/>
                  <a:pt x="-8" y="323"/>
                  <a:pt x="12" y="441"/>
                </a:cubicBezTo>
                <a:cubicBezTo>
                  <a:pt x="-18" y="303"/>
                  <a:pt x="7" y="175"/>
                  <a:pt x="92" y="91"/>
                </a:cubicBezTo>
                <a:cubicBezTo>
                  <a:pt x="262" y="-75"/>
                  <a:pt x="606" y="-8"/>
                  <a:pt x="861" y="241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0" name=""/>
          <p:cNvSpPr/>
          <p:nvPr/>
        </p:nvSpPr>
        <p:spPr>
          <a:xfrm>
            <a:off x="827640" y="1338120"/>
            <a:ext cx="264240" cy="247320"/>
          </a:xfrm>
          <a:custGeom>
            <a:avLst/>
            <a:gdLst/>
            <a:ahLst/>
            <a:rect l="0" t="0" r="r" b="b"/>
            <a:pathLst>
              <a:path w="734" h="687">
                <a:moveTo>
                  <a:pt x="568" y="687"/>
                </a:moveTo>
                <a:cubicBezTo>
                  <a:pt x="559" y="687"/>
                  <a:pt x="550" y="685"/>
                  <a:pt x="543" y="680"/>
                </a:cubicBezTo>
                <a:lnTo>
                  <a:pt x="368" y="556"/>
                </a:lnTo>
                <a:lnTo>
                  <a:pt x="191" y="680"/>
                </a:lnTo>
                <a:cubicBezTo>
                  <a:pt x="176" y="690"/>
                  <a:pt x="156" y="690"/>
                  <a:pt x="141" y="679"/>
                </a:cubicBezTo>
                <a:cubicBezTo>
                  <a:pt x="127" y="669"/>
                  <a:pt x="120" y="650"/>
                  <a:pt x="126" y="633"/>
                </a:cubicBezTo>
                <a:lnTo>
                  <a:pt x="191" y="427"/>
                </a:lnTo>
                <a:lnTo>
                  <a:pt x="18" y="307"/>
                </a:lnTo>
                <a:cubicBezTo>
                  <a:pt x="3" y="296"/>
                  <a:pt x="-3" y="277"/>
                  <a:pt x="2" y="260"/>
                </a:cubicBezTo>
                <a:cubicBezTo>
                  <a:pt x="8" y="243"/>
                  <a:pt x="24" y="232"/>
                  <a:pt x="42" y="231"/>
                </a:cubicBezTo>
                <a:lnTo>
                  <a:pt x="255" y="231"/>
                </a:lnTo>
                <a:lnTo>
                  <a:pt x="327" y="29"/>
                </a:lnTo>
                <a:cubicBezTo>
                  <a:pt x="333" y="12"/>
                  <a:pt x="349" y="0"/>
                  <a:pt x="368" y="0"/>
                </a:cubicBezTo>
                <a:cubicBezTo>
                  <a:pt x="386" y="0"/>
                  <a:pt x="402" y="12"/>
                  <a:pt x="408" y="29"/>
                </a:cubicBezTo>
                <a:lnTo>
                  <a:pt x="473" y="231"/>
                </a:lnTo>
                <a:lnTo>
                  <a:pt x="692" y="231"/>
                </a:lnTo>
                <a:cubicBezTo>
                  <a:pt x="710" y="232"/>
                  <a:pt x="726" y="243"/>
                  <a:pt x="732" y="260"/>
                </a:cubicBezTo>
                <a:cubicBezTo>
                  <a:pt x="738" y="277"/>
                  <a:pt x="732" y="296"/>
                  <a:pt x="717" y="307"/>
                </a:cubicBezTo>
                <a:lnTo>
                  <a:pt x="543" y="427"/>
                </a:lnTo>
                <a:lnTo>
                  <a:pt x="608" y="633"/>
                </a:lnTo>
                <a:cubicBezTo>
                  <a:pt x="614" y="650"/>
                  <a:pt x="608" y="669"/>
                  <a:pt x="593" y="679"/>
                </a:cubicBezTo>
                <a:cubicBezTo>
                  <a:pt x="585" y="685"/>
                  <a:pt x="577" y="687"/>
                  <a:pt x="568" y="6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1" name=""/>
          <p:cNvSpPr txBox="1"/>
          <p:nvPr/>
        </p:nvSpPr>
        <p:spPr>
          <a:xfrm>
            <a:off x="1255680" y="1089720"/>
            <a:ext cx="28645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Next Steps -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2" name=""/>
          <p:cNvSpPr txBox="1"/>
          <p:nvPr/>
        </p:nvSpPr>
        <p:spPr>
          <a:xfrm>
            <a:off x="4055040" y="10933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ขั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3" name=""/>
          <p:cNvSpPr txBox="1"/>
          <p:nvPr/>
        </p:nvSpPr>
        <p:spPr>
          <a:xfrm>
            <a:off x="4296600" y="1093320"/>
            <a:ext cx="5522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นต่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4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4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6"/>
                  <a:pt x="193" y="54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9"/>
                </a:cubicBezTo>
                <a:cubicBezTo>
                  <a:pt x="193" y="305"/>
                  <a:pt x="137" y="277"/>
                  <a:pt x="137" y="277"/>
                </a:cubicBezTo>
                <a:lnTo>
                  <a:pt x="54" y="193"/>
                </a:lnTo>
                <a:cubicBezTo>
                  <a:pt x="26" y="165"/>
                  <a:pt x="0" y="199"/>
                  <a:pt x="0" y="224"/>
                </a:cubicBezTo>
                <a:cubicBezTo>
                  <a:pt x="0" y="348"/>
                  <a:pt x="100" y="449"/>
                  <a:pt x="224" y="449"/>
                </a:cubicBezTo>
                <a:cubicBezTo>
                  <a:pt x="241" y="449"/>
                  <a:pt x="258" y="447"/>
                  <a:pt x="274" y="443"/>
                </a:cubicBezTo>
                <a:lnTo>
                  <a:pt x="565" y="733"/>
                </a:lnTo>
                <a:cubicBezTo>
                  <a:pt x="561" y="749"/>
                  <a:pt x="559" y="766"/>
                  <a:pt x="559" y="783"/>
                </a:cubicBezTo>
                <a:cubicBezTo>
                  <a:pt x="559" y="907"/>
                  <a:pt x="659" y="1007"/>
                  <a:pt x="783" y="1007"/>
                </a:cubicBezTo>
                <a:cubicBezTo>
                  <a:pt x="808" y="1007"/>
                  <a:pt x="841" y="981"/>
                  <a:pt x="814" y="953"/>
                </a:cubicBezTo>
                <a:lnTo>
                  <a:pt x="730" y="870"/>
                </a:lnTo>
                <a:cubicBezTo>
                  <a:pt x="730" y="870"/>
                  <a:pt x="702" y="814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4"/>
                </a:lnTo>
                <a:cubicBezTo>
                  <a:pt x="981" y="842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5" name=""/>
          <p:cNvSpPr txBox="1"/>
          <p:nvPr/>
        </p:nvSpPr>
        <p:spPr>
          <a:xfrm>
            <a:off x="4848480" y="1093320"/>
            <a:ext cx="6559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อไป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6" name=""/>
          <p:cNvSpPr txBox="1"/>
          <p:nvPr/>
        </p:nvSpPr>
        <p:spPr>
          <a:xfrm>
            <a:off x="1160280" y="21592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7" name=""/>
          <p:cNvSpPr txBox="1"/>
          <p:nvPr/>
        </p:nvSpPr>
        <p:spPr>
          <a:xfrm>
            <a:off x="1253880" y="21621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8" name=""/>
          <p:cNvSpPr txBox="1"/>
          <p:nvPr/>
        </p:nvSpPr>
        <p:spPr>
          <a:xfrm>
            <a:off x="1503360" y="2162160"/>
            <a:ext cx="10476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ฒนาเพิ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9" name=""/>
          <p:cNvSpPr txBox="1"/>
          <p:nvPr/>
        </p:nvSpPr>
        <p:spPr>
          <a:xfrm>
            <a:off x="2541600" y="2162160"/>
            <a:ext cx="5554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มเติ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0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1" name=""/>
          <p:cNvSpPr txBox="1"/>
          <p:nvPr/>
        </p:nvSpPr>
        <p:spPr>
          <a:xfrm>
            <a:off x="3092760" y="21621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2" name=""/>
          <p:cNvSpPr txBox="1"/>
          <p:nvPr/>
        </p:nvSpPr>
        <p:spPr>
          <a:xfrm>
            <a:off x="1300320" y="2914560"/>
            <a:ext cx="2023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Web Interface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3" name=""/>
          <p:cNvSpPr txBox="1"/>
          <p:nvPr/>
        </p:nvSpPr>
        <p:spPr>
          <a:xfrm>
            <a:off x="3272040" y="2916720"/>
            <a:ext cx="640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ควบคุ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4" name=""/>
          <p:cNvSpPr txBox="1"/>
          <p:nvPr/>
        </p:nvSpPr>
        <p:spPr>
          <a:xfrm>
            <a:off x="3914280" y="2916720"/>
            <a:ext cx="348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มผ่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5" name=""/>
          <p:cNvSpPr txBox="1"/>
          <p:nvPr/>
        </p:nvSpPr>
        <p:spPr>
          <a:xfrm>
            <a:off x="4262760" y="2916720"/>
            <a:ext cx="2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6" name=""/>
          <p:cNvSpPr/>
          <p:nvPr/>
        </p:nvSpPr>
        <p:spPr>
          <a:xfrm>
            <a:off x="1047600" y="3552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7" name=""/>
          <p:cNvSpPr txBox="1"/>
          <p:nvPr/>
        </p:nvSpPr>
        <p:spPr>
          <a:xfrm>
            <a:off x="4544280" y="2914560"/>
            <a:ext cx="1140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browser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8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9" name=""/>
          <p:cNvSpPr txBox="1"/>
          <p:nvPr/>
        </p:nvSpPr>
        <p:spPr>
          <a:xfrm>
            <a:off x="1300320" y="3400560"/>
            <a:ext cx="4217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Mobile App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Android/iOS remote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0" name=""/>
          <p:cNvSpPr txBox="1"/>
          <p:nvPr/>
        </p:nvSpPr>
        <p:spPr>
          <a:xfrm>
            <a:off x="1300320" y="3876840"/>
            <a:ext cx="3425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Cloud Integration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upload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1" name="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2" name=""/>
          <p:cNvSpPr txBox="1"/>
          <p:nvPr/>
        </p:nvSpPr>
        <p:spPr>
          <a:xfrm>
            <a:off x="1300320" y="4295880"/>
            <a:ext cx="1395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recordings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3" name=""/>
          <p:cNvSpPr/>
          <p:nvPr/>
        </p:nvSpPr>
        <p:spPr>
          <a:xfrm>
            <a:off x="62672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59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3"/>
                  <a:pt x="537" y="1007"/>
                  <a:pt x="504" y="1007"/>
                </a:cubicBezTo>
                <a:cubicBezTo>
                  <a:pt x="471" y="1007"/>
                  <a:pt x="438" y="1003"/>
                  <a:pt x="406" y="997"/>
                </a:cubicBezTo>
                <a:cubicBezTo>
                  <a:pt x="373" y="991"/>
                  <a:pt x="342" y="981"/>
                  <a:pt x="311" y="968"/>
                </a:cubicBezTo>
                <a:cubicBezTo>
                  <a:pt x="281" y="956"/>
                  <a:pt x="252" y="940"/>
                  <a:pt x="225" y="922"/>
                </a:cubicBezTo>
                <a:cubicBezTo>
                  <a:pt x="197" y="904"/>
                  <a:pt x="171" y="883"/>
                  <a:pt x="147" y="859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7" y="103"/>
                  <a:pt x="225" y="85"/>
                </a:cubicBezTo>
                <a:cubicBezTo>
                  <a:pt x="252" y="67"/>
                  <a:pt x="281" y="51"/>
                  <a:pt x="311" y="39"/>
                </a:cubicBezTo>
                <a:cubicBezTo>
                  <a:pt x="342" y="26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4" name=""/>
          <p:cNvSpPr/>
          <p:nvPr/>
        </p:nvSpPr>
        <p:spPr>
          <a:xfrm>
            <a:off x="6312600" y="226440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9" y="753"/>
                  <a:pt x="304" y="748"/>
                </a:cubicBezTo>
                <a:cubicBezTo>
                  <a:pt x="280" y="743"/>
                  <a:pt x="256" y="736"/>
                  <a:pt x="234" y="726"/>
                </a:cubicBezTo>
                <a:cubicBezTo>
                  <a:pt x="211" y="717"/>
                  <a:pt x="189" y="705"/>
                  <a:pt x="167" y="691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2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9"/>
                  <a:pt x="7" y="304"/>
                </a:cubicBezTo>
                <a:cubicBezTo>
                  <a:pt x="12" y="280"/>
                  <a:pt x="19" y="257"/>
                  <a:pt x="28" y="234"/>
                </a:cubicBezTo>
                <a:cubicBezTo>
                  <a:pt x="38" y="211"/>
                  <a:pt x="50" y="189"/>
                  <a:pt x="63" y="169"/>
                </a:cubicBezTo>
                <a:cubicBezTo>
                  <a:pt x="77" y="148"/>
                  <a:pt x="93" y="129"/>
                  <a:pt x="110" y="110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9" y="50"/>
                  <a:pt x="211" y="38"/>
                  <a:pt x="234" y="29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9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9"/>
                  <a:pt x="678" y="148"/>
                  <a:pt x="691" y="169"/>
                </a:cubicBezTo>
                <a:cubicBezTo>
                  <a:pt x="705" y="189"/>
                  <a:pt x="717" y="211"/>
                  <a:pt x="726" y="234"/>
                </a:cubicBezTo>
                <a:cubicBezTo>
                  <a:pt x="736" y="257"/>
                  <a:pt x="743" y="280"/>
                  <a:pt x="748" y="304"/>
                </a:cubicBezTo>
                <a:cubicBezTo>
                  <a:pt x="752" y="329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5" name=""/>
          <p:cNvSpPr/>
          <p:nvPr/>
        </p:nvSpPr>
        <p:spPr>
          <a:xfrm>
            <a:off x="6347880" y="229968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70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1" y="450"/>
                  <a:pt x="489" y="465"/>
                  <a:pt x="476" y="477"/>
                </a:cubicBezTo>
                <a:cubicBezTo>
                  <a:pt x="463" y="490"/>
                  <a:pt x="449" y="502"/>
                  <a:pt x="434" y="512"/>
                </a:cubicBezTo>
                <a:cubicBezTo>
                  <a:pt x="419" y="522"/>
                  <a:pt x="403" y="531"/>
                  <a:pt x="386" y="538"/>
                </a:cubicBezTo>
                <a:cubicBezTo>
                  <a:pt x="369" y="545"/>
                  <a:pt x="351" y="550"/>
                  <a:pt x="333" y="554"/>
                </a:cubicBezTo>
                <a:cubicBezTo>
                  <a:pt x="315" y="557"/>
                  <a:pt x="297" y="559"/>
                  <a:pt x="279" y="559"/>
                </a:cubicBezTo>
                <a:cubicBezTo>
                  <a:pt x="260" y="559"/>
                  <a:pt x="242" y="557"/>
                  <a:pt x="224" y="554"/>
                </a:cubicBezTo>
                <a:cubicBezTo>
                  <a:pt x="206" y="550"/>
                  <a:pt x="189" y="545"/>
                  <a:pt x="172" y="538"/>
                </a:cubicBezTo>
                <a:cubicBezTo>
                  <a:pt x="155" y="531"/>
                  <a:pt x="139" y="522"/>
                  <a:pt x="124" y="512"/>
                </a:cubicBezTo>
                <a:cubicBezTo>
                  <a:pt x="108" y="502"/>
                  <a:pt x="94" y="490"/>
                  <a:pt x="81" y="477"/>
                </a:cubicBezTo>
                <a:cubicBezTo>
                  <a:pt x="68" y="465"/>
                  <a:pt x="57" y="450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2"/>
                  <a:pt x="1" y="243"/>
                  <a:pt x="5" y="226"/>
                </a:cubicBezTo>
                <a:cubicBezTo>
                  <a:pt x="8" y="208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10"/>
                  <a:pt x="68" y="95"/>
                  <a:pt x="81" y="83"/>
                </a:cubicBezTo>
                <a:cubicBezTo>
                  <a:pt x="94" y="70"/>
                  <a:pt x="108" y="58"/>
                  <a:pt x="124" y="48"/>
                </a:cubicBezTo>
                <a:cubicBezTo>
                  <a:pt x="139" y="38"/>
                  <a:pt x="155" y="28"/>
                  <a:pt x="172" y="21"/>
                </a:cubicBezTo>
                <a:cubicBezTo>
                  <a:pt x="189" y="14"/>
                  <a:pt x="206" y="9"/>
                  <a:pt x="224" y="5"/>
                </a:cubicBezTo>
                <a:cubicBezTo>
                  <a:pt x="242" y="2"/>
                  <a:pt x="260" y="0"/>
                  <a:pt x="279" y="0"/>
                </a:cubicBezTo>
                <a:cubicBezTo>
                  <a:pt x="297" y="0"/>
                  <a:pt x="315" y="2"/>
                  <a:pt x="333" y="5"/>
                </a:cubicBezTo>
                <a:cubicBezTo>
                  <a:pt x="351" y="9"/>
                  <a:pt x="369" y="14"/>
                  <a:pt x="386" y="21"/>
                </a:cubicBezTo>
                <a:cubicBezTo>
                  <a:pt x="403" y="28"/>
                  <a:pt x="419" y="38"/>
                  <a:pt x="434" y="48"/>
                </a:cubicBezTo>
                <a:cubicBezTo>
                  <a:pt x="449" y="58"/>
                  <a:pt x="463" y="70"/>
                  <a:pt x="476" y="83"/>
                </a:cubicBezTo>
                <a:cubicBezTo>
                  <a:pt x="489" y="95"/>
                  <a:pt x="501" y="110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8"/>
                  <a:pt x="554" y="226"/>
                </a:cubicBezTo>
                <a:cubicBezTo>
                  <a:pt x="557" y="243"/>
                  <a:pt x="559" y="262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6" name=""/>
          <p:cNvSpPr/>
          <p:nvPr/>
        </p:nvSpPr>
        <p:spPr>
          <a:xfrm>
            <a:off x="6387840" y="2339640"/>
            <a:ext cx="120960" cy="121320"/>
          </a:xfrm>
          <a:custGeom>
            <a:avLst/>
            <a:gdLst/>
            <a:ahLst/>
            <a:rect l="0" t="0" r="r" b="b"/>
            <a:pathLst>
              <a:path w="336" h="337">
                <a:moveTo>
                  <a:pt x="336" y="169"/>
                </a:moveTo>
                <a:cubicBezTo>
                  <a:pt x="336" y="180"/>
                  <a:pt x="335" y="191"/>
                  <a:pt x="333" y="202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20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7"/>
                  <a:pt x="168" y="337"/>
                </a:cubicBezTo>
                <a:cubicBezTo>
                  <a:pt x="157" y="337"/>
                  <a:pt x="146" y="335"/>
                  <a:pt x="135" y="333"/>
                </a:cubicBezTo>
                <a:cubicBezTo>
                  <a:pt x="124" y="331"/>
                  <a:pt x="114" y="328"/>
                  <a:pt x="104" y="324"/>
                </a:cubicBezTo>
                <a:cubicBezTo>
                  <a:pt x="93" y="320"/>
                  <a:pt x="84" y="314"/>
                  <a:pt x="75" y="308"/>
                </a:cubicBezTo>
                <a:cubicBezTo>
                  <a:pt x="66" y="302"/>
                  <a:pt x="57" y="295"/>
                  <a:pt x="49" y="287"/>
                </a:cubicBezTo>
                <a:cubicBezTo>
                  <a:pt x="42" y="280"/>
                  <a:pt x="35" y="271"/>
                  <a:pt x="28" y="262"/>
                </a:cubicBezTo>
                <a:cubicBezTo>
                  <a:pt x="22" y="253"/>
                  <a:pt x="17" y="243"/>
                  <a:pt x="13" y="233"/>
                </a:cubicBezTo>
                <a:cubicBezTo>
                  <a:pt x="9" y="223"/>
                  <a:pt x="6" y="212"/>
                  <a:pt x="3" y="202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6"/>
                  <a:pt x="9" y="115"/>
                  <a:pt x="13" y="105"/>
                </a:cubicBezTo>
                <a:cubicBezTo>
                  <a:pt x="17" y="95"/>
                  <a:pt x="22" y="85"/>
                  <a:pt x="28" y="76"/>
                </a:cubicBezTo>
                <a:cubicBezTo>
                  <a:pt x="35" y="67"/>
                  <a:pt x="42" y="58"/>
                  <a:pt x="49" y="51"/>
                </a:cubicBezTo>
                <a:cubicBezTo>
                  <a:pt x="57" y="43"/>
                  <a:pt x="66" y="36"/>
                  <a:pt x="75" y="29"/>
                </a:cubicBezTo>
                <a:cubicBezTo>
                  <a:pt x="84" y="23"/>
                  <a:pt x="93" y="17"/>
                  <a:pt x="104" y="13"/>
                </a:cubicBezTo>
                <a:cubicBezTo>
                  <a:pt x="114" y="9"/>
                  <a:pt x="124" y="6"/>
                  <a:pt x="135" y="4"/>
                </a:cubicBezTo>
                <a:cubicBezTo>
                  <a:pt x="146" y="2"/>
                  <a:pt x="157" y="0"/>
                  <a:pt x="168" y="0"/>
                </a:cubicBezTo>
                <a:cubicBezTo>
                  <a:pt x="180" y="0"/>
                  <a:pt x="191" y="2"/>
                  <a:pt x="201" y="4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3"/>
                  <a:pt x="262" y="29"/>
                </a:cubicBezTo>
                <a:cubicBezTo>
                  <a:pt x="271" y="36"/>
                  <a:pt x="280" y="43"/>
                  <a:pt x="287" y="51"/>
                </a:cubicBezTo>
                <a:cubicBezTo>
                  <a:pt x="295" y="58"/>
                  <a:pt x="302" y="67"/>
                  <a:pt x="308" y="76"/>
                </a:cubicBezTo>
                <a:cubicBezTo>
                  <a:pt x="314" y="85"/>
                  <a:pt x="319" y="95"/>
                  <a:pt x="324" y="105"/>
                </a:cubicBezTo>
                <a:cubicBezTo>
                  <a:pt x="328" y="115"/>
                  <a:pt x="331" y="126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7" name=""/>
          <p:cNvSpPr/>
          <p:nvPr/>
        </p:nvSpPr>
        <p:spPr>
          <a:xfrm>
            <a:off x="6418080" y="2369880"/>
            <a:ext cx="60840" cy="60840"/>
          </a:xfrm>
          <a:custGeom>
            <a:avLst/>
            <a:gdLst/>
            <a:ahLst/>
            <a:rect l="0" t="0" r="r" b="b"/>
            <a:pathLst>
              <a:path w="169" h="169">
                <a:moveTo>
                  <a:pt x="169" y="85"/>
                </a:moveTo>
                <a:cubicBezTo>
                  <a:pt x="169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6" y="162"/>
                </a:cubicBezTo>
                <a:cubicBezTo>
                  <a:pt x="106" y="167"/>
                  <a:pt x="95" y="169"/>
                  <a:pt x="84" y="169"/>
                </a:cubicBezTo>
                <a:cubicBezTo>
                  <a:pt x="73" y="169"/>
                  <a:pt x="62" y="167"/>
                  <a:pt x="52" y="162"/>
                </a:cubicBezTo>
                <a:cubicBezTo>
                  <a:pt x="41" y="158"/>
                  <a:pt x="32" y="152"/>
                  <a:pt x="25" y="144"/>
                </a:cubicBezTo>
                <a:cubicBezTo>
                  <a:pt x="17" y="136"/>
                  <a:pt x="11" y="127"/>
                  <a:pt x="6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1" y="43"/>
                  <a:pt x="17" y="34"/>
                  <a:pt x="25" y="26"/>
                </a:cubicBezTo>
                <a:cubicBezTo>
                  <a:pt x="32" y="18"/>
                  <a:pt x="41" y="11"/>
                  <a:pt x="52" y="7"/>
                </a:cubicBezTo>
                <a:cubicBezTo>
                  <a:pt x="62" y="2"/>
                  <a:pt x="73" y="0"/>
                  <a:pt x="84" y="0"/>
                </a:cubicBezTo>
                <a:cubicBezTo>
                  <a:pt x="95" y="0"/>
                  <a:pt x="106" y="2"/>
                  <a:pt x="116" y="7"/>
                </a:cubicBezTo>
                <a:cubicBezTo>
                  <a:pt x="127" y="11"/>
                  <a:pt x="136" y="18"/>
                  <a:pt x="144" y="26"/>
                </a:cubicBezTo>
                <a:cubicBezTo>
                  <a:pt x="152" y="34"/>
                  <a:pt x="158" y="43"/>
                  <a:pt x="162" y="53"/>
                </a:cubicBezTo>
                <a:cubicBezTo>
                  <a:pt x="166" y="63"/>
                  <a:pt x="169" y="74"/>
                  <a:pt x="169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8" name=""/>
          <p:cNvSpPr/>
          <p:nvPr/>
        </p:nvSpPr>
        <p:spPr>
          <a:xfrm>
            <a:off x="6444000" y="240300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9" y="0"/>
                </a:moveTo>
                <a:lnTo>
                  <a:pt x="387" y="329"/>
                </a:lnTo>
                <a:cubicBezTo>
                  <a:pt x="387" y="329"/>
                  <a:pt x="313" y="423"/>
                  <a:pt x="166" y="472"/>
                </a:cubicBezTo>
                <a:lnTo>
                  <a:pt x="0" y="4"/>
                </a:lnTo>
                <a:lnTo>
                  <a:pt x="19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9" name=""/>
          <p:cNvSpPr/>
          <p:nvPr/>
        </p:nvSpPr>
        <p:spPr>
          <a:xfrm>
            <a:off x="6441120" y="238464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8" y="72"/>
                </a:moveTo>
                <a:cubicBezTo>
                  <a:pt x="21" y="72"/>
                  <a:pt x="14" y="69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4" y="8"/>
                </a:lnTo>
                <a:cubicBezTo>
                  <a:pt x="35" y="-3"/>
                  <a:pt x="53" y="-3"/>
                  <a:pt x="64" y="8"/>
                </a:cubicBezTo>
                <a:cubicBezTo>
                  <a:pt x="75" y="20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5" y="72"/>
                  <a:pt x="28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0" name=""/>
          <p:cNvSpPr/>
          <p:nvPr/>
        </p:nvSpPr>
        <p:spPr>
          <a:xfrm>
            <a:off x="6507000" y="221904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20"/>
                </a:lnTo>
                <a:cubicBezTo>
                  <a:pt x="211" y="78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1" name=""/>
          <p:cNvSpPr/>
          <p:nvPr/>
        </p:nvSpPr>
        <p:spPr>
          <a:xfrm>
            <a:off x="6450120" y="22510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3" y="403"/>
                </a:lnTo>
                <a:cubicBezTo>
                  <a:pt x="73" y="414"/>
                  <a:pt x="37" y="428"/>
                  <a:pt x="13" y="405"/>
                </a:cubicBezTo>
                <a:cubicBezTo>
                  <a:pt x="-10" y="381"/>
                  <a:pt x="2" y="347"/>
                  <a:pt x="12" y="33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2" name=""/>
          <p:cNvSpPr txBox="1"/>
          <p:nvPr/>
        </p:nvSpPr>
        <p:spPr>
          <a:xfrm>
            <a:off x="1300320" y="4781520"/>
            <a:ext cx="3934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AI/ML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automatic classiﬁcation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3" name=""/>
          <p:cNvSpPr/>
          <p:nvPr/>
        </p:nvSpPr>
        <p:spPr>
          <a:xfrm>
            <a:off x="65340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4" name=""/>
          <p:cNvSpPr txBox="1"/>
          <p:nvPr/>
        </p:nvSpPr>
        <p:spPr>
          <a:xfrm>
            <a:off x="6646680" y="2159280"/>
            <a:ext cx="2397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Career Paths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5" name=""/>
          <p:cNvSpPr txBox="1"/>
          <p:nvPr/>
        </p:nvSpPr>
        <p:spPr>
          <a:xfrm>
            <a:off x="6786720" y="2914560"/>
            <a:ext cx="1704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Engineer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6" name=""/>
          <p:cNvSpPr txBox="1"/>
          <p:nvPr/>
        </p:nvSpPr>
        <p:spPr>
          <a:xfrm>
            <a:off x="8460360" y="29167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7" name=""/>
          <p:cNvSpPr txBox="1"/>
          <p:nvPr/>
        </p:nvSpPr>
        <p:spPr>
          <a:xfrm>
            <a:off x="8596440" y="2916720"/>
            <a:ext cx="9363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ศวกรคลื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8" name=""/>
          <p:cNvSpPr txBox="1"/>
          <p:nvPr/>
        </p:nvSpPr>
        <p:spPr>
          <a:xfrm>
            <a:off x="9533520" y="2916720"/>
            <a:ext cx="305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9" name=""/>
          <p:cNvSpPr/>
          <p:nvPr/>
        </p:nvSpPr>
        <p:spPr>
          <a:xfrm>
            <a:off x="6534000" y="3552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0" name=""/>
          <p:cNvSpPr txBox="1"/>
          <p:nvPr/>
        </p:nvSpPr>
        <p:spPr>
          <a:xfrm>
            <a:off x="9838800" y="291672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ทยุ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1" name=""/>
          <p:cNvSpPr txBox="1"/>
          <p:nvPr/>
        </p:nvSpPr>
        <p:spPr>
          <a:xfrm>
            <a:off x="6786720" y="3400560"/>
            <a:ext cx="4330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SDR Developer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Software Deﬁned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2" name=""/>
          <p:cNvSpPr/>
          <p:nvPr/>
        </p:nvSpPr>
        <p:spPr>
          <a:xfrm>
            <a:off x="6534000" y="4448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3" name=""/>
          <p:cNvSpPr txBox="1"/>
          <p:nvPr/>
        </p:nvSpPr>
        <p:spPr>
          <a:xfrm>
            <a:off x="6786720" y="3809880"/>
            <a:ext cx="733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Radio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4" name=""/>
          <p:cNvSpPr/>
          <p:nvPr/>
        </p:nvSpPr>
        <p:spPr>
          <a:xfrm>
            <a:off x="6534000" y="4933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5" name=""/>
          <p:cNvSpPr txBox="1"/>
          <p:nvPr/>
        </p:nvSpPr>
        <p:spPr>
          <a:xfrm>
            <a:off x="6786720" y="4295880"/>
            <a:ext cx="4316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IoT Developer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Internet of Things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6" name=""/>
          <p:cNvSpPr txBox="1"/>
          <p:nvPr/>
        </p:nvSpPr>
        <p:spPr>
          <a:xfrm>
            <a:off x="6786720" y="4781520"/>
            <a:ext cx="2730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Embedded Systems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7" name=""/>
          <p:cNvSpPr txBox="1"/>
          <p:nvPr/>
        </p:nvSpPr>
        <p:spPr>
          <a:xfrm>
            <a:off x="9475920" y="4783680"/>
            <a:ext cx="1064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ระบบฝงตั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8" name=""/>
          <p:cNvSpPr/>
          <p:nvPr/>
        </p:nvSpPr>
        <p:spPr>
          <a:xfrm>
            <a:off x="779040" y="546768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2"/>
                </a:lnTo>
                <a:lnTo>
                  <a:pt x="385" y="534"/>
                </a:lnTo>
                <a:cubicBezTo>
                  <a:pt x="385" y="534"/>
                  <a:pt x="385" y="405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9" name=""/>
          <p:cNvSpPr/>
          <p:nvPr/>
        </p:nvSpPr>
        <p:spPr>
          <a:xfrm>
            <a:off x="778680" y="5553360"/>
            <a:ext cx="108000" cy="106560"/>
          </a:xfrm>
          <a:custGeom>
            <a:avLst/>
            <a:gdLst/>
            <a:ahLst/>
            <a:rect l="0" t="0" r="r" b="b"/>
            <a:pathLst>
              <a:path w="300" h="296">
                <a:moveTo>
                  <a:pt x="0" y="296"/>
                </a:moveTo>
                <a:cubicBezTo>
                  <a:pt x="0" y="296"/>
                  <a:pt x="0" y="126"/>
                  <a:pt x="64" y="61"/>
                </a:cubicBezTo>
                <a:cubicBezTo>
                  <a:pt x="129" y="-4"/>
                  <a:pt x="300" y="0"/>
                  <a:pt x="300" y="0"/>
                </a:cubicBezTo>
                <a:cubicBezTo>
                  <a:pt x="300" y="0"/>
                  <a:pt x="300" y="168"/>
                  <a:pt x="236" y="232"/>
                </a:cubicBezTo>
                <a:cubicBezTo>
                  <a:pt x="172" y="296"/>
                  <a:pt x="0" y="296"/>
                  <a:pt x="0" y="2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0" name=""/>
          <p:cNvSpPr/>
          <p:nvPr/>
        </p:nvSpPr>
        <p:spPr>
          <a:xfrm>
            <a:off x="809640" y="556740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5"/>
                </a:moveTo>
                <a:cubicBezTo>
                  <a:pt x="172" y="98"/>
                  <a:pt x="170" y="109"/>
                  <a:pt x="165" y="119"/>
                </a:cubicBezTo>
                <a:cubicBezTo>
                  <a:pt x="161" y="129"/>
                  <a:pt x="155" y="139"/>
                  <a:pt x="147" y="147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69"/>
                  <a:pt x="98" y="172"/>
                  <a:pt x="86" y="172"/>
                </a:cubicBezTo>
                <a:cubicBezTo>
                  <a:pt x="75" y="172"/>
                  <a:pt x="64" y="169"/>
                  <a:pt x="54" y="165"/>
                </a:cubicBezTo>
                <a:cubicBezTo>
                  <a:pt x="42" y="161"/>
                  <a:pt x="33" y="155"/>
                  <a:pt x="25" y="147"/>
                </a:cubicBezTo>
                <a:cubicBezTo>
                  <a:pt x="17" y="139"/>
                  <a:pt x="11" y="129"/>
                  <a:pt x="7" y="119"/>
                </a:cubicBezTo>
                <a:cubicBezTo>
                  <a:pt x="2" y="109"/>
                  <a:pt x="0" y="98"/>
                  <a:pt x="0" y="85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2"/>
                  <a:pt x="165" y="53"/>
                </a:cubicBezTo>
                <a:cubicBezTo>
                  <a:pt x="170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1" name=""/>
          <p:cNvSpPr/>
          <p:nvPr/>
        </p:nvSpPr>
        <p:spPr>
          <a:xfrm>
            <a:off x="838800" y="539100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3"/>
                </a:cubicBezTo>
                <a:cubicBezTo>
                  <a:pt x="-17" y="320"/>
                  <a:pt x="-17" y="512"/>
                  <a:pt x="26" y="555"/>
                </a:cubicBezTo>
                <a:cubicBezTo>
                  <a:pt x="68" y="598"/>
                  <a:pt x="260" y="598"/>
                  <a:pt x="368" y="470"/>
                </a:cubicBezTo>
                <a:cubicBezTo>
                  <a:pt x="581" y="213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2" name=""/>
          <p:cNvSpPr/>
          <p:nvPr/>
        </p:nvSpPr>
        <p:spPr>
          <a:xfrm>
            <a:off x="950400" y="542916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1"/>
                  <a:pt x="0" y="51"/>
                </a:cubicBezTo>
                <a:cubicBezTo>
                  <a:pt x="11" y="46"/>
                  <a:pt x="23" y="43"/>
                  <a:pt x="36" y="43"/>
                </a:cubicBezTo>
                <a:cubicBezTo>
                  <a:pt x="84" y="43"/>
                  <a:pt x="122" y="82"/>
                  <a:pt x="122" y="129"/>
                </a:cubicBezTo>
                <a:cubicBezTo>
                  <a:pt x="122" y="142"/>
                  <a:pt x="119" y="154"/>
                  <a:pt x="114" y="164"/>
                </a:cubicBezTo>
                <a:cubicBezTo>
                  <a:pt x="144" y="151"/>
                  <a:pt x="164" y="121"/>
                  <a:pt x="164" y="87"/>
                </a:cubicBezTo>
                <a:cubicBezTo>
                  <a:pt x="164" y="39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3" name=""/>
          <p:cNvSpPr/>
          <p:nvPr/>
        </p:nvSpPr>
        <p:spPr>
          <a:xfrm>
            <a:off x="832680" y="5490360"/>
            <a:ext cx="115920" cy="116280"/>
          </a:xfrm>
          <a:custGeom>
            <a:avLst/>
            <a:gdLst/>
            <a:ahLst/>
            <a:rect l="0" t="0" r="r" b="b"/>
            <a:pathLst>
              <a:path w="322" h="323">
                <a:moveTo>
                  <a:pt x="0" y="323"/>
                </a:moveTo>
                <a:cubicBezTo>
                  <a:pt x="0" y="323"/>
                  <a:pt x="0" y="236"/>
                  <a:pt x="21" y="215"/>
                </a:cubicBezTo>
                <a:cubicBezTo>
                  <a:pt x="43" y="194"/>
                  <a:pt x="300" y="-20"/>
                  <a:pt x="321" y="2"/>
                </a:cubicBezTo>
                <a:cubicBezTo>
                  <a:pt x="342" y="23"/>
                  <a:pt x="129" y="279"/>
                  <a:pt x="108" y="300"/>
                </a:cubicBezTo>
                <a:cubicBezTo>
                  <a:pt x="85" y="323"/>
                  <a:pt x="0" y="323"/>
                  <a:pt x="0" y="323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4" name=""/>
          <p:cNvSpPr txBox="1"/>
          <p:nvPr/>
        </p:nvSpPr>
        <p:spPr>
          <a:xfrm>
            <a:off x="10541880" y="47836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5" name=""/>
          <p:cNvSpPr txBox="1"/>
          <p:nvPr/>
        </p:nvSpPr>
        <p:spPr>
          <a:xfrm>
            <a:off x="1065240" y="5343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6" name=""/>
          <p:cNvSpPr txBox="1"/>
          <p:nvPr/>
        </p:nvSpPr>
        <p:spPr>
          <a:xfrm>
            <a:off x="1136880" y="5345640"/>
            <a:ext cx="424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จาก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7" name=""/>
          <p:cNvSpPr txBox="1"/>
          <p:nvPr/>
        </p:nvSpPr>
        <p:spPr>
          <a:xfrm>
            <a:off x="1561680" y="5343480"/>
            <a:ext cx="2081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Hobby Project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8" name=""/>
          <p:cNvSpPr txBox="1"/>
          <p:nvPr/>
        </p:nvSpPr>
        <p:spPr>
          <a:xfrm>
            <a:off x="3593880" y="5388840"/>
            <a:ext cx="276480" cy="308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9" name=""/>
          <p:cNvSpPr txBox="1"/>
          <p:nvPr/>
        </p:nvSpPr>
        <p:spPr>
          <a:xfrm>
            <a:off x="3870000" y="5343480"/>
            <a:ext cx="2762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Professional Career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0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1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2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4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6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7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8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9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0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1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2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3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4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5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6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7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8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9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0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1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2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3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4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5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6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7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8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9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0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1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2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3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4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5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6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7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8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9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0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1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2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3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4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5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6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7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8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9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0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1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2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3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4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5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6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7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8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9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0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1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2" name=""/>
          <p:cNvSpPr/>
          <p:nvPr/>
        </p:nvSpPr>
        <p:spPr>
          <a:xfrm>
            <a:off x="1075680" y="1568880"/>
            <a:ext cx="162720" cy="174240"/>
          </a:xfrm>
          <a:custGeom>
            <a:avLst/>
            <a:gdLst/>
            <a:ahLst/>
            <a:rect l="0" t="0" r="r" b="b"/>
            <a:pathLst>
              <a:path w="452" h="484">
                <a:moveTo>
                  <a:pt x="244" y="0"/>
                </a:moveTo>
                <a:cubicBezTo>
                  <a:pt x="140" y="0"/>
                  <a:pt x="13" y="246"/>
                  <a:pt x="2" y="346"/>
                </a:cubicBezTo>
                <a:cubicBezTo>
                  <a:pt x="-13" y="481"/>
                  <a:pt x="71" y="484"/>
                  <a:pt x="71" y="484"/>
                </a:cubicBezTo>
                <a:lnTo>
                  <a:pt x="452" y="484"/>
                </a:lnTo>
                <a:lnTo>
                  <a:pt x="452" y="138"/>
                </a:lnTo>
                <a:cubicBezTo>
                  <a:pt x="452" y="138"/>
                  <a:pt x="332" y="0"/>
                  <a:pt x="244" y="0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3" name=""/>
          <p:cNvSpPr/>
          <p:nvPr/>
        </p:nvSpPr>
        <p:spPr>
          <a:xfrm>
            <a:off x="1092960" y="1585800"/>
            <a:ext cx="81000" cy="127800"/>
          </a:xfrm>
          <a:custGeom>
            <a:avLst/>
            <a:gdLst/>
            <a:ahLst/>
            <a:rect l="0" t="0" r="r" b="b"/>
            <a:pathLst>
              <a:path w="225" h="355">
                <a:moveTo>
                  <a:pt x="214" y="2"/>
                </a:moveTo>
                <a:cubicBezTo>
                  <a:pt x="217" y="4"/>
                  <a:pt x="220" y="7"/>
                  <a:pt x="222" y="11"/>
                </a:cubicBezTo>
                <a:cubicBezTo>
                  <a:pt x="223" y="15"/>
                  <a:pt x="225" y="21"/>
                  <a:pt x="225" y="27"/>
                </a:cubicBezTo>
                <a:cubicBezTo>
                  <a:pt x="225" y="33"/>
                  <a:pt x="225" y="40"/>
                  <a:pt x="224" y="48"/>
                </a:cubicBezTo>
                <a:cubicBezTo>
                  <a:pt x="223" y="56"/>
                  <a:pt x="221" y="65"/>
                  <a:pt x="219" y="74"/>
                </a:cubicBezTo>
                <a:cubicBezTo>
                  <a:pt x="217" y="84"/>
                  <a:pt x="214" y="94"/>
                  <a:pt x="209" y="104"/>
                </a:cubicBezTo>
                <a:cubicBezTo>
                  <a:pt x="205" y="115"/>
                  <a:pt x="201" y="126"/>
                  <a:pt x="196" y="137"/>
                </a:cubicBezTo>
                <a:cubicBezTo>
                  <a:pt x="191" y="148"/>
                  <a:pt x="186" y="160"/>
                  <a:pt x="180" y="172"/>
                </a:cubicBezTo>
                <a:cubicBezTo>
                  <a:pt x="174" y="183"/>
                  <a:pt x="168" y="195"/>
                  <a:pt x="161" y="206"/>
                </a:cubicBezTo>
                <a:cubicBezTo>
                  <a:pt x="154" y="218"/>
                  <a:pt x="147" y="229"/>
                  <a:pt x="140" y="240"/>
                </a:cubicBezTo>
                <a:cubicBezTo>
                  <a:pt x="133" y="251"/>
                  <a:pt x="126" y="261"/>
                  <a:pt x="119" y="271"/>
                </a:cubicBezTo>
                <a:cubicBezTo>
                  <a:pt x="111" y="281"/>
                  <a:pt x="104" y="290"/>
                  <a:pt x="97" y="299"/>
                </a:cubicBezTo>
                <a:cubicBezTo>
                  <a:pt x="89" y="307"/>
                  <a:pt x="82" y="315"/>
                  <a:pt x="75" y="322"/>
                </a:cubicBezTo>
                <a:cubicBezTo>
                  <a:pt x="68" y="328"/>
                  <a:pt x="62" y="334"/>
                  <a:pt x="55" y="339"/>
                </a:cubicBezTo>
                <a:cubicBezTo>
                  <a:pt x="49" y="344"/>
                  <a:pt x="43" y="348"/>
                  <a:pt x="37" y="350"/>
                </a:cubicBezTo>
                <a:cubicBezTo>
                  <a:pt x="32" y="353"/>
                  <a:pt x="27" y="355"/>
                  <a:pt x="22" y="355"/>
                </a:cubicBezTo>
                <a:cubicBezTo>
                  <a:pt x="18" y="355"/>
                  <a:pt x="14" y="355"/>
                  <a:pt x="11" y="353"/>
                </a:cubicBezTo>
                <a:cubicBezTo>
                  <a:pt x="8" y="351"/>
                  <a:pt x="5" y="348"/>
                  <a:pt x="3" y="344"/>
                </a:cubicBezTo>
                <a:cubicBezTo>
                  <a:pt x="2" y="340"/>
                  <a:pt x="0" y="335"/>
                  <a:pt x="0" y="329"/>
                </a:cubicBezTo>
                <a:cubicBezTo>
                  <a:pt x="-1" y="323"/>
                  <a:pt x="0" y="316"/>
                  <a:pt x="1" y="308"/>
                </a:cubicBezTo>
                <a:cubicBezTo>
                  <a:pt x="2" y="300"/>
                  <a:pt x="4" y="291"/>
                  <a:pt x="6" y="282"/>
                </a:cubicBezTo>
                <a:cubicBezTo>
                  <a:pt x="8" y="272"/>
                  <a:pt x="11" y="262"/>
                  <a:pt x="15" y="252"/>
                </a:cubicBezTo>
                <a:cubicBezTo>
                  <a:pt x="19" y="241"/>
                  <a:pt x="23" y="230"/>
                  <a:pt x="28" y="219"/>
                </a:cubicBezTo>
                <a:cubicBezTo>
                  <a:pt x="33" y="207"/>
                  <a:pt x="38" y="196"/>
                  <a:pt x="44" y="184"/>
                </a:cubicBezTo>
                <a:cubicBezTo>
                  <a:pt x="50" y="173"/>
                  <a:pt x="56" y="161"/>
                  <a:pt x="63" y="150"/>
                </a:cubicBezTo>
                <a:cubicBezTo>
                  <a:pt x="70" y="138"/>
                  <a:pt x="77" y="127"/>
                  <a:pt x="84" y="116"/>
                </a:cubicBezTo>
                <a:cubicBezTo>
                  <a:pt x="91" y="105"/>
                  <a:pt x="98" y="95"/>
                  <a:pt x="105" y="85"/>
                </a:cubicBezTo>
                <a:cubicBezTo>
                  <a:pt x="113" y="75"/>
                  <a:pt x="120" y="66"/>
                  <a:pt x="127" y="57"/>
                </a:cubicBezTo>
                <a:cubicBezTo>
                  <a:pt x="135" y="49"/>
                  <a:pt x="142" y="41"/>
                  <a:pt x="149" y="34"/>
                </a:cubicBezTo>
                <a:cubicBezTo>
                  <a:pt x="156" y="27"/>
                  <a:pt x="162" y="22"/>
                  <a:pt x="169" y="16"/>
                </a:cubicBezTo>
                <a:cubicBezTo>
                  <a:pt x="175" y="11"/>
                  <a:pt x="181" y="7"/>
                  <a:pt x="187" y="4"/>
                </a:cubicBezTo>
                <a:cubicBezTo>
                  <a:pt x="192" y="2"/>
                  <a:pt x="197" y="0"/>
                  <a:pt x="201" y="0"/>
                </a:cubicBezTo>
                <a:cubicBezTo>
                  <a:pt x="206" y="-1"/>
                  <a:pt x="210" y="0"/>
                  <a:pt x="214" y="2"/>
                </a:cubicBezTo>
                <a:close/>
              </a:path>
            </a:pathLst>
          </a:custGeom>
          <a:solidFill>
            <a:srgbClr val="1c6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4" name=""/>
          <p:cNvSpPr/>
          <p:nvPr/>
        </p:nvSpPr>
        <p:spPr>
          <a:xfrm>
            <a:off x="1013760" y="1295280"/>
            <a:ext cx="61560" cy="224280"/>
          </a:xfrm>
          <a:custGeom>
            <a:avLst/>
            <a:gdLst/>
            <a:ahLst/>
            <a:rect l="0" t="0" r="r" b="b"/>
            <a:pathLst>
              <a:path w="171" h="623">
                <a:moveTo>
                  <a:pt x="73" y="0"/>
                </a:moveTo>
                <a:cubicBezTo>
                  <a:pt x="114" y="0"/>
                  <a:pt x="147" y="33"/>
                  <a:pt x="147" y="74"/>
                </a:cubicBezTo>
                <a:cubicBezTo>
                  <a:pt x="147" y="101"/>
                  <a:pt x="171" y="449"/>
                  <a:pt x="171" y="449"/>
                </a:cubicBezTo>
                <a:lnTo>
                  <a:pt x="0" y="623"/>
                </a:lnTo>
                <a:lnTo>
                  <a:pt x="0" y="74"/>
                </a:lnTo>
                <a:cubicBezTo>
                  <a:pt x="0" y="33"/>
                  <a:pt x="33" y="0"/>
                  <a:pt x="73" y="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5" name=""/>
          <p:cNvSpPr/>
          <p:nvPr/>
        </p:nvSpPr>
        <p:spPr>
          <a:xfrm>
            <a:off x="1014480" y="1324080"/>
            <a:ext cx="158760" cy="383040"/>
          </a:xfrm>
          <a:custGeom>
            <a:avLst/>
            <a:gdLst/>
            <a:ahLst/>
            <a:rect l="0" t="0" r="r" b="b"/>
            <a:pathLst>
              <a:path w="441" h="1064">
                <a:moveTo>
                  <a:pt x="30" y="70"/>
                </a:moveTo>
                <a:cubicBezTo>
                  <a:pt x="30" y="31"/>
                  <a:pt x="60" y="0"/>
                  <a:pt x="96" y="0"/>
                </a:cubicBezTo>
                <a:cubicBezTo>
                  <a:pt x="133" y="0"/>
                  <a:pt x="162" y="31"/>
                  <a:pt x="162" y="70"/>
                </a:cubicBezTo>
                <a:cubicBezTo>
                  <a:pt x="162" y="70"/>
                  <a:pt x="180" y="275"/>
                  <a:pt x="203" y="394"/>
                </a:cubicBezTo>
                <a:cubicBezTo>
                  <a:pt x="234" y="458"/>
                  <a:pt x="250" y="556"/>
                  <a:pt x="247" y="610"/>
                </a:cubicBezTo>
                <a:cubicBezTo>
                  <a:pt x="249" y="623"/>
                  <a:pt x="441" y="783"/>
                  <a:pt x="441" y="783"/>
                </a:cubicBezTo>
                <a:cubicBezTo>
                  <a:pt x="431" y="845"/>
                  <a:pt x="363" y="995"/>
                  <a:pt x="277" y="1064"/>
                </a:cubicBezTo>
                <a:lnTo>
                  <a:pt x="155" y="963"/>
                </a:lnTo>
                <a:cubicBezTo>
                  <a:pt x="55" y="949"/>
                  <a:pt x="0" y="848"/>
                  <a:pt x="0" y="816"/>
                </a:cubicBezTo>
                <a:cubicBezTo>
                  <a:pt x="0" y="713"/>
                  <a:pt x="30" y="70"/>
                  <a:pt x="30" y="7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6" name=""/>
          <p:cNvSpPr/>
          <p:nvPr/>
        </p:nvSpPr>
        <p:spPr>
          <a:xfrm>
            <a:off x="790560" y="1568880"/>
            <a:ext cx="162720" cy="174240"/>
          </a:xfrm>
          <a:custGeom>
            <a:avLst/>
            <a:gdLst/>
            <a:ahLst/>
            <a:rect l="0" t="0" r="r" b="b"/>
            <a:pathLst>
              <a:path w="452" h="484">
                <a:moveTo>
                  <a:pt x="207" y="0"/>
                </a:moveTo>
                <a:cubicBezTo>
                  <a:pt x="311" y="0"/>
                  <a:pt x="439" y="246"/>
                  <a:pt x="450" y="346"/>
                </a:cubicBezTo>
                <a:cubicBezTo>
                  <a:pt x="464" y="481"/>
                  <a:pt x="381" y="484"/>
                  <a:pt x="381" y="484"/>
                </a:cubicBezTo>
                <a:lnTo>
                  <a:pt x="0" y="484"/>
                </a:lnTo>
                <a:lnTo>
                  <a:pt x="0" y="138"/>
                </a:lnTo>
                <a:cubicBezTo>
                  <a:pt x="0" y="138"/>
                  <a:pt x="118" y="0"/>
                  <a:pt x="207" y="0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7" name=""/>
          <p:cNvSpPr/>
          <p:nvPr/>
        </p:nvSpPr>
        <p:spPr>
          <a:xfrm>
            <a:off x="854640" y="1585800"/>
            <a:ext cx="81360" cy="127800"/>
          </a:xfrm>
          <a:custGeom>
            <a:avLst/>
            <a:gdLst/>
            <a:ahLst/>
            <a:rect l="0" t="0" r="r" b="b"/>
            <a:pathLst>
              <a:path w="226" h="355">
                <a:moveTo>
                  <a:pt x="162" y="150"/>
                </a:moveTo>
                <a:cubicBezTo>
                  <a:pt x="168" y="161"/>
                  <a:pt x="174" y="173"/>
                  <a:pt x="180" y="184"/>
                </a:cubicBezTo>
                <a:cubicBezTo>
                  <a:pt x="186" y="196"/>
                  <a:pt x="192" y="207"/>
                  <a:pt x="197" y="219"/>
                </a:cubicBezTo>
                <a:cubicBezTo>
                  <a:pt x="201" y="230"/>
                  <a:pt x="207" y="241"/>
                  <a:pt x="210" y="252"/>
                </a:cubicBezTo>
                <a:cubicBezTo>
                  <a:pt x="214" y="262"/>
                  <a:pt x="217" y="272"/>
                  <a:pt x="220" y="282"/>
                </a:cubicBezTo>
                <a:cubicBezTo>
                  <a:pt x="222" y="291"/>
                  <a:pt x="224" y="300"/>
                  <a:pt x="225" y="308"/>
                </a:cubicBezTo>
                <a:cubicBezTo>
                  <a:pt x="226" y="316"/>
                  <a:pt x="226" y="323"/>
                  <a:pt x="226" y="329"/>
                </a:cubicBezTo>
                <a:cubicBezTo>
                  <a:pt x="225" y="335"/>
                  <a:pt x="224" y="340"/>
                  <a:pt x="222" y="344"/>
                </a:cubicBezTo>
                <a:cubicBezTo>
                  <a:pt x="220" y="348"/>
                  <a:pt x="218" y="351"/>
                  <a:pt x="215" y="353"/>
                </a:cubicBezTo>
                <a:cubicBezTo>
                  <a:pt x="211" y="355"/>
                  <a:pt x="208" y="355"/>
                  <a:pt x="203" y="355"/>
                </a:cubicBezTo>
                <a:cubicBezTo>
                  <a:pt x="198" y="355"/>
                  <a:pt x="193" y="353"/>
                  <a:pt x="187" y="350"/>
                </a:cubicBezTo>
                <a:cubicBezTo>
                  <a:pt x="182" y="348"/>
                  <a:pt x="176" y="344"/>
                  <a:pt x="169" y="339"/>
                </a:cubicBezTo>
                <a:cubicBezTo>
                  <a:pt x="163" y="334"/>
                  <a:pt x="156" y="328"/>
                  <a:pt x="149" y="322"/>
                </a:cubicBezTo>
                <a:cubicBezTo>
                  <a:pt x="142" y="315"/>
                  <a:pt x="135" y="307"/>
                  <a:pt x="128" y="299"/>
                </a:cubicBezTo>
                <a:cubicBezTo>
                  <a:pt x="121" y="290"/>
                  <a:pt x="113" y="281"/>
                  <a:pt x="106" y="271"/>
                </a:cubicBezTo>
                <a:cubicBezTo>
                  <a:pt x="99" y="261"/>
                  <a:pt x="91" y="251"/>
                  <a:pt x="84" y="240"/>
                </a:cubicBezTo>
                <a:cubicBezTo>
                  <a:pt x="77" y="229"/>
                  <a:pt x="70" y="218"/>
                  <a:pt x="64" y="206"/>
                </a:cubicBezTo>
                <a:cubicBezTo>
                  <a:pt x="57" y="195"/>
                  <a:pt x="51" y="183"/>
                  <a:pt x="45" y="172"/>
                </a:cubicBezTo>
                <a:cubicBezTo>
                  <a:pt x="39" y="160"/>
                  <a:pt x="34" y="148"/>
                  <a:pt x="29" y="137"/>
                </a:cubicBezTo>
                <a:cubicBezTo>
                  <a:pt x="24" y="126"/>
                  <a:pt x="19" y="115"/>
                  <a:pt x="16" y="104"/>
                </a:cubicBezTo>
                <a:cubicBezTo>
                  <a:pt x="12" y="94"/>
                  <a:pt x="9" y="84"/>
                  <a:pt x="7" y="74"/>
                </a:cubicBezTo>
                <a:cubicBezTo>
                  <a:pt x="4" y="65"/>
                  <a:pt x="2" y="56"/>
                  <a:pt x="1" y="48"/>
                </a:cubicBezTo>
                <a:cubicBezTo>
                  <a:pt x="0" y="40"/>
                  <a:pt x="0" y="33"/>
                  <a:pt x="1" y="27"/>
                </a:cubicBezTo>
                <a:cubicBezTo>
                  <a:pt x="1" y="21"/>
                  <a:pt x="2" y="15"/>
                  <a:pt x="4" y="11"/>
                </a:cubicBezTo>
                <a:cubicBezTo>
                  <a:pt x="6" y="7"/>
                  <a:pt x="8" y="4"/>
                  <a:pt x="12" y="2"/>
                </a:cubicBezTo>
                <a:cubicBezTo>
                  <a:pt x="15" y="0"/>
                  <a:pt x="19" y="-1"/>
                  <a:pt x="23" y="0"/>
                </a:cubicBezTo>
                <a:cubicBezTo>
                  <a:pt x="28" y="0"/>
                  <a:pt x="33" y="2"/>
                  <a:pt x="38" y="4"/>
                </a:cubicBezTo>
                <a:cubicBezTo>
                  <a:pt x="44" y="7"/>
                  <a:pt x="49" y="11"/>
                  <a:pt x="56" y="16"/>
                </a:cubicBezTo>
                <a:cubicBezTo>
                  <a:pt x="62" y="22"/>
                  <a:pt x="69" y="27"/>
                  <a:pt x="76" y="34"/>
                </a:cubicBezTo>
                <a:cubicBezTo>
                  <a:pt x="83" y="41"/>
                  <a:pt x="90" y="49"/>
                  <a:pt x="97" y="57"/>
                </a:cubicBezTo>
                <a:cubicBezTo>
                  <a:pt x="105" y="66"/>
                  <a:pt x="112" y="75"/>
                  <a:pt x="119" y="85"/>
                </a:cubicBezTo>
                <a:cubicBezTo>
                  <a:pt x="127" y="95"/>
                  <a:pt x="134" y="105"/>
                  <a:pt x="141" y="116"/>
                </a:cubicBezTo>
                <a:cubicBezTo>
                  <a:pt x="148" y="127"/>
                  <a:pt x="155" y="138"/>
                  <a:pt x="162" y="150"/>
                </a:cubicBezTo>
                <a:close/>
              </a:path>
            </a:pathLst>
          </a:custGeom>
          <a:solidFill>
            <a:srgbClr val="1c63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8" name=""/>
          <p:cNvSpPr/>
          <p:nvPr/>
        </p:nvSpPr>
        <p:spPr>
          <a:xfrm>
            <a:off x="958680" y="1295280"/>
            <a:ext cx="55440" cy="224280"/>
          </a:xfrm>
          <a:custGeom>
            <a:avLst/>
            <a:gdLst/>
            <a:ahLst/>
            <a:rect l="0" t="0" r="r" b="b"/>
            <a:pathLst>
              <a:path w="154" h="623">
                <a:moveTo>
                  <a:pt x="87" y="0"/>
                </a:moveTo>
                <a:cubicBezTo>
                  <a:pt x="44" y="-4"/>
                  <a:pt x="7" y="30"/>
                  <a:pt x="7" y="73"/>
                </a:cubicBezTo>
                <a:cubicBezTo>
                  <a:pt x="7" y="100"/>
                  <a:pt x="0" y="429"/>
                  <a:pt x="0" y="429"/>
                </a:cubicBezTo>
                <a:lnTo>
                  <a:pt x="152" y="623"/>
                </a:lnTo>
                <a:lnTo>
                  <a:pt x="154" y="77"/>
                </a:lnTo>
                <a:cubicBezTo>
                  <a:pt x="154" y="39"/>
                  <a:pt x="125" y="4"/>
                  <a:pt x="87" y="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9" name=""/>
          <p:cNvSpPr/>
          <p:nvPr/>
        </p:nvSpPr>
        <p:spPr>
          <a:xfrm>
            <a:off x="855720" y="1324080"/>
            <a:ext cx="158760" cy="383040"/>
          </a:xfrm>
          <a:custGeom>
            <a:avLst/>
            <a:gdLst/>
            <a:ahLst/>
            <a:rect l="0" t="0" r="r" b="b"/>
            <a:pathLst>
              <a:path w="441" h="1064">
                <a:moveTo>
                  <a:pt x="411" y="70"/>
                </a:moveTo>
                <a:cubicBezTo>
                  <a:pt x="411" y="31"/>
                  <a:pt x="382" y="0"/>
                  <a:pt x="345" y="0"/>
                </a:cubicBezTo>
                <a:cubicBezTo>
                  <a:pt x="309" y="0"/>
                  <a:pt x="280" y="31"/>
                  <a:pt x="280" y="70"/>
                </a:cubicBezTo>
                <a:cubicBezTo>
                  <a:pt x="280" y="70"/>
                  <a:pt x="261" y="275"/>
                  <a:pt x="238" y="394"/>
                </a:cubicBezTo>
                <a:cubicBezTo>
                  <a:pt x="208" y="458"/>
                  <a:pt x="191" y="556"/>
                  <a:pt x="195" y="610"/>
                </a:cubicBezTo>
                <a:cubicBezTo>
                  <a:pt x="193" y="623"/>
                  <a:pt x="0" y="783"/>
                  <a:pt x="0" y="783"/>
                </a:cubicBezTo>
                <a:cubicBezTo>
                  <a:pt x="9" y="845"/>
                  <a:pt x="79" y="995"/>
                  <a:pt x="165" y="1064"/>
                </a:cubicBezTo>
                <a:lnTo>
                  <a:pt x="287" y="963"/>
                </a:lnTo>
                <a:cubicBezTo>
                  <a:pt x="386" y="949"/>
                  <a:pt x="441" y="848"/>
                  <a:pt x="441" y="816"/>
                </a:cubicBezTo>
                <a:cubicBezTo>
                  <a:pt x="441" y="713"/>
                  <a:pt x="411" y="70"/>
                  <a:pt x="411" y="7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0" name=""/>
          <p:cNvSpPr/>
          <p:nvPr/>
        </p:nvSpPr>
        <p:spPr>
          <a:xfrm>
            <a:off x="1004400" y="1320480"/>
            <a:ext cx="19080" cy="296280"/>
          </a:xfrm>
          <a:custGeom>
            <a:avLst/>
            <a:gdLst/>
            <a:ahLst/>
            <a:rect l="0" t="0" r="r" b="b"/>
            <a:pathLst>
              <a:path w="53" h="823">
                <a:moveTo>
                  <a:pt x="26" y="823"/>
                </a:moveTo>
                <a:cubicBezTo>
                  <a:pt x="12" y="823"/>
                  <a:pt x="0" y="811"/>
                  <a:pt x="0" y="797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cubicBezTo>
                  <a:pt x="40" y="0"/>
                  <a:pt x="53" y="12"/>
                  <a:pt x="53" y="26"/>
                </a:cubicBezTo>
                <a:lnTo>
                  <a:pt x="53" y="797"/>
                </a:lnTo>
                <a:cubicBezTo>
                  <a:pt x="53" y="811"/>
                  <a:pt x="40" y="823"/>
                  <a:pt x="26" y="823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1" name=""/>
          <p:cNvSpPr txBox="1"/>
          <p:nvPr/>
        </p:nvSpPr>
        <p:spPr>
          <a:xfrm>
            <a:off x="1255680" y="12229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2" name=""/>
          <p:cNvSpPr txBox="1"/>
          <p:nvPr/>
        </p:nvSpPr>
        <p:spPr>
          <a:xfrm>
            <a:off x="1370520" y="1226520"/>
            <a:ext cx="10339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ขอบคุ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3" name=""/>
          <p:cNvSpPr txBox="1"/>
          <p:nvPr/>
        </p:nvSpPr>
        <p:spPr>
          <a:xfrm>
            <a:off x="2404080" y="1226520"/>
            <a:ext cx="15782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ณและสนั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4" name=""/>
          <p:cNvSpPr txBox="1"/>
          <p:nvPr/>
        </p:nvSpPr>
        <p:spPr>
          <a:xfrm>
            <a:off x="3977640" y="1226520"/>
            <a:ext cx="7902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บสนุ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5" name=""/>
          <p:cNvSpPr/>
          <p:nvPr/>
        </p:nvSpPr>
        <p:spPr>
          <a:xfrm>
            <a:off x="781560" y="2423160"/>
            <a:ext cx="291600" cy="291600"/>
          </a:xfrm>
          <a:custGeom>
            <a:avLst/>
            <a:gdLst/>
            <a:ahLst/>
            <a:rect l="0" t="0" r="r" b="b"/>
            <a:pathLst>
              <a:path w="810" h="810">
                <a:moveTo>
                  <a:pt x="323" y="13"/>
                </a:moveTo>
                <a:cubicBezTo>
                  <a:pt x="320" y="16"/>
                  <a:pt x="317" y="20"/>
                  <a:pt x="315" y="24"/>
                </a:cubicBezTo>
                <a:lnTo>
                  <a:pt x="2" y="730"/>
                </a:lnTo>
                <a:lnTo>
                  <a:pt x="2" y="731"/>
                </a:lnTo>
                <a:cubicBezTo>
                  <a:pt x="-4" y="742"/>
                  <a:pt x="6" y="765"/>
                  <a:pt x="26" y="785"/>
                </a:cubicBezTo>
                <a:cubicBezTo>
                  <a:pt x="46" y="805"/>
                  <a:pt x="69" y="814"/>
                  <a:pt x="80" y="809"/>
                </a:cubicBezTo>
                <a:lnTo>
                  <a:pt x="787" y="496"/>
                </a:lnTo>
                <a:lnTo>
                  <a:pt x="787" y="495"/>
                </a:lnTo>
                <a:cubicBezTo>
                  <a:pt x="791" y="493"/>
                  <a:pt x="795" y="491"/>
                  <a:pt x="798" y="488"/>
                </a:cubicBezTo>
                <a:cubicBezTo>
                  <a:pt x="841" y="444"/>
                  <a:pt x="771" y="303"/>
                  <a:pt x="639" y="172"/>
                </a:cubicBezTo>
                <a:cubicBezTo>
                  <a:pt x="508" y="40"/>
                  <a:pt x="366" y="-31"/>
                  <a:pt x="323" y="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6" name=""/>
          <p:cNvSpPr/>
          <p:nvPr/>
        </p:nvSpPr>
        <p:spPr>
          <a:xfrm>
            <a:off x="781560" y="2473200"/>
            <a:ext cx="170640" cy="237960"/>
          </a:xfrm>
          <a:custGeom>
            <a:avLst/>
            <a:gdLst/>
            <a:ahLst/>
            <a:rect l="0" t="0" r="r" b="b"/>
            <a:pathLst>
              <a:path w="474" h="661">
                <a:moveTo>
                  <a:pt x="361" y="0"/>
                </a:moveTo>
                <a:lnTo>
                  <a:pt x="10" y="574"/>
                </a:lnTo>
                <a:lnTo>
                  <a:pt x="2" y="591"/>
                </a:lnTo>
                <a:lnTo>
                  <a:pt x="2" y="592"/>
                </a:lnTo>
                <a:cubicBezTo>
                  <a:pt x="-4" y="603"/>
                  <a:pt x="6" y="626"/>
                  <a:pt x="26" y="646"/>
                </a:cubicBezTo>
                <a:cubicBezTo>
                  <a:pt x="32" y="652"/>
                  <a:pt x="39" y="657"/>
                  <a:pt x="46" y="661"/>
                </a:cubicBezTo>
                <a:lnTo>
                  <a:pt x="474" y="140"/>
                </a:lnTo>
                <a:lnTo>
                  <a:pt x="361" y="0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7" name=""/>
          <p:cNvSpPr/>
          <p:nvPr/>
        </p:nvSpPr>
        <p:spPr>
          <a:xfrm>
            <a:off x="896040" y="2421360"/>
            <a:ext cx="178560" cy="178560"/>
          </a:xfrm>
          <a:custGeom>
            <a:avLst/>
            <a:gdLst/>
            <a:ahLst/>
            <a:rect l="0" t="0" r="r" b="b"/>
            <a:pathLst>
              <a:path w="496" h="496">
                <a:moveTo>
                  <a:pt x="324" y="174"/>
                </a:moveTo>
                <a:cubicBezTo>
                  <a:pt x="454" y="304"/>
                  <a:pt x="527" y="443"/>
                  <a:pt x="485" y="485"/>
                </a:cubicBezTo>
                <a:cubicBezTo>
                  <a:pt x="444" y="526"/>
                  <a:pt x="305" y="454"/>
                  <a:pt x="174" y="323"/>
                </a:cubicBezTo>
                <a:cubicBezTo>
                  <a:pt x="43" y="192"/>
                  <a:pt x="-29" y="53"/>
                  <a:pt x="12" y="12"/>
                </a:cubicBezTo>
                <a:cubicBezTo>
                  <a:pt x="53" y="-29"/>
                  <a:pt x="192" y="43"/>
                  <a:pt x="324" y="174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8" name=""/>
          <p:cNvSpPr/>
          <p:nvPr/>
        </p:nvSpPr>
        <p:spPr>
          <a:xfrm>
            <a:off x="931680" y="2358360"/>
            <a:ext cx="72360" cy="133560"/>
          </a:xfrm>
          <a:custGeom>
            <a:avLst/>
            <a:gdLst/>
            <a:ahLst/>
            <a:rect l="0" t="0" r="r" b="b"/>
            <a:pathLst>
              <a:path w="201" h="371">
                <a:moveTo>
                  <a:pt x="101" y="365"/>
                </a:moveTo>
                <a:cubicBezTo>
                  <a:pt x="95" y="369"/>
                  <a:pt x="87" y="372"/>
                  <a:pt x="80" y="371"/>
                </a:cubicBezTo>
                <a:cubicBezTo>
                  <a:pt x="56" y="368"/>
                  <a:pt x="35" y="360"/>
                  <a:pt x="21" y="346"/>
                </a:cubicBezTo>
                <a:cubicBezTo>
                  <a:pt x="6" y="332"/>
                  <a:pt x="-2" y="313"/>
                  <a:pt x="0" y="293"/>
                </a:cubicBezTo>
                <a:cubicBezTo>
                  <a:pt x="4" y="260"/>
                  <a:pt x="37" y="230"/>
                  <a:pt x="94" y="236"/>
                </a:cubicBezTo>
                <a:cubicBezTo>
                  <a:pt x="117" y="238"/>
                  <a:pt x="127" y="231"/>
                  <a:pt x="128" y="228"/>
                </a:cubicBezTo>
                <a:cubicBezTo>
                  <a:pt x="128" y="224"/>
                  <a:pt x="120" y="215"/>
                  <a:pt x="97" y="213"/>
                </a:cubicBezTo>
                <a:cubicBezTo>
                  <a:pt x="73" y="210"/>
                  <a:pt x="52" y="202"/>
                  <a:pt x="38" y="188"/>
                </a:cubicBezTo>
                <a:cubicBezTo>
                  <a:pt x="23" y="174"/>
                  <a:pt x="15" y="155"/>
                  <a:pt x="17" y="136"/>
                </a:cubicBezTo>
                <a:cubicBezTo>
                  <a:pt x="21" y="103"/>
                  <a:pt x="54" y="72"/>
                  <a:pt x="112" y="79"/>
                </a:cubicBezTo>
                <a:cubicBezTo>
                  <a:pt x="128" y="80"/>
                  <a:pt x="137" y="77"/>
                  <a:pt x="140" y="75"/>
                </a:cubicBezTo>
                <a:cubicBezTo>
                  <a:pt x="143" y="73"/>
                  <a:pt x="144" y="71"/>
                  <a:pt x="145" y="70"/>
                </a:cubicBezTo>
                <a:cubicBezTo>
                  <a:pt x="145" y="67"/>
                  <a:pt x="137" y="58"/>
                  <a:pt x="115" y="56"/>
                </a:cubicBezTo>
                <a:cubicBezTo>
                  <a:pt x="98" y="54"/>
                  <a:pt x="87" y="40"/>
                  <a:pt x="89" y="25"/>
                </a:cubicBezTo>
                <a:cubicBezTo>
                  <a:pt x="91" y="10"/>
                  <a:pt x="105" y="-2"/>
                  <a:pt x="121" y="0"/>
                </a:cubicBezTo>
                <a:cubicBezTo>
                  <a:pt x="178" y="6"/>
                  <a:pt x="204" y="43"/>
                  <a:pt x="200" y="76"/>
                </a:cubicBezTo>
                <a:cubicBezTo>
                  <a:pt x="197" y="110"/>
                  <a:pt x="163" y="140"/>
                  <a:pt x="106" y="134"/>
                </a:cubicBezTo>
                <a:cubicBezTo>
                  <a:pt x="89" y="132"/>
                  <a:pt x="81" y="136"/>
                  <a:pt x="77" y="138"/>
                </a:cubicBezTo>
                <a:cubicBezTo>
                  <a:pt x="74" y="140"/>
                  <a:pt x="73" y="141"/>
                  <a:pt x="73" y="142"/>
                </a:cubicBezTo>
                <a:cubicBezTo>
                  <a:pt x="72" y="146"/>
                  <a:pt x="81" y="155"/>
                  <a:pt x="104" y="157"/>
                </a:cubicBezTo>
                <a:cubicBezTo>
                  <a:pt x="161" y="163"/>
                  <a:pt x="187" y="200"/>
                  <a:pt x="183" y="234"/>
                </a:cubicBezTo>
                <a:cubicBezTo>
                  <a:pt x="180" y="267"/>
                  <a:pt x="146" y="298"/>
                  <a:pt x="88" y="291"/>
                </a:cubicBezTo>
                <a:cubicBezTo>
                  <a:pt x="72" y="290"/>
                  <a:pt x="64" y="293"/>
                  <a:pt x="60" y="296"/>
                </a:cubicBezTo>
                <a:cubicBezTo>
                  <a:pt x="57" y="298"/>
                  <a:pt x="56" y="299"/>
                  <a:pt x="56" y="300"/>
                </a:cubicBezTo>
                <a:cubicBezTo>
                  <a:pt x="56" y="304"/>
                  <a:pt x="64" y="313"/>
                  <a:pt x="86" y="315"/>
                </a:cubicBezTo>
                <a:cubicBezTo>
                  <a:pt x="102" y="317"/>
                  <a:pt x="113" y="331"/>
                  <a:pt x="111" y="346"/>
                </a:cubicBezTo>
                <a:cubicBezTo>
                  <a:pt x="111" y="354"/>
                  <a:pt x="107" y="360"/>
                  <a:pt x="101" y="365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9" name=""/>
          <p:cNvSpPr/>
          <p:nvPr/>
        </p:nvSpPr>
        <p:spPr>
          <a:xfrm>
            <a:off x="1072440" y="2580480"/>
            <a:ext cx="69840" cy="132480"/>
          </a:xfrm>
          <a:custGeom>
            <a:avLst/>
            <a:gdLst/>
            <a:ahLst/>
            <a:rect l="0" t="0" r="r" b="b"/>
            <a:pathLst>
              <a:path w="194" h="368">
                <a:moveTo>
                  <a:pt x="47" y="5"/>
                </a:moveTo>
                <a:cubicBezTo>
                  <a:pt x="102" y="-10"/>
                  <a:pt x="141" y="14"/>
                  <a:pt x="150" y="46"/>
                </a:cubicBezTo>
                <a:cubicBezTo>
                  <a:pt x="159" y="79"/>
                  <a:pt x="139" y="119"/>
                  <a:pt x="84" y="135"/>
                </a:cubicBezTo>
                <a:cubicBezTo>
                  <a:pt x="62" y="141"/>
                  <a:pt x="56" y="151"/>
                  <a:pt x="57" y="154"/>
                </a:cubicBezTo>
                <a:cubicBezTo>
                  <a:pt x="58" y="158"/>
                  <a:pt x="69" y="163"/>
                  <a:pt x="90" y="157"/>
                </a:cubicBezTo>
                <a:cubicBezTo>
                  <a:pt x="145" y="142"/>
                  <a:pt x="183" y="166"/>
                  <a:pt x="192" y="198"/>
                </a:cubicBezTo>
                <a:cubicBezTo>
                  <a:pt x="201" y="231"/>
                  <a:pt x="182" y="271"/>
                  <a:pt x="127" y="287"/>
                </a:cubicBezTo>
                <a:cubicBezTo>
                  <a:pt x="105" y="293"/>
                  <a:pt x="99" y="303"/>
                  <a:pt x="100" y="307"/>
                </a:cubicBezTo>
                <a:cubicBezTo>
                  <a:pt x="101" y="310"/>
                  <a:pt x="111" y="315"/>
                  <a:pt x="133" y="309"/>
                </a:cubicBezTo>
                <a:cubicBezTo>
                  <a:pt x="148" y="305"/>
                  <a:pt x="163" y="314"/>
                  <a:pt x="167" y="329"/>
                </a:cubicBezTo>
                <a:cubicBezTo>
                  <a:pt x="171" y="343"/>
                  <a:pt x="163" y="360"/>
                  <a:pt x="148" y="364"/>
                </a:cubicBezTo>
                <a:cubicBezTo>
                  <a:pt x="93" y="379"/>
                  <a:pt x="55" y="354"/>
                  <a:pt x="46" y="322"/>
                </a:cubicBezTo>
                <a:cubicBezTo>
                  <a:pt x="37" y="289"/>
                  <a:pt x="56" y="249"/>
                  <a:pt x="112" y="233"/>
                </a:cubicBezTo>
                <a:cubicBezTo>
                  <a:pt x="133" y="227"/>
                  <a:pt x="139" y="217"/>
                  <a:pt x="139" y="214"/>
                </a:cubicBezTo>
                <a:cubicBezTo>
                  <a:pt x="138" y="210"/>
                  <a:pt x="127" y="205"/>
                  <a:pt x="105" y="211"/>
                </a:cubicBezTo>
                <a:cubicBezTo>
                  <a:pt x="50" y="226"/>
                  <a:pt x="11" y="202"/>
                  <a:pt x="2" y="170"/>
                </a:cubicBezTo>
                <a:cubicBezTo>
                  <a:pt x="-7" y="137"/>
                  <a:pt x="14" y="97"/>
                  <a:pt x="69" y="81"/>
                </a:cubicBezTo>
                <a:cubicBezTo>
                  <a:pt x="90" y="75"/>
                  <a:pt x="97" y="65"/>
                  <a:pt x="96" y="61"/>
                </a:cubicBezTo>
                <a:cubicBezTo>
                  <a:pt x="95" y="58"/>
                  <a:pt x="84" y="53"/>
                  <a:pt x="62" y="59"/>
                </a:cubicBezTo>
                <a:cubicBezTo>
                  <a:pt x="48" y="63"/>
                  <a:pt x="32" y="54"/>
                  <a:pt x="28" y="39"/>
                </a:cubicBezTo>
                <a:cubicBezTo>
                  <a:pt x="24" y="25"/>
                  <a:pt x="33" y="9"/>
                  <a:pt x="47" y="5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0" name=""/>
          <p:cNvSpPr/>
          <p:nvPr/>
        </p:nvSpPr>
        <p:spPr>
          <a:xfrm>
            <a:off x="1002240" y="2503440"/>
            <a:ext cx="141120" cy="52560"/>
          </a:xfrm>
          <a:custGeom>
            <a:avLst/>
            <a:gdLst/>
            <a:ahLst/>
            <a:rect l="0" t="0" r="r" b="b"/>
            <a:pathLst>
              <a:path w="392" h="146">
                <a:moveTo>
                  <a:pt x="27" y="146"/>
                </a:moveTo>
                <a:cubicBezTo>
                  <a:pt x="19" y="146"/>
                  <a:pt x="11" y="142"/>
                  <a:pt x="6" y="135"/>
                </a:cubicBezTo>
                <a:cubicBezTo>
                  <a:pt x="-4" y="123"/>
                  <a:pt x="-2" y="106"/>
                  <a:pt x="10" y="96"/>
                </a:cubicBezTo>
                <a:cubicBezTo>
                  <a:pt x="16" y="91"/>
                  <a:pt x="162" y="-24"/>
                  <a:pt x="368" y="5"/>
                </a:cubicBezTo>
                <a:cubicBezTo>
                  <a:pt x="383" y="8"/>
                  <a:pt x="393" y="22"/>
                  <a:pt x="391" y="38"/>
                </a:cubicBezTo>
                <a:cubicBezTo>
                  <a:pt x="389" y="53"/>
                  <a:pt x="375" y="64"/>
                  <a:pt x="360" y="62"/>
                </a:cubicBezTo>
                <a:cubicBezTo>
                  <a:pt x="178" y="36"/>
                  <a:pt x="46" y="139"/>
                  <a:pt x="45" y="140"/>
                </a:cubicBezTo>
                <a:cubicBezTo>
                  <a:pt x="40" y="144"/>
                  <a:pt x="34" y="146"/>
                  <a:pt x="27" y="146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1" name=""/>
          <p:cNvSpPr/>
          <p:nvPr/>
        </p:nvSpPr>
        <p:spPr>
          <a:xfrm>
            <a:off x="801000" y="2362680"/>
            <a:ext cx="63720" cy="150840"/>
          </a:xfrm>
          <a:custGeom>
            <a:avLst/>
            <a:gdLst/>
            <a:ahLst/>
            <a:rect l="0" t="0" r="r" b="b"/>
            <a:pathLst>
              <a:path w="177" h="419">
                <a:moveTo>
                  <a:pt x="105" y="419"/>
                </a:moveTo>
                <a:cubicBezTo>
                  <a:pt x="102" y="419"/>
                  <a:pt x="99" y="418"/>
                  <a:pt x="97" y="417"/>
                </a:cubicBezTo>
                <a:cubicBezTo>
                  <a:pt x="82" y="413"/>
                  <a:pt x="74" y="397"/>
                  <a:pt x="78" y="383"/>
                </a:cubicBezTo>
                <a:cubicBezTo>
                  <a:pt x="110" y="276"/>
                  <a:pt x="139" y="108"/>
                  <a:pt x="103" y="64"/>
                </a:cubicBezTo>
                <a:cubicBezTo>
                  <a:pt x="99" y="59"/>
                  <a:pt x="93" y="54"/>
                  <a:pt x="80" y="55"/>
                </a:cubicBezTo>
                <a:cubicBezTo>
                  <a:pt x="53" y="57"/>
                  <a:pt x="56" y="113"/>
                  <a:pt x="56" y="113"/>
                </a:cubicBezTo>
                <a:cubicBezTo>
                  <a:pt x="57" y="129"/>
                  <a:pt x="46" y="142"/>
                  <a:pt x="30" y="143"/>
                </a:cubicBezTo>
                <a:cubicBezTo>
                  <a:pt x="15" y="144"/>
                  <a:pt x="1" y="133"/>
                  <a:pt x="0" y="117"/>
                </a:cubicBezTo>
                <a:cubicBezTo>
                  <a:pt x="-3" y="79"/>
                  <a:pt x="9" y="5"/>
                  <a:pt x="75" y="0"/>
                </a:cubicBezTo>
                <a:cubicBezTo>
                  <a:pt x="105" y="-3"/>
                  <a:pt x="129" y="8"/>
                  <a:pt x="148" y="29"/>
                </a:cubicBezTo>
                <a:cubicBezTo>
                  <a:pt x="214" y="112"/>
                  <a:pt x="147" y="352"/>
                  <a:pt x="132" y="399"/>
                </a:cubicBezTo>
                <a:cubicBezTo>
                  <a:pt x="128" y="411"/>
                  <a:pt x="117" y="419"/>
                  <a:pt x="105" y="419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2" name=""/>
          <p:cNvSpPr/>
          <p:nvPr/>
        </p:nvSpPr>
        <p:spPr>
          <a:xfrm>
            <a:off x="1022040" y="2432880"/>
            <a:ext cx="30600" cy="30600"/>
          </a:xfrm>
          <a:custGeom>
            <a:avLst/>
            <a:gdLst/>
            <a:ahLst/>
            <a:rect l="0" t="0" r="r" b="b"/>
            <a:pathLst>
              <a:path w="85" h="85">
                <a:moveTo>
                  <a:pt x="85" y="43"/>
                </a:moveTo>
                <a:cubicBezTo>
                  <a:pt x="85" y="49"/>
                  <a:pt x="84" y="54"/>
                  <a:pt x="82" y="59"/>
                </a:cubicBezTo>
                <a:cubicBezTo>
                  <a:pt x="80" y="64"/>
                  <a:pt x="77" y="69"/>
                  <a:pt x="73" y="73"/>
                </a:cubicBezTo>
                <a:cubicBezTo>
                  <a:pt x="69" y="77"/>
                  <a:pt x="64" y="80"/>
                  <a:pt x="59" y="82"/>
                </a:cubicBezTo>
                <a:cubicBezTo>
                  <a:pt x="54" y="84"/>
                  <a:pt x="49" y="85"/>
                  <a:pt x="43" y="85"/>
                </a:cubicBezTo>
                <a:cubicBezTo>
                  <a:pt x="38" y="85"/>
                  <a:pt x="32" y="84"/>
                  <a:pt x="27" y="82"/>
                </a:cubicBezTo>
                <a:cubicBezTo>
                  <a:pt x="21" y="80"/>
                  <a:pt x="17" y="77"/>
                  <a:pt x="13" y="73"/>
                </a:cubicBezTo>
                <a:cubicBezTo>
                  <a:pt x="9" y="69"/>
                  <a:pt x="6" y="64"/>
                  <a:pt x="4" y="59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7"/>
                  <a:pt x="1" y="32"/>
                  <a:pt x="4" y="27"/>
                </a:cubicBezTo>
                <a:cubicBezTo>
                  <a:pt x="6" y="22"/>
                  <a:pt x="9" y="17"/>
                  <a:pt x="13" y="13"/>
                </a:cubicBezTo>
                <a:cubicBezTo>
                  <a:pt x="17" y="9"/>
                  <a:pt x="21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59" y="3"/>
                </a:cubicBezTo>
                <a:cubicBezTo>
                  <a:pt x="64" y="5"/>
                  <a:pt x="69" y="9"/>
                  <a:pt x="73" y="13"/>
                </a:cubicBezTo>
                <a:cubicBezTo>
                  <a:pt x="77" y="17"/>
                  <a:pt x="80" y="22"/>
                  <a:pt x="82" y="27"/>
                </a:cubicBezTo>
                <a:cubicBezTo>
                  <a:pt x="84" y="32"/>
                  <a:pt x="85" y="37"/>
                  <a:pt x="85" y="43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3" name=""/>
          <p:cNvSpPr/>
          <p:nvPr/>
        </p:nvSpPr>
        <p:spPr>
          <a:xfrm>
            <a:off x="780840" y="2513520"/>
            <a:ext cx="40680" cy="40320"/>
          </a:xfrm>
          <a:custGeom>
            <a:avLst/>
            <a:gdLst/>
            <a:ahLst/>
            <a:rect l="0" t="0" r="r" b="b"/>
            <a:pathLst>
              <a:path w="113" h="112">
                <a:moveTo>
                  <a:pt x="113" y="55"/>
                </a:moveTo>
                <a:cubicBezTo>
                  <a:pt x="113" y="63"/>
                  <a:pt x="111" y="71"/>
                  <a:pt x="109" y="78"/>
                </a:cubicBezTo>
                <a:cubicBezTo>
                  <a:pt x="105" y="85"/>
                  <a:pt x="101" y="91"/>
                  <a:pt x="95" y="96"/>
                </a:cubicBezTo>
                <a:cubicBezTo>
                  <a:pt x="90" y="101"/>
                  <a:pt x="84" y="105"/>
                  <a:pt x="77" y="108"/>
                </a:cubicBezTo>
                <a:cubicBezTo>
                  <a:pt x="70" y="111"/>
                  <a:pt x="63" y="112"/>
                  <a:pt x="56" y="112"/>
                </a:cubicBezTo>
                <a:cubicBezTo>
                  <a:pt x="49" y="112"/>
                  <a:pt x="41" y="111"/>
                  <a:pt x="35" y="108"/>
                </a:cubicBezTo>
                <a:cubicBezTo>
                  <a:pt x="28" y="105"/>
                  <a:pt x="22" y="101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2" y="71"/>
                  <a:pt x="0" y="63"/>
                  <a:pt x="0" y="55"/>
                </a:cubicBezTo>
                <a:cubicBezTo>
                  <a:pt x="0" y="48"/>
                  <a:pt x="2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5" y="4"/>
                </a:cubicBezTo>
                <a:cubicBezTo>
                  <a:pt x="41" y="1"/>
                  <a:pt x="49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5" y="27"/>
                  <a:pt x="109" y="34"/>
                </a:cubicBezTo>
                <a:cubicBezTo>
                  <a:pt x="111" y="41"/>
                  <a:pt x="113" y="48"/>
                  <a:pt x="113" y="55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4" name=""/>
          <p:cNvSpPr/>
          <p:nvPr/>
        </p:nvSpPr>
        <p:spPr>
          <a:xfrm>
            <a:off x="1092600" y="2533320"/>
            <a:ext cx="30600" cy="30600"/>
          </a:xfrm>
          <a:custGeom>
            <a:avLst/>
            <a:gdLst/>
            <a:ahLst/>
            <a:rect l="0" t="0" r="r" b="b"/>
            <a:pathLst>
              <a:path w="85" h="85">
                <a:moveTo>
                  <a:pt x="85" y="42"/>
                </a:moveTo>
                <a:cubicBezTo>
                  <a:pt x="85" y="48"/>
                  <a:pt x="84" y="53"/>
                  <a:pt x="81" y="58"/>
                </a:cubicBezTo>
                <a:cubicBezTo>
                  <a:pt x="79" y="64"/>
                  <a:pt x="75" y="69"/>
                  <a:pt x="71" y="73"/>
                </a:cubicBezTo>
                <a:cubicBezTo>
                  <a:pt x="67" y="77"/>
                  <a:pt x="63" y="80"/>
                  <a:pt x="58" y="82"/>
                </a:cubicBezTo>
                <a:cubicBezTo>
                  <a:pt x="53" y="84"/>
                  <a:pt x="47" y="85"/>
                  <a:pt x="42" y="85"/>
                </a:cubicBezTo>
                <a:cubicBezTo>
                  <a:pt x="36" y="85"/>
                  <a:pt x="31" y="84"/>
                  <a:pt x="26" y="82"/>
                </a:cubicBezTo>
                <a:cubicBezTo>
                  <a:pt x="21" y="80"/>
                  <a:pt x="16" y="77"/>
                  <a:pt x="12" y="73"/>
                </a:cubicBezTo>
                <a:cubicBezTo>
                  <a:pt x="8" y="69"/>
                  <a:pt x="5" y="64"/>
                  <a:pt x="3" y="58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1" y="6"/>
                  <a:pt x="26" y="4"/>
                </a:cubicBezTo>
                <a:cubicBezTo>
                  <a:pt x="31" y="1"/>
                  <a:pt x="36" y="0"/>
                  <a:pt x="42" y="0"/>
                </a:cubicBezTo>
                <a:cubicBezTo>
                  <a:pt x="47" y="0"/>
                  <a:pt x="53" y="1"/>
                  <a:pt x="58" y="4"/>
                </a:cubicBezTo>
                <a:cubicBezTo>
                  <a:pt x="63" y="6"/>
                  <a:pt x="67" y="9"/>
                  <a:pt x="71" y="13"/>
                </a:cubicBezTo>
                <a:cubicBezTo>
                  <a:pt x="75" y="17"/>
                  <a:pt x="79" y="21"/>
                  <a:pt x="81" y="26"/>
                </a:cubicBezTo>
                <a:cubicBezTo>
                  <a:pt x="84" y="31"/>
                  <a:pt x="85" y="37"/>
                  <a:pt x="85" y="4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5" name=""/>
          <p:cNvSpPr/>
          <p:nvPr/>
        </p:nvSpPr>
        <p:spPr>
          <a:xfrm>
            <a:off x="1002240" y="2654280"/>
            <a:ext cx="30240" cy="30240"/>
          </a:xfrm>
          <a:custGeom>
            <a:avLst/>
            <a:gdLst/>
            <a:ahLst/>
            <a:rect l="0" t="0" r="r" b="b"/>
            <a:pathLst>
              <a:path w="84" h="84">
                <a:moveTo>
                  <a:pt x="84" y="41"/>
                </a:moveTo>
                <a:cubicBezTo>
                  <a:pt x="84" y="47"/>
                  <a:pt x="83" y="52"/>
                  <a:pt x="81" y="58"/>
                </a:cubicBezTo>
                <a:cubicBezTo>
                  <a:pt x="78" y="64"/>
                  <a:pt x="75" y="68"/>
                  <a:pt x="71" y="72"/>
                </a:cubicBezTo>
                <a:cubicBezTo>
                  <a:pt x="67" y="76"/>
                  <a:pt x="63" y="79"/>
                  <a:pt x="57" y="81"/>
                </a:cubicBezTo>
                <a:cubicBezTo>
                  <a:pt x="52" y="83"/>
                  <a:pt x="47" y="84"/>
                  <a:pt x="41" y="84"/>
                </a:cubicBezTo>
                <a:cubicBezTo>
                  <a:pt x="36" y="84"/>
                  <a:pt x="30" y="83"/>
                  <a:pt x="25" y="81"/>
                </a:cubicBezTo>
                <a:cubicBezTo>
                  <a:pt x="20" y="79"/>
                  <a:pt x="16" y="76"/>
                  <a:pt x="12" y="72"/>
                </a:cubicBezTo>
                <a:cubicBezTo>
                  <a:pt x="8" y="68"/>
                  <a:pt x="5" y="64"/>
                  <a:pt x="3" y="58"/>
                </a:cubicBezTo>
                <a:cubicBezTo>
                  <a:pt x="1" y="52"/>
                  <a:pt x="0" y="47"/>
                  <a:pt x="0" y="41"/>
                </a:cubicBezTo>
                <a:cubicBezTo>
                  <a:pt x="0" y="36"/>
                  <a:pt x="1" y="31"/>
                  <a:pt x="3" y="25"/>
                </a:cubicBezTo>
                <a:cubicBezTo>
                  <a:pt x="5" y="20"/>
                  <a:pt x="8" y="16"/>
                  <a:pt x="12" y="12"/>
                </a:cubicBezTo>
                <a:cubicBezTo>
                  <a:pt x="16" y="8"/>
                  <a:pt x="20" y="5"/>
                  <a:pt x="25" y="3"/>
                </a:cubicBezTo>
                <a:cubicBezTo>
                  <a:pt x="30" y="1"/>
                  <a:pt x="36" y="0"/>
                  <a:pt x="41" y="0"/>
                </a:cubicBezTo>
                <a:cubicBezTo>
                  <a:pt x="47" y="0"/>
                  <a:pt x="52" y="1"/>
                  <a:pt x="57" y="3"/>
                </a:cubicBezTo>
                <a:cubicBezTo>
                  <a:pt x="63" y="5"/>
                  <a:pt x="67" y="8"/>
                  <a:pt x="71" y="12"/>
                </a:cubicBezTo>
                <a:cubicBezTo>
                  <a:pt x="75" y="16"/>
                  <a:pt x="78" y="20"/>
                  <a:pt x="81" y="25"/>
                </a:cubicBezTo>
                <a:cubicBezTo>
                  <a:pt x="83" y="31"/>
                  <a:pt x="84" y="36"/>
                  <a:pt x="84" y="41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6" name=""/>
          <p:cNvSpPr/>
          <p:nvPr/>
        </p:nvSpPr>
        <p:spPr>
          <a:xfrm>
            <a:off x="1042200" y="2372760"/>
            <a:ext cx="40680" cy="40320"/>
          </a:xfrm>
          <a:custGeom>
            <a:avLst/>
            <a:gdLst/>
            <a:ahLst/>
            <a:rect l="0" t="0" r="r" b="b"/>
            <a:pathLst>
              <a:path w="113" h="112">
                <a:moveTo>
                  <a:pt x="113" y="56"/>
                </a:moveTo>
                <a:cubicBezTo>
                  <a:pt x="113" y="64"/>
                  <a:pt x="112" y="71"/>
                  <a:pt x="109" y="78"/>
                </a:cubicBezTo>
                <a:cubicBezTo>
                  <a:pt x="106" y="85"/>
                  <a:pt x="102" y="91"/>
                  <a:pt x="97" y="96"/>
                </a:cubicBezTo>
                <a:cubicBezTo>
                  <a:pt x="91" y="101"/>
                  <a:pt x="85" y="105"/>
                  <a:pt x="78" y="108"/>
                </a:cubicBezTo>
                <a:cubicBezTo>
                  <a:pt x="72" y="111"/>
                  <a:pt x="64" y="112"/>
                  <a:pt x="57" y="112"/>
                </a:cubicBezTo>
                <a:cubicBezTo>
                  <a:pt x="50" y="112"/>
                  <a:pt x="42" y="111"/>
                  <a:pt x="35" y="108"/>
                </a:cubicBezTo>
                <a:cubicBezTo>
                  <a:pt x="28" y="105"/>
                  <a:pt x="22" y="101"/>
                  <a:pt x="17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2" y="71"/>
                  <a:pt x="0" y="64"/>
                  <a:pt x="0" y="56"/>
                </a:cubicBezTo>
                <a:cubicBezTo>
                  <a:pt x="0" y="49"/>
                  <a:pt x="2" y="42"/>
                  <a:pt x="4" y="35"/>
                </a:cubicBezTo>
                <a:cubicBezTo>
                  <a:pt x="7" y="28"/>
                  <a:pt x="11" y="22"/>
                  <a:pt x="17" y="17"/>
                </a:cubicBezTo>
                <a:cubicBezTo>
                  <a:pt x="22" y="11"/>
                  <a:pt x="28" y="7"/>
                  <a:pt x="35" y="4"/>
                </a:cubicBezTo>
                <a:cubicBezTo>
                  <a:pt x="42" y="1"/>
                  <a:pt x="50" y="0"/>
                  <a:pt x="57" y="0"/>
                </a:cubicBezTo>
                <a:cubicBezTo>
                  <a:pt x="64" y="0"/>
                  <a:pt x="72" y="1"/>
                  <a:pt x="78" y="4"/>
                </a:cubicBezTo>
                <a:cubicBezTo>
                  <a:pt x="85" y="7"/>
                  <a:pt x="91" y="11"/>
                  <a:pt x="97" y="17"/>
                </a:cubicBezTo>
                <a:cubicBezTo>
                  <a:pt x="102" y="22"/>
                  <a:pt x="106" y="28"/>
                  <a:pt x="109" y="35"/>
                </a:cubicBezTo>
                <a:cubicBezTo>
                  <a:pt x="112" y="42"/>
                  <a:pt x="113" y="49"/>
                  <a:pt x="113" y="5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7" name=""/>
          <p:cNvSpPr/>
          <p:nvPr/>
        </p:nvSpPr>
        <p:spPr>
          <a:xfrm>
            <a:off x="1092600" y="2422800"/>
            <a:ext cx="30600" cy="30600"/>
          </a:xfrm>
          <a:custGeom>
            <a:avLst/>
            <a:gdLst/>
            <a:ahLst/>
            <a:rect l="0" t="0" r="r" b="b"/>
            <a:pathLst>
              <a:path w="85" h="85">
                <a:moveTo>
                  <a:pt x="85" y="43"/>
                </a:moveTo>
                <a:cubicBezTo>
                  <a:pt x="85" y="49"/>
                  <a:pt x="84" y="54"/>
                  <a:pt x="81" y="59"/>
                </a:cubicBezTo>
                <a:cubicBezTo>
                  <a:pt x="79" y="64"/>
                  <a:pt x="75" y="69"/>
                  <a:pt x="71" y="73"/>
                </a:cubicBezTo>
                <a:cubicBezTo>
                  <a:pt x="67" y="77"/>
                  <a:pt x="63" y="80"/>
                  <a:pt x="58" y="82"/>
                </a:cubicBezTo>
                <a:cubicBezTo>
                  <a:pt x="53" y="84"/>
                  <a:pt x="47" y="85"/>
                  <a:pt x="42" y="85"/>
                </a:cubicBezTo>
                <a:cubicBezTo>
                  <a:pt x="36" y="85"/>
                  <a:pt x="31" y="84"/>
                  <a:pt x="26" y="82"/>
                </a:cubicBezTo>
                <a:cubicBezTo>
                  <a:pt x="21" y="80"/>
                  <a:pt x="16" y="77"/>
                  <a:pt x="12" y="73"/>
                </a:cubicBezTo>
                <a:cubicBezTo>
                  <a:pt x="8" y="69"/>
                  <a:pt x="5" y="64"/>
                  <a:pt x="3" y="59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1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9"/>
                  <a:pt x="21" y="6"/>
                  <a:pt x="26" y="3"/>
                </a:cubicBezTo>
                <a:cubicBezTo>
                  <a:pt x="31" y="1"/>
                  <a:pt x="36" y="0"/>
                  <a:pt x="42" y="0"/>
                </a:cubicBezTo>
                <a:cubicBezTo>
                  <a:pt x="47" y="0"/>
                  <a:pt x="53" y="1"/>
                  <a:pt x="58" y="3"/>
                </a:cubicBezTo>
                <a:cubicBezTo>
                  <a:pt x="63" y="6"/>
                  <a:pt x="67" y="9"/>
                  <a:pt x="71" y="12"/>
                </a:cubicBezTo>
                <a:cubicBezTo>
                  <a:pt x="75" y="16"/>
                  <a:pt x="79" y="21"/>
                  <a:pt x="81" y="26"/>
                </a:cubicBezTo>
                <a:cubicBezTo>
                  <a:pt x="84" y="31"/>
                  <a:pt x="85" y="38"/>
                  <a:pt x="85" y="4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8" name=""/>
          <p:cNvSpPr/>
          <p:nvPr/>
        </p:nvSpPr>
        <p:spPr>
          <a:xfrm>
            <a:off x="1062360" y="2463120"/>
            <a:ext cx="30600" cy="30600"/>
          </a:xfrm>
          <a:custGeom>
            <a:avLst/>
            <a:gdLst/>
            <a:ahLst/>
            <a:rect l="0" t="0" r="r" b="b"/>
            <a:pathLst>
              <a:path w="85" h="85">
                <a:moveTo>
                  <a:pt x="85" y="43"/>
                </a:moveTo>
                <a:cubicBezTo>
                  <a:pt x="85" y="48"/>
                  <a:pt x="84" y="54"/>
                  <a:pt x="82" y="59"/>
                </a:cubicBezTo>
                <a:cubicBezTo>
                  <a:pt x="80" y="64"/>
                  <a:pt x="76" y="69"/>
                  <a:pt x="72" y="72"/>
                </a:cubicBezTo>
                <a:cubicBezTo>
                  <a:pt x="68" y="76"/>
                  <a:pt x="63" y="79"/>
                  <a:pt x="58" y="82"/>
                </a:cubicBezTo>
                <a:cubicBezTo>
                  <a:pt x="53" y="84"/>
                  <a:pt x="48" y="85"/>
                  <a:pt x="42" y="85"/>
                </a:cubicBezTo>
                <a:cubicBezTo>
                  <a:pt x="36" y="85"/>
                  <a:pt x="31" y="84"/>
                  <a:pt x="26" y="82"/>
                </a:cubicBezTo>
                <a:cubicBezTo>
                  <a:pt x="21" y="79"/>
                  <a:pt x="16" y="76"/>
                  <a:pt x="12" y="72"/>
                </a:cubicBezTo>
                <a:cubicBezTo>
                  <a:pt x="8" y="69"/>
                  <a:pt x="5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2"/>
                  <a:pt x="3" y="27"/>
                </a:cubicBezTo>
                <a:cubicBezTo>
                  <a:pt x="5" y="22"/>
                  <a:pt x="8" y="17"/>
                  <a:pt x="12" y="13"/>
                </a:cubicBezTo>
                <a:cubicBezTo>
                  <a:pt x="16" y="9"/>
                  <a:pt x="21" y="5"/>
                  <a:pt x="26" y="3"/>
                </a:cubicBezTo>
                <a:cubicBezTo>
                  <a:pt x="31" y="1"/>
                  <a:pt x="36" y="0"/>
                  <a:pt x="42" y="0"/>
                </a:cubicBezTo>
                <a:cubicBezTo>
                  <a:pt x="48" y="0"/>
                  <a:pt x="53" y="1"/>
                  <a:pt x="58" y="3"/>
                </a:cubicBezTo>
                <a:cubicBezTo>
                  <a:pt x="63" y="5"/>
                  <a:pt x="68" y="9"/>
                  <a:pt x="72" y="13"/>
                </a:cubicBezTo>
                <a:cubicBezTo>
                  <a:pt x="76" y="17"/>
                  <a:pt x="80" y="22"/>
                  <a:pt x="82" y="27"/>
                </a:cubicBezTo>
                <a:cubicBezTo>
                  <a:pt x="84" y="32"/>
                  <a:pt x="85" y="37"/>
                  <a:pt x="85" y="4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9" name=""/>
          <p:cNvSpPr/>
          <p:nvPr/>
        </p:nvSpPr>
        <p:spPr>
          <a:xfrm>
            <a:off x="841320" y="2573640"/>
            <a:ext cx="30240" cy="30600"/>
          </a:xfrm>
          <a:custGeom>
            <a:avLst/>
            <a:gdLst/>
            <a:ahLst/>
            <a:rect l="0" t="0" r="r" b="b"/>
            <a:pathLst>
              <a:path w="84" h="85">
                <a:moveTo>
                  <a:pt x="84" y="43"/>
                </a:moveTo>
                <a:cubicBezTo>
                  <a:pt x="84" y="49"/>
                  <a:pt x="83" y="54"/>
                  <a:pt x="81" y="59"/>
                </a:cubicBezTo>
                <a:cubicBezTo>
                  <a:pt x="79" y="64"/>
                  <a:pt x="76" y="69"/>
                  <a:pt x="72" y="73"/>
                </a:cubicBezTo>
                <a:cubicBezTo>
                  <a:pt x="68" y="77"/>
                  <a:pt x="64" y="80"/>
                  <a:pt x="59" y="82"/>
                </a:cubicBezTo>
                <a:cubicBezTo>
                  <a:pt x="53" y="84"/>
                  <a:pt x="48" y="85"/>
                  <a:pt x="43" y="85"/>
                </a:cubicBezTo>
                <a:cubicBezTo>
                  <a:pt x="37" y="85"/>
                  <a:pt x="32" y="84"/>
                  <a:pt x="26" y="82"/>
                </a:cubicBezTo>
                <a:cubicBezTo>
                  <a:pt x="20" y="80"/>
                  <a:pt x="16" y="77"/>
                  <a:pt x="12" y="73"/>
                </a:cubicBezTo>
                <a:cubicBezTo>
                  <a:pt x="8" y="69"/>
                  <a:pt x="5" y="64"/>
                  <a:pt x="3" y="59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7"/>
                  <a:pt x="1" y="32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8"/>
                  <a:pt x="20" y="5"/>
                  <a:pt x="26" y="3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53" y="1"/>
                  <a:pt x="59" y="3"/>
                </a:cubicBezTo>
                <a:cubicBezTo>
                  <a:pt x="64" y="5"/>
                  <a:pt x="68" y="8"/>
                  <a:pt x="72" y="12"/>
                </a:cubicBezTo>
                <a:cubicBezTo>
                  <a:pt x="76" y="16"/>
                  <a:pt x="79" y="21"/>
                  <a:pt x="81" y="26"/>
                </a:cubicBezTo>
                <a:cubicBezTo>
                  <a:pt x="83" y="32"/>
                  <a:pt x="84" y="37"/>
                  <a:pt x="84" y="4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0" name=""/>
          <p:cNvSpPr txBox="1"/>
          <p:nvPr/>
        </p:nvSpPr>
        <p:spPr>
          <a:xfrm>
            <a:off x="4768200" y="122652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1" name=""/>
          <p:cNvSpPr txBox="1"/>
          <p:nvPr/>
        </p:nvSpPr>
        <p:spPr>
          <a:xfrm>
            <a:off x="1160280" y="22924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2" name=""/>
          <p:cNvSpPr txBox="1"/>
          <p:nvPr/>
        </p:nvSpPr>
        <p:spPr>
          <a:xfrm>
            <a:off x="1253880" y="2295360"/>
            <a:ext cx="8420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ขอบคุ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3" name=""/>
          <p:cNvSpPr txBox="1"/>
          <p:nvPr/>
        </p:nvSpPr>
        <p:spPr>
          <a:xfrm>
            <a:off x="2093400" y="2295360"/>
            <a:ext cx="5464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ณที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4" name=""/>
          <p:cNvSpPr txBox="1"/>
          <p:nvPr/>
        </p:nvSpPr>
        <p:spPr>
          <a:xfrm>
            <a:off x="2638440" y="2295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เรี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5" name=""/>
          <p:cNvSpPr txBox="1"/>
          <p:nvPr/>
        </p:nvSpPr>
        <p:spPr>
          <a:xfrm>
            <a:off x="2915640" y="2295360"/>
            <a:ext cx="6102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ยนรู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6" name=""/>
          <p:cNvSpPr txBox="1"/>
          <p:nvPr/>
        </p:nvSpPr>
        <p:spPr>
          <a:xfrm>
            <a:off x="3542040" y="2295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7" name=""/>
          <p:cNvSpPr txBox="1"/>
          <p:nvPr/>
        </p:nvSpPr>
        <p:spPr>
          <a:xfrm>
            <a:off x="3524400" y="2295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8" name=""/>
          <p:cNvSpPr txBox="1"/>
          <p:nvPr/>
        </p:nvSpPr>
        <p:spPr>
          <a:xfrm>
            <a:off x="3739680" y="2295360"/>
            <a:ext cx="6454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บเรา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9" name=""/>
          <p:cNvSpPr txBox="1"/>
          <p:nvPr/>
        </p:nvSpPr>
        <p:spPr>
          <a:xfrm>
            <a:off x="4379760" y="2292480"/>
            <a:ext cx="3585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!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0" name=""/>
          <p:cNvSpPr txBox="1"/>
          <p:nvPr/>
        </p:nvSpPr>
        <p:spPr>
          <a:xfrm>
            <a:off x="747720" y="3048120"/>
            <a:ext cx="151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Labs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1" name=""/>
          <p:cNvSpPr txBox="1"/>
          <p:nvPr/>
        </p:nvSpPr>
        <p:spPr>
          <a:xfrm>
            <a:off x="2238480" y="3050280"/>
            <a:ext cx="1366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เปนโครงการ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2" name=""/>
          <p:cNvSpPr txBox="1"/>
          <p:nvPr/>
        </p:nvSpPr>
        <p:spPr>
          <a:xfrm>
            <a:off x="3601080" y="3048120"/>
            <a:ext cx="1745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Open Source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3" name=""/>
          <p:cNvSpPr txBox="1"/>
          <p:nvPr/>
        </p:nvSpPr>
        <p:spPr>
          <a:xfrm>
            <a:off x="747720" y="34596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4" name=""/>
          <p:cNvSpPr txBox="1"/>
          <p:nvPr/>
        </p:nvSpPr>
        <p:spPr>
          <a:xfrm>
            <a:off x="905760" y="345960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5" name=""/>
          <p:cNvSpPr txBox="1"/>
          <p:nvPr/>
        </p:nvSpPr>
        <p:spPr>
          <a:xfrm>
            <a:off x="1314720" y="3459600"/>
            <a:ext cx="752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บการศึ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6" name=""/>
          <p:cNvSpPr txBox="1"/>
          <p:nvPr/>
        </p:nvSpPr>
        <p:spPr>
          <a:xfrm>
            <a:off x="2067840" y="3459600"/>
            <a:ext cx="1053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กษาและพั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7" name=""/>
          <p:cNvSpPr/>
          <p:nvPr/>
        </p:nvSpPr>
        <p:spPr>
          <a:xfrm>
            <a:off x="788400" y="406692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7"/>
                </a:moveTo>
                <a:cubicBezTo>
                  <a:pt x="547" y="399"/>
                  <a:pt x="534" y="443"/>
                  <a:pt x="538" y="473"/>
                </a:cubicBezTo>
                <a:lnTo>
                  <a:pt x="557" y="610"/>
                </a:lnTo>
                <a:cubicBezTo>
                  <a:pt x="561" y="641"/>
                  <a:pt x="542" y="656"/>
                  <a:pt x="514" y="641"/>
                </a:cubicBezTo>
                <a:lnTo>
                  <a:pt x="389" y="582"/>
                </a:lnTo>
                <a:cubicBezTo>
                  <a:pt x="362" y="569"/>
                  <a:pt x="317" y="569"/>
                  <a:pt x="289" y="582"/>
                </a:cubicBezTo>
                <a:lnTo>
                  <a:pt x="164" y="643"/>
                </a:lnTo>
                <a:cubicBezTo>
                  <a:pt x="137" y="657"/>
                  <a:pt x="117" y="642"/>
                  <a:pt x="121" y="612"/>
                </a:cubicBezTo>
                <a:lnTo>
                  <a:pt x="139" y="474"/>
                </a:lnTo>
                <a:cubicBezTo>
                  <a:pt x="143" y="444"/>
                  <a:pt x="129" y="401"/>
                  <a:pt x="108" y="379"/>
                </a:cubicBezTo>
                <a:lnTo>
                  <a:pt x="12" y="279"/>
                </a:lnTo>
                <a:cubicBezTo>
                  <a:pt x="-9" y="257"/>
                  <a:pt x="-2" y="234"/>
                  <a:pt x="28" y="229"/>
                </a:cubicBezTo>
                <a:lnTo>
                  <a:pt x="164" y="203"/>
                </a:lnTo>
                <a:cubicBezTo>
                  <a:pt x="195" y="198"/>
                  <a:pt x="231" y="171"/>
                  <a:pt x="246" y="144"/>
                </a:cubicBezTo>
                <a:lnTo>
                  <a:pt x="311" y="22"/>
                </a:lnTo>
                <a:cubicBezTo>
                  <a:pt x="325" y="-7"/>
                  <a:pt x="349" y="-7"/>
                  <a:pt x="364" y="21"/>
                </a:cubicBezTo>
                <a:lnTo>
                  <a:pt x="430" y="143"/>
                </a:lnTo>
                <a:cubicBezTo>
                  <a:pt x="444" y="170"/>
                  <a:pt x="481" y="197"/>
                  <a:pt x="511" y="202"/>
                </a:cubicBezTo>
                <a:lnTo>
                  <a:pt x="647" y="226"/>
                </a:lnTo>
                <a:cubicBezTo>
                  <a:pt x="677" y="232"/>
                  <a:pt x="684" y="254"/>
                  <a:pt x="663" y="277"/>
                </a:cubicBezTo>
                <a:lnTo>
                  <a:pt x="568" y="377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8" name=""/>
          <p:cNvSpPr/>
          <p:nvPr/>
        </p:nvSpPr>
        <p:spPr>
          <a:xfrm>
            <a:off x="771480" y="4073040"/>
            <a:ext cx="276480" cy="270360"/>
          </a:xfrm>
          <a:custGeom>
            <a:avLst/>
            <a:gdLst/>
            <a:ahLst/>
            <a:rect l="0" t="0" r="r" b="b"/>
            <a:pathLst>
              <a:path w="768" h="751">
                <a:moveTo>
                  <a:pt x="208" y="30"/>
                </a:moveTo>
                <a:cubicBezTo>
                  <a:pt x="230" y="60"/>
                  <a:pt x="260" y="134"/>
                  <a:pt x="245" y="146"/>
                </a:cubicBezTo>
                <a:cubicBezTo>
                  <a:pt x="229" y="157"/>
                  <a:pt x="168" y="105"/>
                  <a:pt x="146" y="75"/>
                </a:cubicBezTo>
                <a:cubicBezTo>
                  <a:pt x="124" y="45"/>
                  <a:pt x="126" y="18"/>
                  <a:pt x="143" y="6"/>
                </a:cubicBezTo>
                <a:cubicBezTo>
                  <a:pt x="160" y="-7"/>
                  <a:pt x="186" y="0"/>
                  <a:pt x="208" y="30"/>
                </a:cubicBezTo>
                <a:moveTo>
                  <a:pt x="622" y="75"/>
                </a:moveTo>
                <a:cubicBezTo>
                  <a:pt x="600" y="105"/>
                  <a:pt x="537" y="157"/>
                  <a:pt x="522" y="146"/>
                </a:cubicBezTo>
                <a:cubicBezTo>
                  <a:pt x="506" y="134"/>
                  <a:pt x="537" y="60"/>
                  <a:pt x="559" y="30"/>
                </a:cubicBezTo>
                <a:cubicBezTo>
                  <a:pt x="581" y="0"/>
                  <a:pt x="607" y="-7"/>
                  <a:pt x="624" y="6"/>
                </a:cubicBezTo>
                <a:cubicBezTo>
                  <a:pt x="641" y="18"/>
                  <a:pt x="643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3" y="578"/>
                  <a:pt x="392" y="578"/>
                </a:cubicBezTo>
                <a:cubicBezTo>
                  <a:pt x="411" y="578"/>
                  <a:pt x="431" y="657"/>
                  <a:pt x="431" y="694"/>
                </a:cubicBezTo>
                <a:cubicBezTo>
                  <a:pt x="431" y="731"/>
                  <a:pt x="414" y="752"/>
                  <a:pt x="392" y="751"/>
                </a:cubicBezTo>
                <a:cubicBezTo>
                  <a:pt x="371" y="752"/>
                  <a:pt x="354" y="731"/>
                  <a:pt x="354" y="694"/>
                </a:cubicBezTo>
                <a:moveTo>
                  <a:pt x="700" y="496"/>
                </a:moveTo>
                <a:cubicBezTo>
                  <a:pt x="665" y="485"/>
                  <a:pt x="596" y="442"/>
                  <a:pt x="602" y="424"/>
                </a:cubicBezTo>
                <a:cubicBezTo>
                  <a:pt x="608" y="406"/>
                  <a:pt x="688" y="412"/>
                  <a:pt x="723" y="423"/>
                </a:cubicBezTo>
                <a:cubicBezTo>
                  <a:pt x="759" y="435"/>
                  <a:pt x="773" y="457"/>
                  <a:pt x="766" y="478"/>
                </a:cubicBezTo>
                <a:cubicBezTo>
                  <a:pt x="760" y="498"/>
                  <a:pt x="735" y="508"/>
                  <a:pt x="700" y="496"/>
                </a:cubicBezTo>
                <a:moveTo>
                  <a:pt x="44" y="423"/>
                </a:moveTo>
                <a:cubicBezTo>
                  <a:pt x="79" y="412"/>
                  <a:pt x="159" y="406"/>
                  <a:pt x="165" y="424"/>
                </a:cubicBezTo>
                <a:cubicBezTo>
                  <a:pt x="171" y="442"/>
                  <a:pt x="103" y="485"/>
                  <a:pt x="68" y="496"/>
                </a:cubicBezTo>
                <a:cubicBezTo>
                  <a:pt x="32" y="508"/>
                  <a:pt x="8" y="498"/>
                  <a:pt x="1" y="478"/>
                </a:cubicBezTo>
                <a:cubicBezTo>
                  <a:pt x="-5" y="457"/>
                  <a:pt x="9" y="435"/>
                  <a:pt x="44" y="42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9" name=""/>
          <p:cNvSpPr txBox="1"/>
          <p:nvPr/>
        </p:nvSpPr>
        <p:spPr>
          <a:xfrm>
            <a:off x="3119760" y="3459600"/>
            <a:ext cx="1608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ฒนาเทคโนโลยี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0" name=""/>
          <p:cNvSpPr txBox="1"/>
          <p:nvPr/>
        </p:nvSpPr>
        <p:spPr>
          <a:xfrm>
            <a:off x="1065240" y="40291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1" name=""/>
          <p:cNvSpPr txBox="1"/>
          <p:nvPr/>
        </p:nvSpPr>
        <p:spPr>
          <a:xfrm>
            <a:off x="1136880" y="4031280"/>
            <a:ext cx="550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ขอให้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2" name=""/>
          <p:cNvSpPr txBox="1"/>
          <p:nvPr/>
        </p:nvSpPr>
        <p:spPr>
          <a:xfrm>
            <a:off x="1688760" y="403128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สนุ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3" name=""/>
          <p:cNvSpPr txBox="1"/>
          <p:nvPr/>
        </p:nvSpPr>
        <p:spPr>
          <a:xfrm>
            <a:off x="2016000" y="403128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กกั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4" name=""/>
          <p:cNvSpPr txBox="1"/>
          <p:nvPr/>
        </p:nvSpPr>
        <p:spPr>
          <a:xfrm>
            <a:off x="2347560" y="4031280"/>
            <a:ext cx="794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บการเรี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5" name=""/>
          <p:cNvSpPr txBox="1"/>
          <p:nvPr/>
        </p:nvSpPr>
        <p:spPr>
          <a:xfrm>
            <a:off x="3140280" y="4031280"/>
            <a:ext cx="466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ยนรู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6" name=""/>
          <p:cNvSpPr txBox="1"/>
          <p:nvPr/>
        </p:nvSpPr>
        <p:spPr>
          <a:xfrm>
            <a:off x="3622320" y="4031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7" name=""/>
          <p:cNvSpPr/>
          <p:nvPr/>
        </p:nvSpPr>
        <p:spPr>
          <a:xfrm>
            <a:off x="6272280" y="235728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938" y="724"/>
                </a:moveTo>
                <a:lnTo>
                  <a:pt x="841" y="627"/>
                </a:lnTo>
                <a:cubicBezTo>
                  <a:pt x="787" y="573"/>
                  <a:pt x="699" y="573"/>
                  <a:pt x="644" y="627"/>
                </a:cubicBezTo>
                <a:cubicBezTo>
                  <a:pt x="624" y="647"/>
                  <a:pt x="612" y="671"/>
                  <a:pt x="607" y="697"/>
                </a:cubicBezTo>
                <a:cubicBezTo>
                  <a:pt x="446" y="667"/>
                  <a:pt x="289" y="511"/>
                  <a:pt x="279" y="372"/>
                </a:cubicBezTo>
                <a:cubicBezTo>
                  <a:pt x="306" y="367"/>
                  <a:pt x="331" y="354"/>
                  <a:pt x="352" y="334"/>
                </a:cubicBezTo>
                <a:cubicBezTo>
                  <a:pt x="406" y="280"/>
                  <a:pt x="406" y="192"/>
                  <a:pt x="352" y="139"/>
                </a:cubicBezTo>
                <a:lnTo>
                  <a:pt x="254" y="41"/>
                </a:lnTo>
                <a:cubicBezTo>
                  <a:pt x="200" y="-13"/>
                  <a:pt x="113" y="-13"/>
                  <a:pt x="59" y="41"/>
                </a:cubicBezTo>
                <a:cubicBezTo>
                  <a:pt x="-234" y="334"/>
                  <a:pt x="644" y="1213"/>
                  <a:pt x="938" y="920"/>
                </a:cubicBezTo>
                <a:cubicBezTo>
                  <a:pt x="992" y="867"/>
                  <a:pt x="992" y="778"/>
                  <a:pt x="938" y="72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8" name=""/>
          <p:cNvSpPr txBox="1"/>
          <p:nvPr/>
        </p:nvSpPr>
        <p:spPr>
          <a:xfrm>
            <a:off x="3608640" y="402912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9" name=""/>
          <p:cNvSpPr txBox="1"/>
          <p:nvPr/>
        </p:nvSpPr>
        <p:spPr>
          <a:xfrm>
            <a:off x="6646680" y="22924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0" name=""/>
          <p:cNvSpPr txBox="1"/>
          <p:nvPr/>
        </p:nvSpPr>
        <p:spPr>
          <a:xfrm>
            <a:off x="6740280" y="2295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ติ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1" name=""/>
          <p:cNvSpPr txBox="1"/>
          <p:nvPr/>
        </p:nvSpPr>
        <p:spPr>
          <a:xfrm>
            <a:off x="6968520" y="2295360"/>
            <a:ext cx="4503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ดต่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2" name=""/>
          <p:cNvSpPr txBox="1"/>
          <p:nvPr/>
        </p:nvSpPr>
        <p:spPr>
          <a:xfrm>
            <a:off x="7417800" y="2295360"/>
            <a:ext cx="11635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อและสนั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3" name=""/>
          <p:cNvSpPr txBox="1"/>
          <p:nvPr/>
        </p:nvSpPr>
        <p:spPr>
          <a:xfrm>
            <a:off x="8575920" y="2295360"/>
            <a:ext cx="6436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บสนุ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4" name=""/>
          <p:cNvSpPr/>
          <p:nvPr/>
        </p:nvSpPr>
        <p:spPr>
          <a:xfrm>
            <a:off x="65340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5" name=""/>
          <p:cNvSpPr/>
          <p:nvPr/>
        </p:nvSpPr>
        <p:spPr>
          <a:xfrm>
            <a:off x="6810120" y="309348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4" y="0"/>
                </a:moveTo>
                <a:cubicBezTo>
                  <a:pt x="172" y="0"/>
                  <a:pt x="0" y="134"/>
                  <a:pt x="0" y="299"/>
                </a:cubicBezTo>
                <a:cubicBezTo>
                  <a:pt x="0" y="392"/>
                  <a:pt x="55" y="476"/>
                  <a:pt x="141" y="531"/>
                </a:cubicBezTo>
                <a:cubicBezTo>
                  <a:pt x="130" y="580"/>
                  <a:pt x="104" y="653"/>
                  <a:pt x="43" y="726"/>
                </a:cubicBezTo>
                <a:cubicBezTo>
                  <a:pt x="166" y="706"/>
                  <a:pt x="244" y="646"/>
                  <a:pt x="293" y="589"/>
                </a:cubicBezTo>
                <a:cubicBezTo>
                  <a:pt x="322" y="595"/>
                  <a:pt x="352" y="598"/>
                  <a:pt x="384" y="598"/>
                </a:cubicBezTo>
                <a:cubicBezTo>
                  <a:pt x="596" y="598"/>
                  <a:pt x="768" y="465"/>
                  <a:pt x="768" y="299"/>
                </a:cubicBezTo>
                <a:cubicBezTo>
                  <a:pt x="768" y="134"/>
                  <a:pt x="596" y="0"/>
                  <a:pt x="384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6" name=""/>
          <p:cNvSpPr/>
          <p:nvPr/>
        </p:nvSpPr>
        <p:spPr>
          <a:xfrm>
            <a:off x="6932880" y="318564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5"/>
                  <a:pt x="77" y="70"/>
                  <a:pt x="73" y="74"/>
                </a:cubicBezTo>
                <a:cubicBezTo>
                  <a:pt x="69" y="78"/>
                  <a:pt x="64" y="81"/>
                  <a:pt x="59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7" y="86"/>
                  <a:pt x="32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8"/>
                  <a:pt x="1" y="32"/>
                  <a:pt x="3" y="26"/>
                </a:cubicBezTo>
                <a:cubicBezTo>
                  <a:pt x="6" y="21"/>
                  <a:pt x="9" y="17"/>
                  <a:pt x="13" y="13"/>
                </a:cubicBezTo>
                <a:cubicBezTo>
                  <a:pt x="17" y="9"/>
                  <a:pt x="21" y="5"/>
                  <a:pt x="27" y="3"/>
                </a:cubicBezTo>
                <a:cubicBezTo>
                  <a:pt x="32" y="1"/>
                  <a:pt x="37" y="0"/>
                  <a:pt x="43" y="0"/>
                </a:cubicBezTo>
                <a:cubicBezTo>
                  <a:pt x="49" y="0"/>
                  <a:pt x="54" y="1"/>
                  <a:pt x="59" y="3"/>
                </a:cubicBezTo>
                <a:cubicBezTo>
                  <a:pt x="64" y="5"/>
                  <a:pt x="69" y="9"/>
                  <a:pt x="73" y="13"/>
                </a:cubicBezTo>
                <a:cubicBezTo>
                  <a:pt x="77" y="17"/>
                  <a:pt x="81" y="21"/>
                  <a:pt x="83" y="26"/>
                </a:cubicBezTo>
                <a:cubicBezTo>
                  <a:pt x="85" y="32"/>
                  <a:pt x="86" y="38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7" name=""/>
          <p:cNvSpPr/>
          <p:nvPr/>
        </p:nvSpPr>
        <p:spPr>
          <a:xfrm>
            <a:off x="6994440" y="318564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5"/>
                  <a:pt x="77" y="70"/>
                  <a:pt x="73" y="74"/>
                </a:cubicBezTo>
                <a:cubicBezTo>
                  <a:pt x="69" y="78"/>
                  <a:pt x="64" y="81"/>
                  <a:pt x="59" y="83"/>
                </a:cubicBezTo>
                <a:cubicBezTo>
                  <a:pt x="53" y="85"/>
                  <a:pt x="48" y="86"/>
                  <a:pt x="42" y="86"/>
                </a:cubicBezTo>
                <a:cubicBezTo>
                  <a:pt x="37" y="86"/>
                  <a:pt x="31" y="85"/>
                  <a:pt x="26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8"/>
                  <a:pt x="1" y="32"/>
                  <a:pt x="3" y="26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1" y="5"/>
                  <a:pt x="26" y="3"/>
                </a:cubicBezTo>
                <a:cubicBezTo>
                  <a:pt x="31" y="1"/>
                  <a:pt x="37" y="0"/>
                  <a:pt x="42" y="0"/>
                </a:cubicBezTo>
                <a:cubicBezTo>
                  <a:pt x="48" y="0"/>
                  <a:pt x="53" y="1"/>
                  <a:pt x="59" y="3"/>
                </a:cubicBezTo>
                <a:cubicBezTo>
                  <a:pt x="64" y="5"/>
                  <a:pt x="69" y="9"/>
                  <a:pt x="73" y="13"/>
                </a:cubicBezTo>
                <a:cubicBezTo>
                  <a:pt x="77" y="17"/>
                  <a:pt x="81" y="21"/>
                  <a:pt x="83" y="26"/>
                </a:cubicBezTo>
                <a:cubicBezTo>
                  <a:pt x="85" y="32"/>
                  <a:pt x="86" y="38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8" name=""/>
          <p:cNvSpPr/>
          <p:nvPr/>
        </p:nvSpPr>
        <p:spPr>
          <a:xfrm>
            <a:off x="6871680" y="318564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5"/>
                  <a:pt x="76" y="70"/>
                  <a:pt x="72" y="74"/>
                </a:cubicBezTo>
                <a:cubicBezTo>
                  <a:pt x="68" y="78"/>
                  <a:pt x="64" y="81"/>
                  <a:pt x="59" y="83"/>
                </a:cubicBezTo>
                <a:cubicBezTo>
                  <a:pt x="53" y="85"/>
                  <a:pt x="48" y="86"/>
                  <a:pt x="42" y="86"/>
                </a:cubicBezTo>
                <a:cubicBezTo>
                  <a:pt x="37" y="86"/>
                  <a:pt x="31" y="85"/>
                  <a:pt x="26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8"/>
                  <a:pt x="1" y="32"/>
                  <a:pt x="3" y="26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1" y="5"/>
                  <a:pt x="26" y="3"/>
                </a:cubicBezTo>
                <a:cubicBezTo>
                  <a:pt x="31" y="1"/>
                  <a:pt x="37" y="0"/>
                  <a:pt x="42" y="0"/>
                </a:cubicBezTo>
                <a:cubicBezTo>
                  <a:pt x="48" y="0"/>
                  <a:pt x="53" y="1"/>
                  <a:pt x="59" y="3"/>
                </a:cubicBezTo>
                <a:cubicBezTo>
                  <a:pt x="64" y="5"/>
                  <a:pt x="68" y="9"/>
                  <a:pt x="72" y="13"/>
                </a:cubicBezTo>
                <a:cubicBezTo>
                  <a:pt x="76" y="17"/>
                  <a:pt x="81" y="21"/>
                  <a:pt x="83" y="26"/>
                </a:cubicBezTo>
                <a:cubicBezTo>
                  <a:pt x="85" y="32"/>
                  <a:pt x="86" y="38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9" name=""/>
          <p:cNvSpPr txBox="1"/>
          <p:nvPr/>
        </p:nvSpPr>
        <p:spPr>
          <a:xfrm>
            <a:off x="9218160" y="2295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0" name=""/>
          <p:cNvSpPr/>
          <p:nvPr/>
        </p:nvSpPr>
        <p:spPr>
          <a:xfrm>
            <a:off x="6534000" y="3676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1" name=""/>
          <p:cNvSpPr/>
          <p:nvPr/>
        </p:nvSpPr>
        <p:spPr>
          <a:xfrm>
            <a:off x="6810120" y="3610080"/>
            <a:ext cx="276480" cy="199800"/>
          </a:xfrm>
          <a:custGeom>
            <a:avLst/>
            <a:gdLst/>
            <a:ahLst/>
            <a:rect l="0" t="0" r="r" b="b"/>
            <a:pathLst>
              <a:path w="768" h="555">
                <a:moveTo>
                  <a:pt x="768" y="470"/>
                </a:moveTo>
                <a:cubicBezTo>
                  <a:pt x="768" y="517"/>
                  <a:pt x="730" y="555"/>
                  <a:pt x="683" y="555"/>
                </a:cubicBezTo>
                <a:lnTo>
                  <a:pt x="85" y="555"/>
                </a:lnTo>
                <a:cubicBezTo>
                  <a:pt x="38" y="555"/>
                  <a:pt x="0" y="517"/>
                  <a:pt x="0" y="470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47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2" name=""/>
          <p:cNvSpPr/>
          <p:nvPr/>
        </p:nvSpPr>
        <p:spPr>
          <a:xfrm>
            <a:off x="6814800" y="3704760"/>
            <a:ext cx="267480" cy="100800"/>
          </a:xfrm>
          <a:custGeom>
            <a:avLst/>
            <a:gdLst/>
            <a:ahLst/>
            <a:rect l="0" t="0" r="r" b="b"/>
            <a:pathLst>
              <a:path w="743" h="280">
                <a:moveTo>
                  <a:pt x="242" y="6"/>
                </a:moveTo>
                <a:lnTo>
                  <a:pt x="1" y="248"/>
                </a:lnTo>
                <a:cubicBezTo>
                  <a:pt x="0" y="249"/>
                  <a:pt x="0" y="250"/>
                  <a:pt x="0" y="250"/>
                </a:cubicBezTo>
                <a:cubicBezTo>
                  <a:pt x="7" y="262"/>
                  <a:pt x="17" y="273"/>
                  <a:pt x="29" y="280"/>
                </a:cubicBezTo>
                <a:cubicBezTo>
                  <a:pt x="30" y="279"/>
                  <a:pt x="30" y="279"/>
                  <a:pt x="31" y="279"/>
                </a:cubicBezTo>
                <a:lnTo>
                  <a:pt x="272" y="36"/>
                </a:lnTo>
                <a:cubicBezTo>
                  <a:pt x="280" y="28"/>
                  <a:pt x="280" y="15"/>
                  <a:pt x="272" y="6"/>
                </a:cubicBezTo>
                <a:cubicBezTo>
                  <a:pt x="264" y="-2"/>
                  <a:pt x="250" y="-2"/>
                  <a:pt x="242" y="6"/>
                </a:cubicBezTo>
                <a:moveTo>
                  <a:pt x="743" y="250"/>
                </a:moveTo>
                <a:cubicBezTo>
                  <a:pt x="743" y="250"/>
                  <a:pt x="742" y="249"/>
                  <a:pt x="742" y="248"/>
                </a:cubicBezTo>
                <a:lnTo>
                  <a:pt x="500" y="6"/>
                </a:lnTo>
                <a:cubicBezTo>
                  <a:pt x="491" y="-2"/>
                  <a:pt x="478" y="-2"/>
                  <a:pt x="470" y="6"/>
                </a:cubicBezTo>
                <a:cubicBezTo>
                  <a:pt x="461" y="15"/>
                  <a:pt x="461" y="28"/>
                  <a:pt x="470" y="36"/>
                </a:cubicBezTo>
                <a:lnTo>
                  <a:pt x="711" y="279"/>
                </a:lnTo>
                <a:cubicBezTo>
                  <a:pt x="711" y="279"/>
                  <a:pt x="712" y="279"/>
                  <a:pt x="713" y="280"/>
                </a:cubicBezTo>
                <a:cubicBezTo>
                  <a:pt x="725" y="273"/>
                  <a:pt x="736" y="262"/>
                  <a:pt x="743" y="25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3" name=""/>
          <p:cNvSpPr/>
          <p:nvPr/>
        </p:nvSpPr>
        <p:spPr>
          <a:xfrm>
            <a:off x="6810120" y="3610080"/>
            <a:ext cx="276480" cy="161280"/>
          </a:xfrm>
          <a:custGeom>
            <a:avLst/>
            <a:gdLst/>
            <a:ahLst/>
            <a:rect l="0" t="0" r="r" b="b"/>
            <a:pathLst>
              <a:path w="768" h="448">
                <a:moveTo>
                  <a:pt x="683" y="0"/>
                </a:move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108"/>
                </a:lnTo>
                <a:lnTo>
                  <a:pt x="310" y="417"/>
                </a:lnTo>
                <a:cubicBezTo>
                  <a:pt x="350" y="458"/>
                  <a:pt x="416" y="458"/>
                  <a:pt x="457" y="417"/>
                </a:cubicBezTo>
                <a:lnTo>
                  <a:pt x="768" y="108"/>
                </a:lnTo>
                <a:lnTo>
                  <a:pt x="768" y="86"/>
                </a:lnTo>
                <a:cubicBezTo>
                  <a:pt x="768" y="39"/>
                  <a:pt x="730" y="0"/>
                  <a:pt x="683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4" name=""/>
          <p:cNvSpPr/>
          <p:nvPr/>
        </p:nvSpPr>
        <p:spPr>
          <a:xfrm>
            <a:off x="6813360" y="3610080"/>
            <a:ext cx="270360" cy="140040"/>
          </a:xfrm>
          <a:custGeom>
            <a:avLst/>
            <a:gdLst/>
            <a:ahLst/>
            <a:rect l="0" t="0" r="r" b="b"/>
            <a:pathLst>
              <a:path w="751" h="389">
                <a:moveTo>
                  <a:pt x="674" y="0"/>
                </a:moveTo>
                <a:lnTo>
                  <a:pt x="76" y="0"/>
                </a:lnTo>
                <a:cubicBezTo>
                  <a:pt x="43" y="0"/>
                  <a:pt x="14" y="20"/>
                  <a:pt x="0" y="48"/>
                </a:cubicBezTo>
                <a:lnTo>
                  <a:pt x="316" y="364"/>
                </a:lnTo>
                <a:cubicBezTo>
                  <a:pt x="349" y="397"/>
                  <a:pt x="403" y="397"/>
                  <a:pt x="436" y="364"/>
                </a:cubicBezTo>
                <a:lnTo>
                  <a:pt x="751" y="48"/>
                </a:lnTo>
                <a:cubicBezTo>
                  <a:pt x="737" y="20"/>
                  <a:pt x="708" y="0"/>
                  <a:pt x="674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5" name=""/>
          <p:cNvSpPr/>
          <p:nvPr/>
        </p:nvSpPr>
        <p:spPr>
          <a:xfrm>
            <a:off x="6925320" y="3633120"/>
            <a:ext cx="45720" cy="77040"/>
          </a:xfrm>
          <a:custGeom>
            <a:avLst/>
            <a:gdLst/>
            <a:ahLst/>
            <a:rect l="0" t="0" r="r" b="b"/>
            <a:pathLst>
              <a:path w="127" h="214">
                <a:moveTo>
                  <a:pt x="0" y="28"/>
                </a:moveTo>
                <a:cubicBezTo>
                  <a:pt x="0" y="11"/>
                  <a:pt x="8" y="0"/>
                  <a:pt x="21" y="0"/>
                </a:cubicBezTo>
                <a:lnTo>
                  <a:pt x="98" y="0"/>
                </a:lnTo>
                <a:cubicBezTo>
                  <a:pt x="117" y="0"/>
                  <a:pt x="124" y="10"/>
                  <a:pt x="124" y="21"/>
                </a:cubicBezTo>
                <a:cubicBezTo>
                  <a:pt x="124" y="33"/>
                  <a:pt x="117" y="44"/>
                  <a:pt x="101" y="44"/>
                </a:cubicBezTo>
                <a:lnTo>
                  <a:pt x="44" y="44"/>
                </a:lnTo>
                <a:lnTo>
                  <a:pt x="44" y="86"/>
                </a:lnTo>
                <a:lnTo>
                  <a:pt x="98" y="86"/>
                </a:lnTo>
                <a:cubicBezTo>
                  <a:pt x="114" y="86"/>
                  <a:pt x="121" y="97"/>
                  <a:pt x="121" y="107"/>
                </a:cubicBezTo>
                <a:cubicBezTo>
                  <a:pt x="121" y="118"/>
                  <a:pt x="114" y="129"/>
                  <a:pt x="98" y="129"/>
                </a:cubicBezTo>
                <a:lnTo>
                  <a:pt x="44" y="129"/>
                </a:lnTo>
                <a:lnTo>
                  <a:pt x="44" y="171"/>
                </a:lnTo>
                <a:lnTo>
                  <a:pt x="105" y="171"/>
                </a:lnTo>
                <a:cubicBezTo>
                  <a:pt x="120" y="171"/>
                  <a:pt x="127" y="182"/>
                  <a:pt x="127" y="193"/>
                </a:cubicBezTo>
                <a:cubicBezTo>
                  <a:pt x="127" y="203"/>
                  <a:pt x="120" y="214"/>
                  <a:pt x="105" y="214"/>
                </a:cubicBezTo>
                <a:lnTo>
                  <a:pt x="24" y="214"/>
                </a:lnTo>
                <a:cubicBezTo>
                  <a:pt x="10" y="214"/>
                  <a:pt x="0" y="203"/>
                  <a:pt x="0" y="189"/>
                </a:cubicBezTo>
                <a:lnTo>
                  <a:pt x="0" y="28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6" name=""/>
          <p:cNvSpPr txBox="1"/>
          <p:nvPr/>
        </p:nvSpPr>
        <p:spPr>
          <a:xfrm>
            <a:off x="7103880" y="3048120"/>
            <a:ext cx="2883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Issues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GitHub Issues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7" name=""/>
          <p:cNvSpPr/>
          <p:nvPr/>
        </p:nvSpPr>
        <p:spPr>
          <a:xfrm>
            <a:off x="6534000" y="4162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8" name=""/>
          <p:cNvSpPr/>
          <p:nvPr/>
        </p:nvSpPr>
        <p:spPr>
          <a:xfrm>
            <a:off x="6863760" y="4057560"/>
            <a:ext cx="169200" cy="276480"/>
          </a:xfrm>
          <a:custGeom>
            <a:avLst/>
            <a:gdLst/>
            <a:ahLst/>
            <a:rect l="0" t="0" r="r" b="b"/>
            <a:pathLst>
              <a:path w="470" h="768">
                <a:moveTo>
                  <a:pt x="86" y="768"/>
                </a:moveTo>
                <a:cubicBezTo>
                  <a:pt x="86" y="768"/>
                  <a:pt x="0" y="768"/>
                  <a:pt x="0" y="683"/>
                </a:cubicBezTo>
                <a:lnTo>
                  <a:pt x="0" y="85"/>
                </a:lnTo>
                <a:cubicBezTo>
                  <a:pt x="0" y="85"/>
                  <a:pt x="0" y="0"/>
                  <a:pt x="86" y="0"/>
                </a:cubicBezTo>
                <a:lnTo>
                  <a:pt x="385" y="0"/>
                </a:lnTo>
                <a:cubicBezTo>
                  <a:pt x="385" y="0"/>
                  <a:pt x="470" y="0"/>
                  <a:pt x="470" y="85"/>
                </a:cubicBezTo>
                <a:lnTo>
                  <a:pt x="470" y="683"/>
                </a:lnTo>
                <a:cubicBezTo>
                  <a:pt x="470" y="683"/>
                  <a:pt x="470" y="768"/>
                  <a:pt x="385" y="768"/>
                </a:cubicBezTo>
                <a:lnTo>
                  <a:pt x="86" y="768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9" name=""/>
          <p:cNvSpPr/>
          <p:nvPr/>
        </p:nvSpPr>
        <p:spPr>
          <a:xfrm>
            <a:off x="6879240" y="4095720"/>
            <a:ext cx="138600" cy="199800"/>
          </a:xfrm>
          <a:custGeom>
            <a:avLst/>
            <a:gdLst/>
            <a:ahLst/>
            <a:rect l="0" t="0" r="r" b="b"/>
            <a:pathLst>
              <a:path w="385" h="555">
                <a:moveTo>
                  <a:pt x="0" y="0"/>
                </a:moveTo>
                <a:lnTo>
                  <a:pt x="385" y="0"/>
                </a:lnTo>
                <a:lnTo>
                  <a:pt x="385" y="555"/>
                </a:lnTo>
                <a:lnTo>
                  <a:pt x="0" y="555"/>
                </a:lnTo>
                <a:lnTo>
                  <a:pt x="0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0" name=""/>
          <p:cNvSpPr txBox="1"/>
          <p:nvPr/>
        </p:nvSpPr>
        <p:spPr>
          <a:xfrm>
            <a:off x="7103880" y="3524400"/>
            <a:ext cx="2913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Email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project contact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1" name=""/>
          <p:cNvSpPr/>
          <p:nvPr/>
        </p:nvSpPr>
        <p:spPr>
          <a:xfrm>
            <a:off x="6534000" y="4647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2" name=""/>
          <p:cNvSpPr/>
          <p:nvPr/>
        </p:nvSpPr>
        <p:spPr>
          <a:xfrm>
            <a:off x="6818040" y="455940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2" y="694"/>
                  <a:pt x="544" y="692"/>
                  <a:pt x="536" y="686"/>
                </a:cubicBezTo>
                <a:lnTo>
                  <a:pt x="363" y="562"/>
                </a:lnTo>
                <a:lnTo>
                  <a:pt x="188" y="686"/>
                </a:lnTo>
                <a:cubicBezTo>
                  <a:pt x="174" y="697"/>
                  <a:pt x="154" y="697"/>
                  <a:pt x="139" y="686"/>
                </a:cubicBezTo>
                <a:cubicBezTo>
                  <a:pt x="125" y="675"/>
                  <a:pt x="118" y="657"/>
                  <a:pt x="124" y="639"/>
                </a:cubicBezTo>
                <a:lnTo>
                  <a:pt x="188" y="431"/>
                </a:lnTo>
                <a:lnTo>
                  <a:pt x="17" y="310"/>
                </a:lnTo>
                <a:cubicBezTo>
                  <a:pt x="2" y="299"/>
                  <a:pt x="-4" y="280"/>
                  <a:pt x="2" y="263"/>
                </a:cubicBezTo>
                <a:cubicBezTo>
                  <a:pt x="7" y="245"/>
                  <a:pt x="23" y="234"/>
                  <a:pt x="41" y="234"/>
                </a:cubicBezTo>
                <a:lnTo>
                  <a:pt x="255" y="233"/>
                </a:lnTo>
                <a:lnTo>
                  <a:pt x="323" y="29"/>
                </a:lnTo>
                <a:cubicBezTo>
                  <a:pt x="329" y="11"/>
                  <a:pt x="345" y="0"/>
                  <a:pt x="363" y="0"/>
                </a:cubicBezTo>
                <a:cubicBezTo>
                  <a:pt x="381" y="0"/>
                  <a:pt x="397" y="11"/>
                  <a:pt x="403" y="29"/>
                </a:cubicBezTo>
                <a:lnTo>
                  <a:pt x="469" y="233"/>
                </a:lnTo>
                <a:lnTo>
                  <a:pt x="683" y="234"/>
                </a:lnTo>
                <a:cubicBezTo>
                  <a:pt x="702" y="234"/>
                  <a:pt x="718" y="245"/>
                  <a:pt x="723" y="263"/>
                </a:cubicBezTo>
                <a:cubicBezTo>
                  <a:pt x="729" y="280"/>
                  <a:pt x="723" y="299"/>
                  <a:pt x="708" y="310"/>
                </a:cubicBezTo>
                <a:lnTo>
                  <a:pt x="536" y="431"/>
                </a:lnTo>
                <a:lnTo>
                  <a:pt x="601" y="639"/>
                </a:lnTo>
                <a:cubicBezTo>
                  <a:pt x="606" y="657"/>
                  <a:pt x="600" y="675"/>
                  <a:pt x="586" y="686"/>
                </a:cubicBezTo>
                <a:cubicBezTo>
                  <a:pt x="578" y="691"/>
                  <a:pt x="569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3" name=""/>
          <p:cNvSpPr txBox="1"/>
          <p:nvPr/>
        </p:nvSpPr>
        <p:spPr>
          <a:xfrm>
            <a:off x="7103880" y="4010040"/>
            <a:ext cx="4100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Community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Forum discussion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4" name=""/>
          <p:cNvSpPr txBox="1"/>
          <p:nvPr/>
        </p:nvSpPr>
        <p:spPr>
          <a:xfrm>
            <a:off x="7103880" y="4495680"/>
            <a:ext cx="779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Star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5" name=""/>
          <p:cNvSpPr txBox="1"/>
          <p:nvPr/>
        </p:nvSpPr>
        <p:spPr>
          <a:xfrm>
            <a:off x="7869600" y="4497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ถ้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6" name=""/>
          <p:cNvSpPr txBox="1"/>
          <p:nvPr/>
        </p:nvSpPr>
        <p:spPr>
          <a:xfrm>
            <a:off x="8035920" y="4497840"/>
            <a:ext cx="1538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าชอบโครงการ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7" name=""/>
          <p:cNvSpPr txBox="1"/>
          <p:nvPr/>
        </p:nvSpPr>
        <p:spPr>
          <a:xfrm>
            <a:off x="6234120" y="5057640"/>
            <a:ext cx="1857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MIT License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-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8" name=""/>
          <p:cNvSpPr txBox="1"/>
          <p:nvPr/>
        </p:nvSpPr>
        <p:spPr>
          <a:xfrm>
            <a:off x="8058240" y="5059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9" name=""/>
          <p:cNvSpPr txBox="1"/>
          <p:nvPr/>
        </p:nvSpPr>
        <p:spPr>
          <a:xfrm>
            <a:off x="8290800" y="5060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0" name=""/>
          <p:cNvSpPr txBox="1"/>
          <p:nvPr/>
        </p:nvSpPr>
        <p:spPr>
          <a:xfrm>
            <a:off x="8286480" y="50598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ได้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1" name=""/>
          <p:cNvSpPr txBox="1"/>
          <p:nvPr/>
        </p:nvSpPr>
        <p:spPr>
          <a:xfrm>
            <a:off x="8537760" y="5059800"/>
            <a:ext cx="322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อย่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2" name=""/>
          <p:cNvSpPr txBox="1"/>
          <p:nvPr/>
        </p:nvSpPr>
        <p:spPr>
          <a:xfrm>
            <a:off x="8860680" y="5059800"/>
            <a:ext cx="418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างอิ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3" name=""/>
          <p:cNvSpPr txBox="1"/>
          <p:nvPr/>
        </p:nvSpPr>
        <p:spPr>
          <a:xfrm>
            <a:off x="9279720" y="5059800"/>
            <a:ext cx="386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4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5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8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0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1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2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3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4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5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6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7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8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9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0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1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2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3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4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5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6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7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8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9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0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1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2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3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4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5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6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7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8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9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0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1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2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3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4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5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6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7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8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9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0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1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2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3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4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5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6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7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8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9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0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1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2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3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4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5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6" name=""/>
          <p:cNvSpPr/>
          <p:nvPr/>
        </p:nvSpPr>
        <p:spPr>
          <a:xfrm>
            <a:off x="802800" y="1056960"/>
            <a:ext cx="373320" cy="448200"/>
          </a:xfrm>
          <a:custGeom>
            <a:avLst/>
            <a:gdLst/>
            <a:ahLst/>
            <a:rect l="0" t="0" r="r" b="b"/>
            <a:pathLst>
              <a:path w="1037" h="1245">
                <a:moveTo>
                  <a:pt x="1037" y="1107"/>
                </a:moveTo>
                <a:cubicBezTo>
                  <a:pt x="1037" y="1183"/>
                  <a:pt x="976" y="1245"/>
                  <a:pt x="899" y="1245"/>
                </a:cubicBezTo>
                <a:lnTo>
                  <a:pt x="138" y="1245"/>
                </a:lnTo>
                <a:cubicBezTo>
                  <a:pt x="62" y="1245"/>
                  <a:pt x="0" y="1183"/>
                  <a:pt x="0" y="1107"/>
                </a:cubicBezTo>
                <a:lnTo>
                  <a:pt x="0" y="139"/>
                </a:lnTo>
                <a:cubicBezTo>
                  <a:pt x="0" y="62"/>
                  <a:pt x="62" y="0"/>
                  <a:pt x="138" y="0"/>
                </a:cubicBezTo>
                <a:lnTo>
                  <a:pt x="899" y="0"/>
                </a:lnTo>
                <a:cubicBezTo>
                  <a:pt x="976" y="0"/>
                  <a:pt x="1037" y="62"/>
                  <a:pt x="1037" y="139"/>
                </a:cubicBezTo>
                <a:lnTo>
                  <a:pt x="1037" y="1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7" name=""/>
          <p:cNvSpPr/>
          <p:nvPr/>
        </p:nvSpPr>
        <p:spPr>
          <a:xfrm>
            <a:off x="852480" y="1144080"/>
            <a:ext cx="273960" cy="273960"/>
          </a:xfrm>
          <a:custGeom>
            <a:avLst/>
            <a:gdLst/>
            <a:ahLst/>
            <a:rect l="0" t="0" r="r" b="b"/>
            <a:pathLst>
              <a:path w="761" h="761">
                <a:moveTo>
                  <a:pt x="761" y="588"/>
                </a:moveTo>
                <a:cubicBezTo>
                  <a:pt x="761" y="608"/>
                  <a:pt x="746" y="623"/>
                  <a:pt x="727" y="623"/>
                </a:cubicBezTo>
                <a:lnTo>
                  <a:pt x="35" y="623"/>
                </a:lnTo>
                <a:cubicBezTo>
                  <a:pt x="16" y="623"/>
                  <a:pt x="0" y="608"/>
                  <a:pt x="0" y="588"/>
                </a:cubicBezTo>
                <a:cubicBezTo>
                  <a:pt x="0" y="569"/>
                  <a:pt x="16" y="554"/>
                  <a:pt x="35" y="554"/>
                </a:cubicBezTo>
                <a:lnTo>
                  <a:pt x="727" y="554"/>
                </a:lnTo>
                <a:cubicBezTo>
                  <a:pt x="746" y="554"/>
                  <a:pt x="761" y="569"/>
                  <a:pt x="761" y="588"/>
                </a:cubicBezTo>
                <a:moveTo>
                  <a:pt x="208" y="727"/>
                </a:moveTo>
                <a:cubicBezTo>
                  <a:pt x="208" y="746"/>
                  <a:pt x="192" y="761"/>
                  <a:pt x="173" y="761"/>
                </a:cubicBezTo>
                <a:lnTo>
                  <a:pt x="35" y="761"/>
                </a:lnTo>
                <a:cubicBezTo>
                  <a:pt x="16" y="761"/>
                  <a:pt x="0" y="746"/>
                  <a:pt x="0" y="727"/>
                </a:cubicBezTo>
                <a:cubicBezTo>
                  <a:pt x="0" y="707"/>
                  <a:pt x="16" y="692"/>
                  <a:pt x="35" y="692"/>
                </a:cubicBezTo>
                <a:lnTo>
                  <a:pt x="173" y="692"/>
                </a:lnTo>
                <a:cubicBezTo>
                  <a:pt x="192" y="692"/>
                  <a:pt x="208" y="707"/>
                  <a:pt x="208" y="727"/>
                </a:cubicBezTo>
                <a:moveTo>
                  <a:pt x="761" y="35"/>
                </a:moveTo>
                <a:cubicBezTo>
                  <a:pt x="761" y="54"/>
                  <a:pt x="746" y="69"/>
                  <a:pt x="727" y="69"/>
                </a:cubicBezTo>
                <a:lnTo>
                  <a:pt x="35" y="69"/>
                </a:lnTo>
                <a:cubicBezTo>
                  <a:pt x="16" y="69"/>
                  <a:pt x="0" y="54"/>
                  <a:pt x="0" y="35"/>
                </a:cubicBezTo>
                <a:cubicBezTo>
                  <a:pt x="0" y="16"/>
                  <a:pt x="16" y="0"/>
                  <a:pt x="35" y="0"/>
                </a:cubicBezTo>
                <a:lnTo>
                  <a:pt x="727" y="0"/>
                </a:lnTo>
                <a:cubicBezTo>
                  <a:pt x="746" y="0"/>
                  <a:pt x="761" y="16"/>
                  <a:pt x="761" y="35"/>
                </a:cubicBezTo>
                <a:moveTo>
                  <a:pt x="761" y="173"/>
                </a:moveTo>
                <a:cubicBezTo>
                  <a:pt x="761" y="192"/>
                  <a:pt x="746" y="207"/>
                  <a:pt x="727" y="207"/>
                </a:cubicBezTo>
                <a:lnTo>
                  <a:pt x="35" y="207"/>
                </a:lnTo>
                <a:cubicBezTo>
                  <a:pt x="16" y="207"/>
                  <a:pt x="0" y="192"/>
                  <a:pt x="0" y="173"/>
                </a:cubicBezTo>
                <a:cubicBezTo>
                  <a:pt x="0" y="154"/>
                  <a:pt x="16" y="138"/>
                  <a:pt x="35" y="138"/>
                </a:cubicBezTo>
                <a:lnTo>
                  <a:pt x="727" y="138"/>
                </a:lnTo>
                <a:cubicBezTo>
                  <a:pt x="746" y="138"/>
                  <a:pt x="761" y="154"/>
                  <a:pt x="761" y="173"/>
                </a:cubicBezTo>
                <a:moveTo>
                  <a:pt x="761" y="312"/>
                </a:moveTo>
                <a:cubicBezTo>
                  <a:pt x="761" y="331"/>
                  <a:pt x="746" y="347"/>
                  <a:pt x="727" y="347"/>
                </a:cubicBezTo>
                <a:lnTo>
                  <a:pt x="35" y="347"/>
                </a:lnTo>
                <a:cubicBezTo>
                  <a:pt x="16" y="347"/>
                  <a:pt x="0" y="331"/>
                  <a:pt x="0" y="312"/>
                </a:cubicBezTo>
                <a:cubicBezTo>
                  <a:pt x="0" y="293"/>
                  <a:pt x="16" y="278"/>
                  <a:pt x="35" y="278"/>
                </a:cubicBezTo>
                <a:lnTo>
                  <a:pt x="727" y="278"/>
                </a:lnTo>
                <a:cubicBezTo>
                  <a:pt x="746" y="278"/>
                  <a:pt x="761" y="293"/>
                  <a:pt x="761" y="312"/>
                </a:cubicBezTo>
                <a:moveTo>
                  <a:pt x="761" y="450"/>
                </a:moveTo>
                <a:cubicBezTo>
                  <a:pt x="761" y="469"/>
                  <a:pt x="746" y="485"/>
                  <a:pt x="727" y="485"/>
                </a:cubicBezTo>
                <a:lnTo>
                  <a:pt x="35" y="485"/>
                </a:lnTo>
                <a:cubicBezTo>
                  <a:pt x="16" y="485"/>
                  <a:pt x="0" y="469"/>
                  <a:pt x="0" y="450"/>
                </a:cubicBezTo>
                <a:cubicBezTo>
                  <a:pt x="0" y="431"/>
                  <a:pt x="16" y="416"/>
                  <a:pt x="35" y="416"/>
                </a:cubicBezTo>
                <a:lnTo>
                  <a:pt x="727" y="416"/>
                </a:lnTo>
                <a:cubicBezTo>
                  <a:pt x="746" y="416"/>
                  <a:pt x="761" y="431"/>
                  <a:pt x="761" y="45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8" name=""/>
          <p:cNvSpPr/>
          <p:nvPr/>
        </p:nvSpPr>
        <p:spPr>
          <a:xfrm>
            <a:off x="896400" y="1129680"/>
            <a:ext cx="279720" cy="288360"/>
          </a:xfrm>
          <a:custGeom>
            <a:avLst/>
            <a:gdLst/>
            <a:ahLst/>
            <a:rect l="0" t="0" r="r" b="b"/>
            <a:pathLst>
              <a:path w="777" h="801">
                <a:moveTo>
                  <a:pt x="777" y="14"/>
                </a:moveTo>
                <a:cubicBezTo>
                  <a:pt x="749" y="-4"/>
                  <a:pt x="714" y="-6"/>
                  <a:pt x="690" y="13"/>
                </a:cubicBezTo>
                <a:lnTo>
                  <a:pt x="663" y="36"/>
                </a:lnTo>
                <a:lnTo>
                  <a:pt x="612" y="77"/>
                </a:lnTo>
                <a:lnTo>
                  <a:pt x="608" y="80"/>
                </a:lnTo>
                <a:lnTo>
                  <a:pt x="526" y="147"/>
                </a:lnTo>
                <a:lnTo>
                  <a:pt x="115" y="483"/>
                </a:lnTo>
                <a:cubicBezTo>
                  <a:pt x="100" y="495"/>
                  <a:pt x="87" y="525"/>
                  <a:pt x="74" y="554"/>
                </a:cubicBezTo>
                <a:cubicBezTo>
                  <a:pt x="61" y="584"/>
                  <a:pt x="41" y="653"/>
                  <a:pt x="24" y="706"/>
                </a:cubicBezTo>
                <a:cubicBezTo>
                  <a:pt x="19" y="715"/>
                  <a:pt x="-12" y="770"/>
                  <a:pt x="5" y="791"/>
                </a:cubicBezTo>
                <a:cubicBezTo>
                  <a:pt x="23" y="812"/>
                  <a:pt x="86" y="791"/>
                  <a:pt x="94" y="788"/>
                </a:cubicBezTo>
                <a:cubicBezTo>
                  <a:pt x="150" y="782"/>
                  <a:pt x="223" y="775"/>
                  <a:pt x="256" y="768"/>
                </a:cubicBezTo>
                <a:cubicBezTo>
                  <a:pt x="288" y="761"/>
                  <a:pt x="320" y="754"/>
                  <a:pt x="335" y="742"/>
                </a:cubicBezTo>
                <a:lnTo>
                  <a:pt x="335" y="741"/>
                </a:lnTo>
                <a:lnTo>
                  <a:pt x="745" y="406"/>
                </a:lnTo>
                <a:lnTo>
                  <a:pt x="772" y="384"/>
                </a:lnTo>
                <a:lnTo>
                  <a:pt x="777" y="380"/>
                </a:lnTo>
                <a:lnTo>
                  <a:pt x="777" y="14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9" name=""/>
          <p:cNvSpPr/>
          <p:nvPr/>
        </p:nvSpPr>
        <p:spPr>
          <a:xfrm>
            <a:off x="901080" y="1274760"/>
            <a:ext cx="119880" cy="119520"/>
          </a:xfrm>
          <a:custGeom>
            <a:avLst/>
            <a:gdLst/>
            <a:ahLst/>
            <a:rect l="0" t="0" r="r" b="b"/>
            <a:pathLst>
              <a:path w="333" h="332">
                <a:moveTo>
                  <a:pt x="320" y="173"/>
                </a:moveTo>
                <a:cubicBezTo>
                  <a:pt x="320" y="173"/>
                  <a:pt x="275" y="109"/>
                  <a:pt x="246" y="85"/>
                </a:cubicBezTo>
                <a:cubicBezTo>
                  <a:pt x="223" y="56"/>
                  <a:pt x="158" y="12"/>
                  <a:pt x="158" y="12"/>
                </a:cubicBezTo>
                <a:cubicBezTo>
                  <a:pt x="143" y="-3"/>
                  <a:pt x="117" y="-4"/>
                  <a:pt x="102" y="11"/>
                </a:cubicBezTo>
                <a:cubicBezTo>
                  <a:pt x="87" y="26"/>
                  <a:pt x="74" y="58"/>
                  <a:pt x="61" y="90"/>
                </a:cubicBezTo>
                <a:cubicBezTo>
                  <a:pt x="45" y="129"/>
                  <a:pt x="17" y="233"/>
                  <a:pt x="0" y="290"/>
                </a:cubicBezTo>
                <a:cubicBezTo>
                  <a:pt x="-3" y="299"/>
                  <a:pt x="18" y="274"/>
                  <a:pt x="18" y="282"/>
                </a:cubicBezTo>
                <a:cubicBezTo>
                  <a:pt x="17" y="289"/>
                  <a:pt x="19" y="296"/>
                  <a:pt x="20" y="302"/>
                </a:cubicBezTo>
                <a:lnTo>
                  <a:pt x="15" y="308"/>
                </a:lnTo>
                <a:lnTo>
                  <a:pt x="22" y="310"/>
                </a:lnTo>
                <a:cubicBezTo>
                  <a:pt x="23" y="313"/>
                  <a:pt x="24" y="315"/>
                  <a:pt x="25" y="317"/>
                </a:cubicBezTo>
                <a:lnTo>
                  <a:pt x="30" y="312"/>
                </a:lnTo>
                <a:cubicBezTo>
                  <a:pt x="37" y="314"/>
                  <a:pt x="44" y="315"/>
                  <a:pt x="50" y="315"/>
                </a:cubicBezTo>
                <a:cubicBezTo>
                  <a:pt x="59" y="314"/>
                  <a:pt x="34" y="335"/>
                  <a:pt x="43" y="332"/>
                </a:cubicBezTo>
                <a:cubicBezTo>
                  <a:pt x="98" y="315"/>
                  <a:pt x="202" y="288"/>
                  <a:pt x="242" y="271"/>
                </a:cubicBezTo>
                <a:cubicBezTo>
                  <a:pt x="274" y="257"/>
                  <a:pt x="306" y="245"/>
                  <a:pt x="322" y="230"/>
                </a:cubicBezTo>
                <a:cubicBezTo>
                  <a:pt x="337" y="215"/>
                  <a:pt x="336" y="189"/>
                  <a:pt x="320" y="17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0" name=""/>
          <p:cNvSpPr/>
          <p:nvPr/>
        </p:nvSpPr>
        <p:spPr>
          <a:xfrm>
            <a:off x="1096920" y="1063800"/>
            <a:ext cx="134640" cy="135000"/>
          </a:xfrm>
          <a:custGeom>
            <a:avLst/>
            <a:gdLst/>
            <a:ahLst/>
            <a:rect l="0" t="0" r="r" b="b"/>
            <a:pathLst>
              <a:path w="374" h="375">
                <a:moveTo>
                  <a:pt x="23" y="133"/>
                </a:moveTo>
                <a:cubicBezTo>
                  <a:pt x="-7" y="163"/>
                  <a:pt x="-7" y="212"/>
                  <a:pt x="23" y="243"/>
                </a:cubicBezTo>
                <a:lnTo>
                  <a:pt x="133" y="353"/>
                </a:lnTo>
                <a:cubicBezTo>
                  <a:pt x="164" y="383"/>
                  <a:pt x="213" y="383"/>
                  <a:pt x="243" y="353"/>
                </a:cubicBezTo>
                <a:lnTo>
                  <a:pt x="352" y="243"/>
                </a:lnTo>
                <a:cubicBezTo>
                  <a:pt x="382" y="212"/>
                  <a:pt x="382" y="163"/>
                  <a:pt x="352" y="133"/>
                </a:cubicBezTo>
                <a:lnTo>
                  <a:pt x="243" y="23"/>
                </a:lnTo>
                <a:cubicBezTo>
                  <a:pt x="213" y="-7"/>
                  <a:pt x="164" y="-7"/>
                  <a:pt x="133" y="23"/>
                </a:cubicBezTo>
                <a:lnTo>
                  <a:pt x="23" y="133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1" name=""/>
          <p:cNvSpPr/>
          <p:nvPr/>
        </p:nvSpPr>
        <p:spPr>
          <a:xfrm>
            <a:off x="937800" y="1130760"/>
            <a:ext cx="226800" cy="227160"/>
          </a:xfrm>
          <a:custGeom>
            <a:avLst/>
            <a:gdLst/>
            <a:ahLst/>
            <a:rect l="0" t="0" r="r" b="b"/>
            <a:pathLst>
              <a:path w="630" h="631">
                <a:moveTo>
                  <a:pt x="0" y="412"/>
                </a:moveTo>
                <a:lnTo>
                  <a:pt x="109" y="521"/>
                </a:lnTo>
                <a:lnTo>
                  <a:pt x="219" y="631"/>
                </a:lnTo>
                <a:lnTo>
                  <a:pt x="630" y="219"/>
                </a:lnTo>
                <a:lnTo>
                  <a:pt x="411" y="0"/>
                </a:lnTo>
                <a:lnTo>
                  <a:pt x="0" y="412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2" name=""/>
          <p:cNvSpPr/>
          <p:nvPr/>
        </p:nvSpPr>
        <p:spPr>
          <a:xfrm>
            <a:off x="896400" y="1364400"/>
            <a:ext cx="34920" cy="34560"/>
          </a:xfrm>
          <a:custGeom>
            <a:avLst/>
            <a:gdLst/>
            <a:ahLst/>
            <a:rect l="0" t="0" r="r" b="b"/>
            <a:pathLst>
              <a:path w="97" h="96">
                <a:moveTo>
                  <a:pt x="97" y="71"/>
                </a:moveTo>
                <a:cubicBezTo>
                  <a:pt x="97" y="71"/>
                  <a:pt x="25" y="110"/>
                  <a:pt x="5" y="91"/>
                </a:cubicBezTo>
                <a:cubicBezTo>
                  <a:pt x="-14" y="72"/>
                  <a:pt x="26" y="0"/>
                  <a:pt x="26" y="0"/>
                </a:cubicBezTo>
                <a:cubicBezTo>
                  <a:pt x="26" y="0"/>
                  <a:pt x="94" y="1"/>
                  <a:pt x="97" y="7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3" name=""/>
          <p:cNvSpPr/>
          <p:nvPr/>
        </p:nvSpPr>
        <p:spPr>
          <a:xfrm>
            <a:off x="1085400" y="1081800"/>
            <a:ext cx="128520" cy="128160"/>
          </a:xfrm>
          <a:custGeom>
            <a:avLst/>
            <a:gdLst/>
            <a:ahLst/>
            <a:rect l="0" t="0" r="r" b="b"/>
            <a:pathLst>
              <a:path w="357" h="356">
                <a:moveTo>
                  <a:pt x="0" y="137"/>
                </a:moveTo>
                <a:lnTo>
                  <a:pt x="138" y="0"/>
                </a:lnTo>
                <a:lnTo>
                  <a:pt x="357" y="219"/>
                </a:lnTo>
                <a:lnTo>
                  <a:pt x="220" y="356"/>
                </a:lnTo>
                <a:lnTo>
                  <a:pt x="0" y="13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4" name=""/>
          <p:cNvSpPr/>
          <p:nvPr/>
        </p:nvSpPr>
        <p:spPr>
          <a:xfrm>
            <a:off x="1095480" y="1091520"/>
            <a:ext cx="108360" cy="108720"/>
          </a:xfrm>
          <a:custGeom>
            <a:avLst/>
            <a:gdLst/>
            <a:ahLst/>
            <a:rect l="0" t="0" r="r" b="b"/>
            <a:pathLst>
              <a:path w="301" h="302">
                <a:moveTo>
                  <a:pt x="54" y="27"/>
                </a:moveTo>
                <a:lnTo>
                  <a:pt x="82" y="0"/>
                </a:lnTo>
                <a:lnTo>
                  <a:pt x="301" y="220"/>
                </a:lnTo>
                <a:lnTo>
                  <a:pt x="274" y="247"/>
                </a:lnTo>
                <a:lnTo>
                  <a:pt x="54" y="27"/>
                </a:lnTo>
                <a:moveTo>
                  <a:pt x="0" y="82"/>
                </a:moveTo>
                <a:lnTo>
                  <a:pt x="27" y="55"/>
                </a:lnTo>
                <a:lnTo>
                  <a:pt x="247" y="274"/>
                </a:lnTo>
                <a:lnTo>
                  <a:pt x="219" y="302"/>
                </a:lnTo>
                <a:lnTo>
                  <a:pt x="0" y="8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5" name=""/>
          <p:cNvSpPr txBox="1"/>
          <p:nvPr/>
        </p:nvSpPr>
        <p:spPr>
          <a:xfrm>
            <a:off x="1255680" y="9849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6" name=""/>
          <p:cNvSpPr txBox="1"/>
          <p:nvPr/>
        </p:nvSpPr>
        <p:spPr>
          <a:xfrm>
            <a:off x="1370520" y="988560"/>
            <a:ext cx="468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สรุ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7" name=""/>
          <p:cNvSpPr txBox="1"/>
          <p:nvPr/>
        </p:nvSpPr>
        <p:spPr>
          <a:xfrm>
            <a:off x="1838880" y="9885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ป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8" name=""/>
          <p:cNvSpPr txBox="1"/>
          <p:nvPr/>
        </p:nvSpPr>
        <p:spPr>
          <a:xfrm>
            <a:off x="2106360" y="984960"/>
            <a:ext cx="441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: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9" name=""/>
          <p:cNvSpPr txBox="1"/>
          <p:nvPr/>
        </p:nvSpPr>
        <p:spPr>
          <a:xfrm>
            <a:off x="2344320" y="988560"/>
            <a:ext cx="10630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การเดิ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0" name=""/>
          <p:cNvSpPr txBox="1"/>
          <p:nvPr/>
        </p:nvSpPr>
        <p:spPr>
          <a:xfrm>
            <a:off x="3402720" y="988560"/>
            <a:ext cx="956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นทาง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1" name=""/>
          <p:cNvSpPr/>
          <p:nvPr/>
        </p:nvSpPr>
        <p:spPr>
          <a:xfrm>
            <a:off x="780840" y="19620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4"/>
                </a:moveTo>
                <a:cubicBezTo>
                  <a:pt x="1006" y="537"/>
                  <a:pt x="1003" y="569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2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2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69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2"/>
                  <a:pt x="85" y="224"/>
                </a:cubicBezTo>
                <a:cubicBezTo>
                  <a:pt x="103" y="197"/>
                  <a:pt x="124" y="171"/>
                  <a:pt x="147" y="148"/>
                </a:cubicBezTo>
                <a:cubicBezTo>
                  <a:pt x="171" y="125"/>
                  <a:pt x="196" y="104"/>
                  <a:pt x="224" y="86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6"/>
                </a:cubicBezTo>
                <a:cubicBezTo>
                  <a:pt x="811" y="104"/>
                  <a:pt x="836" y="125"/>
                  <a:pt x="859" y="148"/>
                </a:cubicBezTo>
                <a:cubicBezTo>
                  <a:pt x="883" y="171"/>
                  <a:pt x="903" y="197"/>
                  <a:pt x="922" y="224"/>
                </a:cubicBezTo>
                <a:cubicBezTo>
                  <a:pt x="940" y="252"/>
                  <a:pt x="956" y="281"/>
                  <a:pt x="968" y="311"/>
                </a:cubicBezTo>
                <a:cubicBezTo>
                  <a:pt x="981" y="342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2" name=""/>
          <p:cNvSpPr/>
          <p:nvPr/>
        </p:nvSpPr>
        <p:spPr>
          <a:xfrm>
            <a:off x="826200" y="200736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2"/>
                  <a:pt x="752" y="427"/>
                  <a:pt x="748" y="451"/>
                </a:cubicBezTo>
                <a:cubicBezTo>
                  <a:pt x="743" y="475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4"/>
                </a:cubicBezTo>
                <a:cubicBezTo>
                  <a:pt x="627" y="662"/>
                  <a:pt x="608" y="677"/>
                  <a:pt x="587" y="691"/>
                </a:cubicBezTo>
                <a:cubicBezTo>
                  <a:pt x="567" y="705"/>
                  <a:pt x="545" y="716"/>
                  <a:pt x="522" y="726"/>
                </a:cubicBezTo>
                <a:cubicBezTo>
                  <a:pt x="499" y="735"/>
                  <a:pt x="476" y="743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3"/>
                  <a:pt x="255" y="735"/>
                  <a:pt x="233" y="726"/>
                </a:cubicBezTo>
                <a:cubicBezTo>
                  <a:pt x="210" y="716"/>
                  <a:pt x="188" y="705"/>
                  <a:pt x="167" y="691"/>
                </a:cubicBezTo>
                <a:cubicBezTo>
                  <a:pt x="147" y="677"/>
                  <a:pt x="128" y="662"/>
                  <a:pt x="110" y="644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5"/>
                  <a:pt x="7" y="451"/>
                </a:cubicBezTo>
                <a:cubicBezTo>
                  <a:pt x="2" y="427"/>
                  <a:pt x="0" y="402"/>
                  <a:pt x="0" y="378"/>
                </a:cubicBezTo>
                <a:cubicBezTo>
                  <a:pt x="0" y="353"/>
                  <a:pt x="2" y="328"/>
                  <a:pt x="7" y="304"/>
                </a:cubicBezTo>
                <a:cubicBezTo>
                  <a:pt x="12" y="280"/>
                  <a:pt x="19" y="256"/>
                  <a:pt x="28" y="233"/>
                </a:cubicBezTo>
                <a:cubicBezTo>
                  <a:pt x="38" y="210"/>
                  <a:pt x="50" y="189"/>
                  <a:pt x="63" y="168"/>
                </a:cubicBezTo>
                <a:cubicBezTo>
                  <a:pt x="77" y="148"/>
                  <a:pt x="93" y="129"/>
                  <a:pt x="110" y="111"/>
                </a:cubicBezTo>
                <a:cubicBezTo>
                  <a:pt x="128" y="94"/>
                  <a:pt x="147" y="77"/>
                  <a:pt x="167" y="63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3"/>
                </a:cubicBezTo>
                <a:cubicBezTo>
                  <a:pt x="608" y="77"/>
                  <a:pt x="627" y="94"/>
                  <a:pt x="644" y="111"/>
                </a:cubicBezTo>
                <a:cubicBezTo>
                  <a:pt x="662" y="129"/>
                  <a:pt x="678" y="148"/>
                  <a:pt x="691" y="168"/>
                </a:cubicBezTo>
                <a:cubicBezTo>
                  <a:pt x="705" y="189"/>
                  <a:pt x="717" y="210"/>
                  <a:pt x="726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2" y="328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3" name=""/>
          <p:cNvSpPr/>
          <p:nvPr/>
        </p:nvSpPr>
        <p:spPr>
          <a:xfrm>
            <a:off x="861480" y="204228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1"/>
                </a:moveTo>
                <a:cubicBezTo>
                  <a:pt x="559" y="299"/>
                  <a:pt x="557" y="317"/>
                  <a:pt x="554" y="335"/>
                </a:cubicBezTo>
                <a:cubicBezTo>
                  <a:pt x="550" y="353"/>
                  <a:pt x="545" y="371"/>
                  <a:pt x="538" y="388"/>
                </a:cubicBezTo>
                <a:cubicBezTo>
                  <a:pt x="531" y="404"/>
                  <a:pt x="522" y="421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5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5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1"/>
                  <a:pt x="28" y="404"/>
                  <a:pt x="21" y="388"/>
                </a:cubicBezTo>
                <a:cubicBezTo>
                  <a:pt x="14" y="371"/>
                  <a:pt x="8" y="353"/>
                  <a:pt x="5" y="335"/>
                </a:cubicBezTo>
                <a:cubicBezTo>
                  <a:pt x="1" y="317"/>
                  <a:pt x="0" y="299"/>
                  <a:pt x="0" y="281"/>
                </a:cubicBezTo>
                <a:cubicBezTo>
                  <a:pt x="0" y="262"/>
                  <a:pt x="1" y="244"/>
                  <a:pt x="5" y="226"/>
                </a:cubicBezTo>
                <a:cubicBezTo>
                  <a:pt x="8" y="208"/>
                  <a:pt x="14" y="191"/>
                  <a:pt x="21" y="173"/>
                </a:cubicBezTo>
                <a:cubicBezTo>
                  <a:pt x="28" y="156"/>
                  <a:pt x="36" y="140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1"/>
                  <a:pt x="550" y="208"/>
                  <a:pt x="554" y="226"/>
                </a:cubicBezTo>
                <a:cubicBezTo>
                  <a:pt x="557" y="244"/>
                  <a:pt x="559" y="262"/>
                  <a:pt x="559" y="28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4" name=""/>
          <p:cNvSpPr/>
          <p:nvPr/>
        </p:nvSpPr>
        <p:spPr>
          <a:xfrm>
            <a:off x="901440" y="208260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9"/>
                </a:moveTo>
                <a:cubicBezTo>
                  <a:pt x="336" y="180"/>
                  <a:pt x="335" y="191"/>
                  <a:pt x="333" y="201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1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5"/>
                  <a:pt x="10" y="115"/>
                  <a:pt x="14" y="104"/>
                </a:cubicBezTo>
                <a:cubicBezTo>
                  <a:pt x="18" y="94"/>
                  <a:pt x="23" y="85"/>
                  <a:pt x="29" y="75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5"/>
                </a:cubicBezTo>
                <a:cubicBezTo>
                  <a:pt x="314" y="85"/>
                  <a:pt x="319" y="94"/>
                  <a:pt x="324" y="104"/>
                </a:cubicBezTo>
                <a:cubicBezTo>
                  <a:pt x="328" y="115"/>
                  <a:pt x="331" y="125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5" name=""/>
          <p:cNvSpPr/>
          <p:nvPr/>
        </p:nvSpPr>
        <p:spPr>
          <a:xfrm>
            <a:off x="931680" y="211284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5"/>
                </a:moveTo>
                <a:cubicBezTo>
                  <a:pt x="170" y="96"/>
                  <a:pt x="166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6"/>
                  <a:pt x="0" y="96"/>
                  <a:pt x="0" y="85"/>
                </a:cubicBezTo>
                <a:cubicBezTo>
                  <a:pt x="0" y="74"/>
                  <a:pt x="3" y="63"/>
                  <a:pt x="7" y="52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6" name=""/>
          <p:cNvSpPr/>
          <p:nvPr/>
        </p:nvSpPr>
        <p:spPr>
          <a:xfrm>
            <a:off x="957600" y="2145960"/>
            <a:ext cx="139320" cy="169560"/>
          </a:xfrm>
          <a:custGeom>
            <a:avLst/>
            <a:gdLst/>
            <a:ahLst/>
            <a:rect l="0" t="0" r="r" b="b"/>
            <a:pathLst>
              <a:path w="387" h="471">
                <a:moveTo>
                  <a:pt x="18" y="0"/>
                </a:moveTo>
                <a:lnTo>
                  <a:pt x="387" y="328"/>
                </a:lnTo>
                <a:cubicBezTo>
                  <a:pt x="387" y="328"/>
                  <a:pt x="313" y="423"/>
                  <a:pt x="165" y="471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7" name=""/>
          <p:cNvSpPr/>
          <p:nvPr/>
        </p:nvSpPr>
        <p:spPr>
          <a:xfrm>
            <a:off x="954720" y="212724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70"/>
                  <a:pt x="8" y="64"/>
                </a:cubicBezTo>
                <a:cubicBezTo>
                  <a:pt x="-3" y="54"/>
                  <a:pt x="-3" y="36"/>
                  <a:pt x="8" y="25"/>
                </a:cubicBezTo>
                <a:lnTo>
                  <a:pt x="25" y="8"/>
                </a:lnTo>
                <a:cubicBezTo>
                  <a:pt x="36" y="-2"/>
                  <a:pt x="53" y="-2"/>
                  <a:pt x="64" y="8"/>
                </a:cubicBezTo>
                <a:cubicBezTo>
                  <a:pt x="75" y="19"/>
                  <a:pt x="75" y="38"/>
                  <a:pt x="64" y="49"/>
                </a:cubicBezTo>
                <a:lnTo>
                  <a:pt x="49" y="64"/>
                </a:lnTo>
                <a:cubicBezTo>
                  <a:pt x="43" y="70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8" name=""/>
          <p:cNvSpPr/>
          <p:nvPr/>
        </p:nvSpPr>
        <p:spPr>
          <a:xfrm>
            <a:off x="1020600" y="196200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6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6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8"/>
                </a:lnTo>
                <a:cubicBezTo>
                  <a:pt x="261" y="129"/>
                  <a:pt x="331" y="153"/>
                  <a:pt x="339" y="187"/>
                </a:cubicBezTo>
                <a:cubicBezTo>
                  <a:pt x="348" y="220"/>
                  <a:pt x="317" y="301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9" name=""/>
          <p:cNvSpPr/>
          <p:nvPr/>
        </p:nvSpPr>
        <p:spPr>
          <a:xfrm>
            <a:off x="963720" y="199368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0" name=""/>
          <p:cNvSpPr txBox="1"/>
          <p:nvPr/>
        </p:nvSpPr>
        <p:spPr>
          <a:xfrm>
            <a:off x="4359240" y="984960"/>
            <a:ext cx="33858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DAB+ Learning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1" name=""/>
          <p:cNvSpPr txBox="1"/>
          <p:nvPr/>
        </p:nvSpPr>
        <p:spPr>
          <a:xfrm>
            <a:off x="1160280" y="19022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2" name=""/>
          <p:cNvSpPr txBox="1"/>
          <p:nvPr/>
        </p:nvSpPr>
        <p:spPr>
          <a:xfrm>
            <a:off x="1253880" y="19051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3" name=""/>
          <p:cNvSpPr txBox="1"/>
          <p:nvPr/>
        </p:nvSpPr>
        <p:spPr>
          <a:xfrm>
            <a:off x="1459080" y="1905120"/>
            <a:ext cx="4122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4" name=""/>
          <p:cNvSpPr txBox="1"/>
          <p:nvPr/>
        </p:nvSpPr>
        <p:spPr>
          <a:xfrm>
            <a:off x="1870560" y="1905120"/>
            <a:ext cx="7581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เราได้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5" name=""/>
          <p:cNvSpPr txBox="1"/>
          <p:nvPr/>
        </p:nvSpPr>
        <p:spPr>
          <a:xfrm>
            <a:off x="2620440" y="19051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เรี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6" name=""/>
          <p:cNvSpPr txBox="1"/>
          <p:nvPr/>
        </p:nvSpPr>
        <p:spPr>
          <a:xfrm>
            <a:off x="2898000" y="1905120"/>
            <a:ext cx="6102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ยนรู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7" name=""/>
          <p:cNvSpPr txBox="1"/>
          <p:nvPr/>
        </p:nvSpPr>
        <p:spPr>
          <a:xfrm>
            <a:off x="3524040" y="190512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8" name=""/>
          <p:cNvSpPr/>
          <p:nvPr/>
        </p:nvSpPr>
        <p:spPr>
          <a:xfrm>
            <a:off x="1047600" y="2800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9" name=""/>
          <p:cNvSpPr txBox="1"/>
          <p:nvPr/>
        </p:nvSpPr>
        <p:spPr>
          <a:xfrm>
            <a:off x="3506400" y="1902240"/>
            <a:ext cx="3585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0" name=""/>
          <p:cNvSpPr txBox="1"/>
          <p:nvPr/>
        </p:nvSpPr>
        <p:spPr>
          <a:xfrm>
            <a:off x="1300320" y="2647800"/>
            <a:ext cx="2464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Technology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1" name=""/>
          <p:cNvSpPr txBox="1"/>
          <p:nvPr/>
        </p:nvSpPr>
        <p:spPr>
          <a:xfrm>
            <a:off x="3702600" y="2650320"/>
            <a:ext cx="424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จาก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2" name=""/>
          <p:cNvSpPr txBox="1"/>
          <p:nvPr/>
        </p:nvSpPr>
        <p:spPr>
          <a:xfrm>
            <a:off x="4127400" y="2647800"/>
            <a:ext cx="300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3" name=""/>
          <p:cNvSpPr txBox="1"/>
          <p:nvPr/>
        </p:nvSpPr>
        <p:spPr>
          <a:xfrm>
            <a:off x="4429080" y="26503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ถึ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4" name=""/>
          <p:cNvSpPr txBox="1"/>
          <p:nvPr/>
        </p:nvSpPr>
        <p:spPr>
          <a:xfrm>
            <a:off x="4595400" y="26503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5" name=""/>
          <p:cNvSpPr/>
          <p:nvPr/>
        </p:nvSpPr>
        <p:spPr>
          <a:xfrm>
            <a:off x="1047600" y="3286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16" name=""/>
          <p:cNvSpPr txBox="1"/>
          <p:nvPr/>
        </p:nvSpPr>
        <p:spPr>
          <a:xfrm>
            <a:off x="4743720" y="2647800"/>
            <a:ext cx="712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Hero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7" name=""/>
          <p:cNvSpPr txBox="1"/>
          <p:nvPr/>
        </p:nvSpPr>
        <p:spPr>
          <a:xfrm>
            <a:off x="1300320" y="3133800"/>
            <a:ext cx="2232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&amp; PyQt5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8" name=""/>
          <p:cNvSpPr txBox="1"/>
          <p:nvPr/>
        </p:nvSpPr>
        <p:spPr>
          <a:xfrm>
            <a:off x="3489840" y="3135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9" name=""/>
          <p:cNvSpPr txBox="1"/>
          <p:nvPr/>
        </p:nvSpPr>
        <p:spPr>
          <a:xfrm>
            <a:off x="3647880" y="313596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0" name=""/>
          <p:cNvSpPr txBox="1"/>
          <p:nvPr/>
        </p:nvSpPr>
        <p:spPr>
          <a:xfrm>
            <a:off x="4056840" y="3135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1" name=""/>
          <p:cNvSpPr/>
          <p:nvPr/>
        </p:nvSpPr>
        <p:spPr>
          <a:xfrm>
            <a:off x="1047600" y="3771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2" name=""/>
          <p:cNvSpPr txBox="1"/>
          <p:nvPr/>
        </p:nvSpPr>
        <p:spPr>
          <a:xfrm>
            <a:off x="4223880" y="3133800"/>
            <a:ext cx="2236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Professional GUI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3" name=""/>
          <p:cNvSpPr txBox="1"/>
          <p:nvPr/>
        </p:nvSpPr>
        <p:spPr>
          <a:xfrm>
            <a:off x="1300320" y="3619440"/>
            <a:ext cx="361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RTL-SDR &amp; RF Engineering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4" name=""/>
          <p:cNvSpPr txBox="1"/>
          <p:nvPr/>
        </p:nvSpPr>
        <p:spPr>
          <a:xfrm>
            <a:off x="4862880" y="36216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5" name=""/>
          <p:cNvSpPr txBox="1"/>
          <p:nvPr/>
        </p:nvSpPr>
        <p:spPr>
          <a:xfrm>
            <a:off x="5033160" y="3621600"/>
            <a:ext cx="468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วยมื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6" name=""/>
          <p:cNvSpPr/>
          <p:nvPr/>
        </p:nvSpPr>
        <p:spPr>
          <a:xfrm>
            <a:off x="1047600" y="4257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7" name=""/>
          <p:cNvSpPr txBox="1"/>
          <p:nvPr/>
        </p:nvSpPr>
        <p:spPr>
          <a:xfrm>
            <a:off x="5502960" y="36216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8" name=""/>
          <p:cNvSpPr txBox="1"/>
          <p:nvPr/>
        </p:nvSpPr>
        <p:spPr>
          <a:xfrm>
            <a:off x="1300320" y="4105440"/>
            <a:ext cx="2972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Project Development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9" name=""/>
          <p:cNvSpPr txBox="1"/>
          <p:nvPr/>
        </p:nvSpPr>
        <p:spPr>
          <a:xfrm>
            <a:off x="4197960" y="4107600"/>
            <a:ext cx="424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จาก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0" name=""/>
          <p:cNvSpPr txBox="1"/>
          <p:nvPr/>
        </p:nvSpPr>
        <p:spPr>
          <a:xfrm>
            <a:off x="4622760" y="4105440"/>
            <a:ext cx="717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Idea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1" name=""/>
          <p:cNvSpPr txBox="1"/>
          <p:nvPr/>
        </p:nvSpPr>
        <p:spPr>
          <a:xfrm>
            <a:off x="5340960" y="41076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ถึ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2" name=""/>
          <p:cNvSpPr txBox="1"/>
          <p:nvPr/>
        </p:nvSpPr>
        <p:spPr>
          <a:xfrm>
            <a:off x="5507280" y="41076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3" name=""/>
          <p:cNvSpPr/>
          <p:nvPr/>
        </p:nvSpPr>
        <p:spPr>
          <a:xfrm>
            <a:off x="780840" y="4782600"/>
            <a:ext cx="362880" cy="301680"/>
          </a:xfrm>
          <a:custGeom>
            <a:avLst/>
            <a:gdLst/>
            <a:ahLst/>
            <a:rect l="0" t="0" r="r" b="b"/>
            <a:pathLst>
              <a:path w="1008" h="838">
                <a:moveTo>
                  <a:pt x="143" y="83"/>
                </a:moveTo>
                <a:lnTo>
                  <a:pt x="311" y="83"/>
                </a:lnTo>
                <a:cubicBezTo>
                  <a:pt x="342" y="83"/>
                  <a:pt x="364" y="80"/>
                  <a:pt x="364" y="111"/>
                </a:cubicBezTo>
                <a:lnTo>
                  <a:pt x="364" y="55"/>
                </a:lnTo>
                <a:cubicBezTo>
                  <a:pt x="364" y="25"/>
                  <a:pt x="342" y="0"/>
                  <a:pt x="311" y="0"/>
                </a:cubicBezTo>
                <a:lnTo>
                  <a:pt x="87" y="0"/>
                </a:lnTo>
                <a:cubicBezTo>
                  <a:pt x="31" y="0"/>
                  <a:pt x="-13" y="59"/>
                  <a:pt x="4" y="139"/>
                </a:cubicBezTo>
                <a:cubicBezTo>
                  <a:pt x="4" y="139"/>
                  <a:pt x="54" y="401"/>
                  <a:pt x="57" y="417"/>
                </a:cubicBezTo>
                <a:cubicBezTo>
                  <a:pt x="66" y="460"/>
                  <a:pt x="116" y="502"/>
                  <a:pt x="170" y="502"/>
                </a:cubicBezTo>
                <a:lnTo>
                  <a:pt x="365" y="502"/>
                </a:lnTo>
                <a:cubicBezTo>
                  <a:pt x="396" y="502"/>
                  <a:pt x="364" y="449"/>
                  <a:pt x="364" y="418"/>
                </a:cubicBezTo>
                <a:lnTo>
                  <a:pt x="364" y="363"/>
                </a:lnTo>
                <a:cubicBezTo>
                  <a:pt x="364" y="393"/>
                  <a:pt x="342" y="418"/>
                  <a:pt x="311" y="418"/>
                </a:cubicBezTo>
                <a:lnTo>
                  <a:pt x="199" y="418"/>
                </a:lnTo>
                <a:cubicBezTo>
                  <a:pt x="168" y="418"/>
                  <a:pt x="148" y="389"/>
                  <a:pt x="143" y="363"/>
                </a:cubicBezTo>
                <a:cubicBezTo>
                  <a:pt x="138" y="336"/>
                  <a:pt x="99" y="158"/>
                  <a:pt x="99" y="158"/>
                </a:cubicBezTo>
                <a:cubicBezTo>
                  <a:pt x="90" y="104"/>
                  <a:pt x="112" y="83"/>
                  <a:pt x="143" y="83"/>
                </a:cubicBezTo>
                <a:moveTo>
                  <a:pt x="865" y="83"/>
                </a:moveTo>
                <a:lnTo>
                  <a:pt x="697" y="83"/>
                </a:lnTo>
                <a:cubicBezTo>
                  <a:pt x="667" y="83"/>
                  <a:pt x="616" y="80"/>
                  <a:pt x="616" y="111"/>
                </a:cubicBezTo>
                <a:lnTo>
                  <a:pt x="616" y="55"/>
                </a:lnTo>
                <a:cubicBezTo>
                  <a:pt x="616" y="25"/>
                  <a:pt x="667" y="0"/>
                  <a:pt x="697" y="0"/>
                </a:cubicBezTo>
                <a:lnTo>
                  <a:pt x="921" y="0"/>
                </a:lnTo>
                <a:cubicBezTo>
                  <a:pt x="977" y="0"/>
                  <a:pt x="1021" y="59"/>
                  <a:pt x="1005" y="139"/>
                </a:cubicBezTo>
                <a:cubicBezTo>
                  <a:pt x="1005" y="139"/>
                  <a:pt x="959" y="402"/>
                  <a:pt x="955" y="418"/>
                </a:cubicBezTo>
                <a:cubicBezTo>
                  <a:pt x="945" y="460"/>
                  <a:pt x="898" y="502"/>
                  <a:pt x="844" y="502"/>
                </a:cubicBezTo>
                <a:lnTo>
                  <a:pt x="644" y="502"/>
                </a:lnTo>
                <a:cubicBezTo>
                  <a:pt x="613" y="502"/>
                  <a:pt x="616" y="449"/>
                  <a:pt x="616" y="418"/>
                </a:cubicBezTo>
                <a:lnTo>
                  <a:pt x="616" y="363"/>
                </a:lnTo>
                <a:cubicBezTo>
                  <a:pt x="616" y="393"/>
                  <a:pt x="667" y="418"/>
                  <a:pt x="697" y="418"/>
                </a:cubicBezTo>
                <a:lnTo>
                  <a:pt x="809" y="418"/>
                </a:lnTo>
                <a:cubicBezTo>
                  <a:pt x="840" y="418"/>
                  <a:pt x="860" y="389"/>
                  <a:pt x="865" y="363"/>
                </a:cubicBezTo>
                <a:cubicBezTo>
                  <a:pt x="870" y="336"/>
                  <a:pt x="909" y="158"/>
                  <a:pt x="909" y="158"/>
                </a:cubicBezTo>
                <a:cubicBezTo>
                  <a:pt x="919" y="104"/>
                  <a:pt x="896" y="83"/>
                  <a:pt x="865" y="83"/>
                </a:cubicBezTo>
                <a:moveTo>
                  <a:pt x="583" y="559"/>
                </a:moveTo>
                <a:cubicBezTo>
                  <a:pt x="583" y="364"/>
                  <a:pt x="507" y="559"/>
                  <a:pt x="507" y="559"/>
                </a:cubicBezTo>
                <a:cubicBezTo>
                  <a:pt x="507" y="559"/>
                  <a:pt x="423" y="364"/>
                  <a:pt x="423" y="559"/>
                </a:cubicBezTo>
                <a:cubicBezTo>
                  <a:pt x="423" y="753"/>
                  <a:pt x="331" y="838"/>
                  <a:pt x="331" y="838"/>
                </a:cubicBezTo>
                <a:lnTo>
                  <a:pt x="675" y="838"/>
                </a:lnTo>
                <a:cubicBezTo>
                  <a:pt x="675" y="838"/>
                  <a:pt x="583" y="753"/>
                  <a:pt x="583" y="55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4" name=""/>
          <p:cNvSpPr/>
          <p:nvPr/>
        </p:nvSpPr>
        <p:spPr>
          <a:xfrm>
            <a:off x="852480" y="4764600"/>
            <a:ext cx="221400" cy="246960"/>
          </a:xfrm>
          <a:custGeom>
            <a:avLst/>
            <a:gdLst/>
            <a:ahLst/>
            <a:rect l="0" t="0" r="r" b="b"/>
            <a:pathLst>
              <a:path w="615" h="686">
                <a:moveTo>
                  <a:pt x="615" y="178"/>
                </a:moveTo>
                <a:cubicBezTo>
                  <a:pt x="615" y="368"/>
                  <a:pt x="426" y="686"/>
                  <a:pt x="307" y="686"/>
                </a:cubicBezTo>
                <a:cubicBezTo>
                  <a:pt x="189" y="686"/>
                  <a:pt x="0" y="368"/>
                  <a:pt x="0" y="178"/>
                </a:cubicBezTo>
                <a:cubicBezTo>
                  <a:pt x="0" y="32"/>
                  <a:pt x="28" y="1"/>
                  <a:pt x="84" y="1"/>
                </a:cubicBezTo>
                <a:cubicBezTo>
                  <a:pt x="122" y="1"/>
                  <a:pt x="252" y="0"/>
                  <a:pt x="307" y="0"/>
                </a:cubicBezTo>
                <a:lnTo>
                  <a:pt x="504" y="0"/>
                </a:lnTo>
                <a:cubicBezTo>
                  <a:pt x="585" y="0"/>
                  <a:pt x="615" y="19"/>
                  <a:pt x="615" y="17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5" name=""/>
          <p:cNvSpPr/>
          <p:nvPr/>
        </p:nvSpPr>
        <p:spPr>
          <a:xfrm>
            <a:off x="871200" y="5064120"/>
            <a:ext cx="181440" cy="50400"/>
          </a:xfrm>
          <a:custGeom>
            <a:avLst/>
            <a:gdLst/>
            <a:ahLst/>
            <a:rect l="0" t="0" r="r" b="b"/>
            <a:pathLst>
              <a:path w="504" h="140">
                <a:moveTo>
                  <a:pt x="504" y="84"/>
                </a:moveTo>
                <a:cubicBezTo>
                  <a:pt x="504" y="115"/>
                  <a:pt x="510" y="140"/>
                  <a:pt x="480" y="140"/>
                </a:cubicBezTo>
                <a:lnTo>
                  <a:pt x="32" y="140"/>
                </a:lnTo>
                <a:cubicBezTo>
                  <a:pt x="1" y="140"/>
                  <a:pt x="0" y="115"/>
                  <a:pt x="0" y="84"/>
                </a:cubicBezTo>
                <a:lnTo>
                  <a:pt x="0" y="56"/>
                </a:lnTo>
                <a:cubicBezTo>
                  <a:pt x="0" y="25"/>
                  <a:pt x="33" y="0"/>
                  <a:pt x="62" y="0"/>
                </a:cubicBezTo>
                <a:lnTo>
                  <a:pt x="452" y="0"/>
                </a:lnTo>
                <a:cubicBezTo>
                  <a:pt x="481" y="0"/>
                  <a:pt x="504" y="25"/>
                  <a:pt x="504" y="56"/>
                </a:cubicBezTo>
                <a:lnTo>
                  <a:pt x="504" y="84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6" name=""/>
          <p:cNvSpPr/>
          <p:nvPr/>
        </p:nvSpPr>
        <p:spPr>
          <a:xfrm>
            <a:off x="851400" y="5094000"/>
            <a:ext cx="221400" cy="30600"/>
          </a:xfrm>
          <a:custGeom>
            <a:avLst/>
            <a:gdLst/>
            <a:ahLst/>
            <a:rect l="0" t="0" r="r" b="b"/>
            <a:pathLst>
              <a:path w="615" h="85">
                <a:moveTo>
                  <a:pt x="615" y="47"/>
                </a:moveTo>
                <a:cubicBezTo>
                  <a:pt x="615" y="68"/>
                  <a:pt x="620" y="85"/>
                  <a:pt x="580" y="85"/>
                </a:cubicBezTo>
                <a:lnTo>
                  <a:pt x="41" y="85"/>
                </a:lnTo>
                <a:cubicBezTo>
                  <a:pt x="5" y="85"/>
                  <a:pt x="0" y="68"/>
                  <a:pt x="0" y="47"/>
                </a:cubicBezTo>
                <a:lnTo>
                  <a:pt x="0" y="40"/>
                </a:lnTo>
                <a:cubicBezTo>
                  <a:pt x="0" y="18"/>
                  <a:pt x="20" y="0"/>
                  <a:pt x="41" y="0"/>
                </a:cubicBezTo>
                <a:lnTo>
                  <a:pt x="580" y="0"/>
                </a:lnTo>
                <a:cubicBezTo>
                  <a:pt x="601" y="0"/>
                  <a:pt x="615" y="18"/>
                  <a:pt x="615" y="40"/>
                </a:cubicBezTo>
                <a:lnTo>
                  <a:pt x="615" y="47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7" name=""/>
          <p:cNvSpPr txBox="1"/>
          <p:nvPr/>
        </p:nvSpPr>
        <p:spPr>
          <a:xfrm>
            <a:off x="5655600" y="4105440"/>
            <a:ext cx="1755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Working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8" name=""/>
          <p:cNvSpPr/>
          <p:nvPr/>
        </p:nvSpPr>
        <p:spPr>
          <a:xfrm>
            <a:off x="789840" y="5518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6" y="203"/>
                </a:moveTo>
                <a:cubicBezTo>
                  <a:pt x="-2" y="211"/>
                  <a:pt x="-2" y="225"/>
                  <a:pt x="6" y="233"/>
                </a:cubicBezTo>
                <a:cubicBezTo>
                  <a:pt x="14" y="241"/>
                  <a:pt x="28" y="241"/>
                  <a:pt x="36" y="233"/>
                </a:cubicBezTo>
                <a:lnTo>
                  <a:pt x="233" y="37"/>
                </a:lnTo>
                <a:cubicBezTo>
                  <a:pt x="241" y="29"/>
                  <a:pt x="241" y="14"/>
                  <a:pt x="233" y="6"/>
                </a:cubicBezTo>
                <a:cubicBezTo>
                  <a:pt x="225" y="-2"/>
                  <a:pt x="211" y="-2"/>
                  <a:pt x="203" y="6"/>
                </a:cubicBezTo>
                <a:lnTo>
                  <a:pt x="6" y="203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9" name=""/>
          <p:cNvSpPr/>
          <p:nvPr/>
        </p:nvSpPr>
        <p:spPr>
          <a:xfrm>
            <a:off x="771480" y="5572440"/>
            <a:ext cx="276480" cy="199800"/>
          </a:xfrm>
          <a:custGeom>
            <a:avLst/>
            <a:gdLst/>
            <a:ahLst/>
            <a:rect l="0" t="0" r="r" b="b"/>
            <a:pathLst>
              <a:path w="768" h="555">
                <a:moveTo>
                  <a:pt x="768" y="470"/>
                </a:moveTo>
                <a:cubicBezTo>
                  <a:pt x="768" y="555"/>
                  <a:pt x="683" y="555"/>
                  <a:pt x="683" y="555"/>
                </a:cubicBezTo>
                <a:lnTo>
                  <a:pt x="85" y="555"/>
                </a:lnTo>
                <a:cubicBezTo>
                  <a:pt x="85" y="555"/>
                  <a:pt x="0" y="555"/>
                  <a:pt x="0" y="470"/>
                </a:cubicBezTo>
                <a:lnTo>
                  <a:pt x="0" y="85"/>
                </a:lnTo>
                <a:cubicBezTo>
                  <a:pt x="0" y="85"/>
                  <a:pt x="0" y="0"/>
                  <a:pt x="85" y="0"/>
                </a:cubicBezTo>
                <a:lnTo>
                  <a:pt x="683" y="0"/>
                </a:lnTo>
                <a:cubicBezTo>
                  <a:pt x="768" y="0"/>
                  <a:pt x="768" y="85"/>
                  <a:pt x="768" y="85"/>
                </a:cubicBezTo>
                <a:lnTo>
                  <a:pt x="768" y="47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0" name=""/>
          <p:cNvSpPr/>
          <p:nvPr/>
        </p:nvSpPr>
        <p:spPr>
          <a:xfrm>
            <a:off x="872280" y="5500800"/>
            <a:ext cx="21240" cy="21240"/>
          </a:xfrm>
          <a:custGeom>
            <a:avLst/>
            <a:gdLst/>
            <a:ahLst/>
            <a:rect l="0" t="0" r="r" b="b"/>
            <a:pathLst>
              <a:path w="59" h="59">
                <a:moveTo>
                  <a:pt x="52" y="52"/>
                </a:moveTo>
                <a:cubicBezTo>
                  <a:pt x="44" y="61"/>
                  <a:pt x="30" y="61"/>
                  <a:pt x="22" y="52"/>
                </a:cubicBezTo>
                <a:lnTo>
                  <a:pt x="7" y="37"/>
                </a:lnTo>
                <a:cubicBezTo>
                  <a:pt x="-2" y="29"/>
                  <a:pt x="-2" y="14"/>
                  <a:pt x="7" y="6"/>
                </a:cubicBezTo>
                <a:cubicBezTo>
                  <a:pt x="15" y="-2"/>
                  <a:pt x="29" y="-2"/>
                  <a:pt x="37" y="6"/>
                </a:cubicBezTo>
                <a:lnTo>
                  <a:pt x="52" y="21"/>
                </a:lnTo>
                <a:cubicBezTo>
                  <a:pt x="62" y="30"/>
                  <a:pt x="62" y="44"/>
                  <a:pt x="52" y="5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1" name=""/>
          <p:cNvSpPr/>
          <p:nvPr/>
        </p:nvSpPr>
        <p:spPr>
          <a:xfrm>
            <a:off x="940320" y="5595480"/>
            <a:ext cx="84600" cy="84600"/>
          </a:xfrm>
          <a:custGeom>
            <a:avLst/>
            <a:gdLst/>
            <a:ahLst/>
            <a:rect l="0" t="0" r="r" b="b"/>
            <a:pathLst>
              <a:path w="235" h="235">
                <a:moveTo>
                  <a:pt x="235" y="118"/>
                </a:moveTo>
                <a:cubicBezTo>
                  <a:pt x="235" y="134"/>
                  <a:pt x="232" y="149"/>
                  <a:pt x="226" y="163"/>
                </a:cubicBezTo>
                <a:cubicBezTo>
                  <a:pt x="220" y="177"/>
                  <a:pt x="212" y="190"/>
                  <a:pt x="201" y="201"/>
                </a:cubicBezTo>
                <a:cubicBezTo>
                  <a:pt x="190" y="212"/>
                  <a:pt x="177" y="221"/>
                  <a:pt x="163" y="227"/>
                </a:cubicBezTo>
                <a:cubicBezTo>
                  <a:pt x="148" y="233"/>
                  <a:pt x="133" y="235"/>
                  <a:pt x="118" y="235"/>
                </a:cubicBezTo>
                <a:cubicBezTo>
                  <a:pt x="102" y="235"/>
                  <a:pt x="87" y="233"/>
                  <a:pt x="72" y="227"/>
                </a:cubicBezTo>
                <a:cubicBezTo>
                  <a:pt x="58" y="221"/>
                  <a:pt x="45" y="212"/>
                  <a:pt x="34" y="201"/>
                </a:cubicBezTo>
                <a:cubicBezTo>
                  <a:pt x="23" y="190"/>
                  <a:pt x="14" y="177"/>
                  <a:pt x="8" y="163"/>
                </a:cubicBezTo>
                <a:cubicBezTo>
                  <a:pt x="2" y="149"/>
                  <a:pt x="0" y="134"/>
                  <a:pt x="0" y="118"/>
                </a:cubicBezTo>
                <a:cubicBezTo>
                  <a:pt x="0" y="103"/>
                  <a:pt x="2" y="88"/>
                  <a:pt x="8" y="73"/>
                </a:cubicBezTo>
                <a:cubicBezTo>
                  <a:pt x="14" y="59"/>
                  <a:pt x="23" y="46"/>
                  <a:pt x="34" y="35"/>
                </a:cubicBezTo>
                <a:cubicBezTo>
                  <a:pt x="45" y="24"/>
                  <a:pt x="58" y="15"/>
                  <a:pt x="72" y="9"/>
                </a:cubicBezTo>
                <a:cubicBezTo>
                  <a:pt x="87" y="3"/>
                  <a:pt x="102" y="0"/>
                  <a:pt x="118" y="0"/>
                </a:cubicBezTo>
                <a:cubicBezTo>
                  <a:pt x="133" y="0"/>
                  <a:pt x="148" y="3"/>
                  <a:pt x="163" y="9"/>
                </a:cubicBezTo>
                <a:cubicBezTo>
                  <a:pt x="177" y="15"/>
                  <a:pt x="190" y="24"/>
                  <a:pt x="201" y="35"/>
                </a:cubicBezTo>
                <a:cubicBezTo>
                  <a:pt x="212" y="46"/>
                  <a:pt x="220" y="59"/>
                  <a:pt x="226" y="73"/>
                </a:cubicBezTo>
                <a:cubicBezTo>
                  <a:pt x="232" y="88"/>
                  <a:pt x="235" y="103"/>
                  <a:pt x="235" y="11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2" name=""/>
          <p:cNvSpPr/>
          <p:nvPr/>
        </p:nvSpPr>
        <p:spPr>
          <a:xfrm>
            <a:off x="955440" y="5695200"/>
            <a:ext cx="54000" cy="54000"/>
          </a:xfrm>
          <a:custGeom>
            <a:avLst/>
            <a:gdLst/>
            <a:ahLst/>
            <a:rect l="0" t="0" r="r" b="b"/>
            <a:pathLst>
              <a:path w="150" h="150">
                <a:moveTo>
                  <a:pt x="150" y="76"/>
                </a:moveTo>
                <a:cubicBezTo>
                  <a:pt x="150" y="86"/>
                  <a:pt x="148" y="95"/>
                  <a:pt x="145" y="104"/>
                </a:cubicBezTo>
                <a:cubicBezTo>
                  <a:pt x="141" y="113"/>
                  <a:pt x="135" y="121"/>
                  <a:pt x="128" y="128"/>
                </a:cubicBezTo>
                <a:cubicBezTo>
                  <a:pt x="122" y="135"/>
                  <a:pt x="113" y="141"/>
                  <a:pt x="104" y="145"/>
                </a:cubicBezTo>
                <a:cubicBezTo>
                  <a:pt x="94" y="148"/>
                  <a:pt x="85" y="150"/>
                  <a:pt x="75" y="150"/>
                </a:cubicBezTo>
                <a:cubicBezTo>
                  <a:pt x="65" y="150"/>
                  <a:pt x="55" y="148"/>
                  <a:pt x="46" y="145"/>
                </a:cubicBezTo>
                <a:cubicBezTo>
                  <a:pt x="37" y="141"/>
                  <a:pt x="29" y="135"/>
                  <a:pt x="22" y="128"/>
                </a:cubicBezTo>
                <a:cubicBezTo>
                  <a:pt x="15" y="121"/>
                  <a:pt x="10" y="113"/>
                  <a:pt x="6" y="104"/>
                </a:cubicBezTo>
                <a:cubicBezTo>
                  <a:pt x="2" y="95"/>
                  <a:pt x="0" y="86"/>
                  <a:pt x="0" y="76"/>
                </a:cubicBezTo>
                <a:cubicBezTo>
                  <a:pt x="0" y="66"/>
                  <a:pt x="2" y="56"/>
                  <a:pt x="6" y="46"/>
                </a:cubicBezTo>
                <a:cubicBezTo>
                  <a:pt x="10" y="37"/>
                  <a:pt x="15" y="29"/>
                  <a:pt x="22" y="22"/>
                </a:cubicBezTo>
                <a:cubicBezTo>
                  <a:pt x="29" y="15"/>
                  <a:pt x="37" y="10"/>
                  <a:pt x="46" y="6"/>
                </a:cubicBezTo>
                <a:cubicBezTo>
                  <a:pt x="55" y="2"/>
                  <a:pt x="65" y="0"/>
                  <a:pt x="75" y="0"/>
                </a:cubicBezTo>
                <a:cubicBezTo>
                  <a:pt x="85" y="0"/>
                  <a:pt x="94" y="2"/>
                  <a:pt x="104" y="6"/>
                </a:cubicBezTo>
                <a:cubicBezTo>
                  <a:pt x="113" y="10"/>
                  <a:pt x="122" y="15"/>
                  <a:pt x="128" y="22"/>
                </a:cubicBezTo>
                <a:cubicBezTo>
                  <a:pt x="135" y="29"/>
                  <a:pt x="141" y="37"/>
                  <a:pt x="145" y="46"/>
                </a:cubicBezTo>
                <a:cubicBezTo>
                  <a:pt x="148" y="56"/>
                  <a:pt x="150" y="66"/>
                  <a:pt x="150" y="7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3" name=""/>
          <p:cNvSpPr/>
          <p:nvPr/>
        </p:nvSpPr>
        <p:spPr>
          <a:xfrm>
            <a:off x="955440" y="5610960"/>
            <a:ext cx="54000" cy="54000"/>
          </a:xfrm>
          <a:custGeom>
            <a:avLst/>
            <a:gdLst/>
            <a:ahLst/>
            <a:rect l="0" t="0" r="r" b="b"/>
            <a:pathLst>
              <a:path w="150" h="150">
                <a:moveTo>
                  <a:pt x="150" y="74"/>
                </a:moveTo>
                <a:cubicBezTo>
                  <a:pt x="150" y="84"/>
                  <a:pt x="148" y="94"/>
                  <a:pt x="145" y="103"/>
                </a:cubicBezTo>
                <a:cubicBezTo>
                  <a:pt x="141" y="112"/>
                  <a:pt x="135" y="120"/>
                  <a:pt x="128" y="127"/>
                </a:cubicBezTo>
                <a:cubicBezTo>
                  <a:pt x="122" y="135"/>
                  <a:pt x="113" y="140"/>
                  <a:pt x="104" y="144"/>
                </a:cubicBezTo>
                <a:cubicBezTo>
                  <a:pt x="94" y="148"/>
                  <a:pt x="85" y="150"/>
                  <a:pt x="75" y="150"/>
                </a:cubicBezTo>
                <a:cubicBezTo>
                  <a:pt x="65" y="150"/>
                  <a:pt x="55" y="148"/>
                  <a:pt x="46" y="144"/>
                </a:cubicBezTo>
                <a:cubicBezTo>
                  <a:pt x="37" y="140"/>
                  <a:pt x="29" y="135"/>
                  <a:pt x="22" y="127"/>
                </a:cubicBezTo>
                <a:cubicBezTo>
                  <a:pt x="15" y="120"/>
                  <a:pt x="10" y="112"/>
                  <a:pt x="6" y="103"/>
                </a:cubicBezTo>
                <a:cubicBezTo>
                  <a:pt x="2" y="94"/>
                  <a:pt x="0" y="84"/>
                  <a:pt x="0" y="74"/>
                </a:cubicBezTo>
                <a:cubicBezTo>
                  <a:pt x="0" y="64"/>
                  <a:pt x="2" y="55"/>
                  <a:pt x="6" y="46"/>
                </a:cubicBezTo>
                <a:cubicBezTo>
                  <a:pt x="10" y="37"/>
                  <a:pt x="15" y="29"/>
                  <a:pt x="22" y="22"/>
                </a:cubicBezTo>
                <a:cubicBezTo>
                  <a:pt x="29" y="15"/>
                  <a:pt x="37" y="9"/>
                  <a:pt x="46" y="5"/>
                </a:cubicBezTo>
                <a:cubicBezTo>
                  <a:pt x="55" y="2"/>
                  <a:pt x="65" y="0"/>
                  <a:pt x="75" y="0"/>
                </a:cubicBezTo>
                <a:cubicBezTo>
                  <a:pt x="85" y="0"/>
                  <a:pt x="94" y="2"/>
                  <a:pt x="104" y="5"/>
                </a:cubicBezTo>
                <a:cubicBezTo>
                  <a:pt x="113" y="9"/>
                  <a:pt x="122" y="15"/>
                  <a:pt x="128" y="22"/>
                </a:cubicBezTo>
                <a:cubicBezTo>
                  <a:pt x="135" y="29"/>
                  <a:pt x="141" y="37"/>
                  <a:pt x="145" y="46"/>
                </a:cubicBezTo>
                <a:cubicBezTo>
                  <a:pt x="148" y="55"/>
                  <a:pt x="150" y="64"/>
                  <a:pt x="150" y="7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4" name=""/>
          <p:cNvSpPr/>
          <p:nvPr/>
        </p:nvSpPr>
        <p:spPr>
          <a:xfrm>
            <a:off x="970920" y="57106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5" y="55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5" y="62"/>
                  <a:pt x="9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5" y="3"/>
                  <a:pt x="23" y="0"/>
                  <a:pt x="32" y="0"/>
                </a:cubicBezTo>
                <a:cubicBezTo>
                  <a:pt x="41" y="0"/>
                  <a:pt x="49" y="3"/>
                  <a:pt x="55" y="9"/>
                </a:cubicBezTo>
                <a:cubicBezTo>
                  <a:pt x="62" y="15"/>
                  <a:pt x="65" y="23"/>
                  <a:pt x="65" y="32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5" name=""/>
          <p:cNvSpPr/>
          <p:nvPr/>
        </p:nvSpPr>
        <p:spPr>
          <a:xfrm>
            <a:off x="840240" y="56797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6" y="56"/>
                </a:cubicBezTo>
                <a:cubicBezTo>
                  <a:pt x="50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4" y="50"/>
                  <a:pt x="0" y="42"/>
                  <a:pt x="0" y="33"/>
                </a:cubicBezTo>
                <a:cubicBezTo>
                  <a:pt x="0" y="25"/>
                  <a:pt x="4" y="17"/>
                  <a:pt x="10" y="11"/>
                </a:cubicBezTo>
                <a:cubicBezTo>
                  <a:pt x="16" y="4"/>
                  <a:pt x="24" y="0"/>
                  <a:pt x="33" y="0"/>
                </a:cubicBezTo>
                <a:cubicBezTo>
                  <a:pt x="42" y="0"/>
                  <a:pt x="50" y="4"/>
                  <a:pt x="56" y="11"/>
                </a:cubicBezTo>
                <a:cubicBezTo>
                  <a:pt x="62" y="17"/>
                  <a:pt x="65" y="25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6" name=""/>
          <p:cNvSpPr/>
          <p:nvPr/>
        </p:nvSpPr>
        <p:spPr>
          <a:xfrm>
            <a:off x="802080" y="56797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3" y="50"/>
                  <a:pt x="0" y="42"/>
                  <a:pt x="0" y="33"/>
                </a:cubicBezTo>
                <a:cubicBezTo>
                  <a:pt x="0" y="25"/>
                  <a:pt x="3" y="17"/>
                  <a:pt x="10" y="11"/>
                </a:cubicBezTo>
                <a:cubicBezTo>
                  <a:pt x="16" y="4"/>
                  <a:pt x="24" y="0"/>
                  <a:pt x="33" y="0"/>
                </a:cubicBezTo>
                <a:cubicBezTo>
                  <a:pt x="42" y="0"/>
                  <a:pt x="49" y="4"/>
                  <a:pt x="55" y="11"/>
                </a:cubicBezTo>
                <a:cubicBezTo>
                  <a:pt x="62" y="17"/>
                  <a:pt x="65" y="25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7" name=""/>
          <p:cNvSpPr/>
          <p:nvPr/>
        </p:nvSpPr>
        <p:spPr>
          <a:xfrm>
            <a:off x="840240" y="564156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6" y="55"/>
                </a:cubicBezTo>
                <a:cubicBezTo>
                  <a:pt x="50" y="62"/>
                  <a:pt x="42" y="65"/>
                  <a:pt x="33" y="65"/>
                </a:cubicBezTo>
                <a:cubicBezTo>
                  <a:pt x="24" y="65"/>
                  <a:pt x="16" y="62"/>
                  <a:pt x="10" y="55"/>
                </a:cubicBezTo>
                <a:cubicBezTo>
                  <a:pt x="4" y="49"/>
                  <a:pt x="0" y="41"/>
                  <a:pt x="0" y="32"/>
                </a:cubicBezTo>
                <a:cubicBezTo>
                  <a:pt x="0" y="23"/>
                  <a:pt x="4" y="16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50" y="3"/>
                  <a:pt x="56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8" name=""/>
          <p:cNvSpPr/>
          <p:nvPr/>
        </p:nvSpPr>
        <p:spPr>
          <a:xfrm>
            <a:off x="878760" y="564156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6" y="55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6" y="62"/>
                  <a:pt x="9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6"/>
                  <a:pt x="9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49" y="3"/>
                  <a:pt x="56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9" name=""/>
          <p:cNvSpPr/>
          <p:nvPr/>
        </p:nvSpPr>
        <p:spPr>
          <a:xfrm>
            <a:off x="878760" y="56797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6" y="56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6" y="62"/>
                  <a:pt x="9" y="56"/>
                </a:cubicBezTo>
                <a:cubicBezTo>
                  <a:pt x="3" y="50"/>
                  <a:pt x="0" y="42"/>
                  <a:pt x="0" y="33"/>
                </a:cubicBezTo>
                <a:cubicBezTo>
                  <a:pt x="0" y="25"/>
                  <a:pt x="3" y="17"/>
                  <a:pt x="9" y="11"/>
                </a:cubicBezTo>
                <a:cubicBezTo>
                  <a:pt x="16" y="4"/>
                  <a:pt x="23" y="0"/>
                  <a:pt x="32" y="0"/>
                </a:cubicBezTo>
                <a:cubicBezTo>
                  <a:pt x="41" y="0"/>
                  <a:pt x="49" y="4"/>
                  <a:pt x="56" y="11"/>
                </a:cubicBezTo>
                <a:cubicBezTo>
                  <a:pt x="62" y="17"/>
                  <a:pt x="65" y="25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0" name=""/>
          <p:cNvSpPr/>
          <p:nvPr/>
        </p:nvSpPr>
        <p:spPr>
          <a:xfrm>
            <a:off x="878760" y="571824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6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6" y="62"/>
                  <a:pt x="9" y="56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3"/>
                  <a:pt x="3" y="16"/>
                  <a:pt x="9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49" y="3"/>
                  <a:pt x="56" y="9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1" name=""/>
          <p:cNvSpPr/>
          <p:nvPr/>
        </p:nvSpPr>
        <p:spPr>
          <a:xfrm>
            <a:off x="802080" y="571824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3"/>
                  <a:pt x="3" y="16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9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2" name=""/>
          <p:cNvSpPr/>
          <p:nvPr/>
        </p:nvSpPr>
        <p:spPr>
          <a:xfrm>
            <a:off x="802080" y="564156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5" y="55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6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3" name=""/>
          <p:cNvSpPr/>
          <p:nvPr/>
        </p:nvSpPr>
        <p:spPr>
          <a:xfrm>
            <a:off x="840240" y="560304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6" y="56"/>
                </a:cubicBezTo>
                <a:cubicBezTo>
                  <a:pt x="50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4" y="50"/>
                  <a:pt x="0" y="42"/>
                  <a:pt x="0" y="33"/>
                </a:cubicBezTo>
                <a:cubicBezTo>
                  <a:pt x="0" y="23"/>
                  <a:pt x="4" y="16"/>
                  <a:pt x="10" y="10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50" y="3"/>
                  <a:pt x="56" y="10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4" name=""/>
          <p:cNvSpPr/>
          <p:nvPr/>
        </p:nvSpPr>
        <p:spPr>
          <a:xfrm>
            <a:off x="878760" y="560304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6" y="56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6" y="62"/>
                  <a:pt x="9" y="56"/>
                </a:cubicBezTo>
                <a:cubicBezTo>
                  <a:pt x="3" y="50"/>
                  <a:pt x="0" y="42"/>
                  <a:pt x="0" y="33"/>
                </a:cubicBezTo>
                <a:cubicBezTo>
                  <a:pt x="0" y="23"/>
                  <a:pt x="3" y="16"/>
                  <a:pt x="9" y="10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49" y="3"/>
                  <a:pt x="56" y="10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5" name=""/>
          <p:cNvSpPr/>
          <p:nvPr/>
        </p:nvSpPr>
        <p:spPr>
          <a:xfrm>
            <a:off x="802080" y="560304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50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3" y="50"/>
                  <a:pt x="0" y="42"/>
                  <a:pt x="0" y="33"/>
                </a:cubicBezTo>
                <a:cubicBezTo>
                  <a:pt x="0" y="23"/>
                  <a:pt x="3" y="16"/>
                  <a:pt x="10" y="10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10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6" name=""/>
          <p:cNvSpPr/>
          <p:nvPr/>
        </p:nvSpPr>
        <p:spPr>
          <a:xfrm>
            <a:off x="840240" y="571824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6"/>
                </a:cubicBezTo>
                <a:cubicBezTo>
                  <a:pt x="50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4" y="49"/>
                  <a:pt x="0" y="42"/>
                  <a:pt x="0" y="33"/>
                </a:cubicBezTo>
                <a:cubicBezTo>
                  <a:pt x="0" y="23"/>
                  <a:pt x="4" y="16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50" y="3"/>
                  <a:pt x="56" y="9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7" name=""/>
          <p:cNvSpPr txBox="1"/>
          <p:nvPr/>
        </p:nvSpPr>
        <p:spPr>
          <a:xfrm>
            <a:off x="1160280" y="4702320"/>
            <a:ext cx="43441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Achievement Unlocked: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8" name=""/>
          <p:cNvSpPr/>
          <p:nvPr/>
        </p:nvSpPr>
        <p:spPr>
          <a:xfrm>
            <a:off x="3194280" y="5529600"/>
            <a:ext cx="73800" cy="35640"/>
          </a:xfrm>
          <a:custGeom>
            <a:avLst/>
            <a:gdLst/>
            <a:ahLst/>
            <a:rect l="0" t="0" r="r" b="b"/>
            <a:pathLst>
              <a:path w="205" h="99">
                <a:moveTo>
                  <a:pt x="84" y="69"/>
                </a:moveTo>
                <a:cubicBezTo>
                  <a:pt x="68" y="69"/>
                  <a:pt x="35" y="117"/>
                  <a:pt x="8" y="92"/>
                </a:cubicBezTo>
                <a:cubicBezTo>
                  <a:pt x="-2" y="83"/>
                  <a:pt x="46" y="63"/>
                  <a:pt x="44" y="48"/>
                </a:cubicBezTo>
                <a:cubicBezTo>
                  <a:pt x="43" y="35"/>
                  <a:pt x="-16" y="15"/>
                  <a:pt x="4" y="3"/>
                </a:cubicBezTo>
                <a:cubicBezTo>
                  <a:pt x="25" y="-9"/>
                  <a:pt x="56" y="21"/>
                  <a:pt x="79" y="21"/>
                </a:cubicBezTo>
                <a:cubicBezTo>
                  <a:pt x="130" y="23"/>
                  <a:pt x="170" y="3"/>
                  <a:pt x="171" y="3"/>
                </a:cubicBezTo>
                <a:cubicBezTo>
                  <a:pt x="182" y="-3"/>
                  <a:pt x="196" y="2"/>
                  <a:pt x="202" y="13"/>
                </a:cubicBezTo>
                <a:cubicBezTo>
                  <a:pt x="208" y="25"/>
                  <a:pt x="203" y="39"/>
                  <a:pt x="191" y="45"/>
                </a:cubicBezTo>
                <a:cubicBezTo>
                  <a:pt x="189" y="47"/>
                  <a:pt x="143" y="69"/>
                  <a:pt x="84" y="6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9" name=""/>
          <p:cNvSpPr/>
          <p:nvPr/>
        </p:nvSpPr>
        <p:spPr>
          <a:xfrm>
            <a:off x="3133440" y="5495760"/>
            <a:ext cx="276840" cy="276480"/>
          </a:xfrm>
          <a:custGeom>
            <a:avLst/>
            <a:gdLst/>
            <a:ahLst/>
            <a:rect l="0" t="0" r="r" b="b"/>
            <a:pathLst>
              <a:path w="769" h="768">
                <a:moveTo>
                  <a:pt x="594" y="768"/>
                </a:moveTo>
                <a:cubicBezTo>
                  <a:pt x="510" y="768"/>
                  <a:pt x="420" y="706"/>
                  <a:pt x="420" y="591"/>
                </a:cubicBezTo>
                <a:cubicBezTo>
                  <a:pt x="420" y="562"/>
                  <a:pt x="401" y="556"/>
                  <a:pt x="385" y="556"/>
                </a:cubicBezTo>
                <a:cubicBezTo>
                  <a:pt x="369" y="556"/>
                  <a:pt x="350" y="562"/>
                  <a:pt x="350" y="591"/>
                </a:cubicBezTo>
                <a:cubicBezTo>
                  <a:pt x="350" y="706"/>
                  <a:pt x="260" y="768"/>
                  <a:pt x="176" y="768"/>
                </a:cubicBezTo>
                <a:cubicBezTo>
                  <a:pt x="90" y="768"/>
                  <a:pt x="0" y="709"/>
                  <a:pt x="0" y="591"/>
                </a:cubicBezTo>
                <a:cubicBezTo>
                  <a:pt x="0" y="307"/>
                  <a:pt x="304" y="268"/>
                  <a:pt x="304" y="307"/>
                </a:cubicBezTo>
                <a:cubicBezTo>
                  <a:pt x="304" y="346"/>
                  <a:pt x="141" y="283"/>
                  <a:pt x="141" y="568"/>
                </a:cubicBezTo>
                <a:cubicBezTo>
                  <a:pt x="141" y="615"/>
                  <a:pt x="160" y="627"/>
                  <a:pt x="176" y="627"/>
                </a:cubicBezTo>
                <a:cubicBezTo>
                  <a:pt x="192" y="627"/>
                  <a:pt x="211" y="620"/>
                  <a:pt x="211" y="591"/>
                </a:cubicBezTo>
                <a:cubicBezTo>
                  <a:pt x="211" y="476"/>
                  <a:pt x="300" y="413"/>
                  <a:pt x="385" y="413"/>
                </a:cubicBezTo>
                <a:cubicBezTo>
                  <a:pt x="469" y="413"/>
                  <a:pt x="559" y="476"/>
                  <a:pt x="559" y="591"/>
                </a:cubicBezTo>
                <a:cubicBezTo>
                  <a:pt x="559" y="620"/>
                  <a:pt x="578" y="627"/>
                  <a:pt x="594" y="627"/>
                </a:cubicBezTo>
                <a:cubicBezTo>
                  <a:pt x="610" y="627"/>
                  <a:pt x="629" y="620"/>
                  <a:pt x="629" y="591"/>
                </a:cubicBezTo>
                <a:lnTo>
                  <a:pt x="629" y="236"/>
                </a:lnTo>
                <a:cubicBezTo>
                  <a:pt x="629" y="154"/>
                  <a:pt x="556" y="142"/>
                  <a:pt x="513" y="142"/>
                </a:cubicBezTo>
                <a:cubicBezTo>
                  <a:pt x="513" y="142"/>
                  <a:pt x="443" y="165"/>
                  <a:pt x="373" y="165"/>
                </a:cubicBezTo>
                <a:cubicBezTo>
                  <a:pt x="304" y="165"/>
                  <a:pt x="280" y="110"/>
                  <a:pt x="280" y="71"/>
                </a:cubicBezTo>
                <a:cubicBezTo>
                  <a:pt x="280" y="32"/>
                  <a:pt x="373" y="0"/>
                  <a:pt x="513" y="0"/>
                </a:cubicBezTo>
                <a:cubicBezTo>
                  <a:pt x="652" y="0"/>
                  <a:pt x="769" y="95"/>
                  <a:pt x="769" y="236"/>
                </a:cubicBezTo>
                <a:lnTo>
                  <a:pt x="769" y="591"/>
                </a:lnTo>
                <a:cubicBezTo>
                  <a:pt x="769" y="706"/>
                  <a:pt x="679" y="768"/>
                  <a:pt x="594" y="768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0" name=""/>
          <p:cNvSpPr/>
          <p:nvPr/>
        </p:nvSpPr>
        <p:spPr>
          <a:xfrm>
            <a:off x="3271680" y="551124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2"/>
                </a:moveTo>
                <a:cubicBezTo>
                  <a:pt x="44" y="28"/>
                  <a:pt x="41" y="33"/>
                  <a:pt x="37" y="37"/>
                </a:cubicBezTo>
                <a:cubicBezTo>
                  <a:pt x="33" y="41"/>
                  <a:pt x="28" y="43"/>
                  <a:pt x="22" y="43"/>
                </a:cubicBezTo>
                <a:cubicBezTo>
                  <a:pt x="16" y="43"/>
                  <a:pt x="11" y="41"/>
                  <a:pt x="7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6"/>
                  <a:pt x="2" y="11"/>
                  <a:pt x="7" y="7"/>
                </a:cubicBezTo>
                <a:cubicBezTo>
                  <a:pt x="11" y="3"/>
                  <a:pt x="16" y="0"/>
                  <a:pt x="22" y="0"/>
                </a:cubicBezTo>
                <a:cubicBezTo>
                  <a:pt x="28" y="0"/>
                  <a:pt x="33" y="3"/>
                  <a:pt x="37" y="7"/>
                </a:cubicBezTo>
                <a:cubicBezTo>
                  <a:pt x="41" y="11"/>
                  <a:pt x="44" y="16"/>
                  <a:pt x="44" y="2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1" name=""/>
          <p:cNvSpPr txBox="1"/>
          <p:nvPr/>
        </p:nvSpPr>
        <p:spPr>
          <a:xfrm>
            <a:off x="1065240" y="5457960"/>
            <a:ext cx="2073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Expert |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2" name=""/>
          <p:cNvSpPr/>
          <p:nvPr/>
        </p:nvSpPr>
        <p:spPr>
          <a:xfrm>
            <a:off x="6406920" y="5661000"/>
            <a:ext cx="114480" cy="105480"/>
          </a:xfrm>
          <a:custGeom>
            <a:avLst/>
            <a:gdLst/>
            <a:ahLst/>
            <a:rect l="0" t="0" r="r" b="b"/>
            <a:pathLst>
              <a:path w="318" h="293">
                <a:moveTo>
                  <a:pt x="160" y="0"/>
                </a:moveTo>
                <a:cubicBezTo>
                  <a:pt x="195" y="0"/>
                  <a:pt x="318" y="92"/>
                  <a:pt x="318" y="207"/>
                </a:cubicBezTo>
                <a:cubicBezTo>
                  <a:pt x="318" y="322"/>
                  <a:pt x="0" y="322"/>
                  <a:pt x="0" y="207"/>
                </a:cubicBezTo>
                <a:cubicBezTo>
                  <a:pt x="0" y="92"/>
                  <a:pt x="124" y="0"/>
                  <a:pt x="160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3" name=""/>
          <p:cNvSpPr/>
          <p:nvPr/>
        </p:nvSpPr>
        <p:spPr>
          <a:xfrm>
            <a:off x="6404400" y="5527440"/>
            <a:ext cx="204480" cy="204480"/>
          </a:xfrm>
          <a:custGeom>
            <a:avLst/>
            <a:gdLst/>
            <a:ahLst/>
            <a:rect l="0" t="0" r="r" b="b"/>
            <a:pathLst>
              <a:path w="568" h="568">
                <a:moveTo>
                  <a:pt x="120" y="450"/>
                </a:moveTo>
                <a:cubicBezTo>
                  <a:pt x="308" y="638"/>
                  <a:pt x="489" y="560"/>
                  <a:pt x="547" y="502"/>
                </a:cubicBezTo>
                <a:cubicBezTo>
                  <a:pt x="604" y="445"/>
                  <a:pt x="543" y="291"/>
                  <a:pt x="411" y="158"/>
                </a:cubicBezTo>
                <a:cubicBezTo>
                  <a:pt x="278" y="25"/>
                  <a:pt x="124" y="-36"/>
                  <a:pt x="66" y="22"/>
                </a:cubicBezTo>
                <a:cubicBezTo>
                  <a:pt x="9" y="79"/>
                  <a:pt x="-70" y="261"/>
                  <a:pt x="120" y="4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4" name=""/>
          <p:cNvSpPr/>
          <p:nvPr/>
        </p:nvSpPr>
        <p:spPr>
          <a:xfrm>
            <a:off x="6420240" y="5527440"/>
            <a:ext cx="188640" cy="188640"/>
          </a:xfrm>
          <a:custGeom>
            <a:avLst/>
            <a:gdLst/>
            <a:ahLst/>
            <a:rect l="0" t="0" r="r" b="b"/>
            <a:pathLst>
              <a:path w="524" h="524">
                <a:moveTo>
                  <a:pt x="158" y="366"/>
                </a:moveTo>
                <a:cubicBezTo>
                  <a:pt x="291" y="499"/>
                  <a:pt x="445" y="560"/>
                  <a:pt x="503" y="502"/>
                </a:cubicBezTo>
                <a:cubicBezTo>
                  <a:pt x="560" y="445"/>
                  <a:pt x="499" y="291"/>
                  <a:pt x="367" y="159"/>
                </a:cubicBezTo>
                <a:cubicBezTo>
                  <a:pt x="234" y="25"/>
                  <a:pt x="79" y="-36"/>
                  <a:pt x="22" y="22"/>
                </a:cubicBezTo>
                <a:cubicBezTo>
                  <a:pt x="-35" y="80"/>
                  <a:pt x="25" y="234"/>
                  <a:pt x="158" y="36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5" name=""/>
          <p:cNvSpPr/>
          <p:nvPr/>
        </p:nvSpPr>
        <p:spPr>
          <a:xfrm>
            <a:off x="6481440" y="5581440"/>
            <a:ext cx="73440" cy="73080"/>
          </a:xfrm>
          <a:custGeom>
            <a:avLst/>
            <a:gdLst/>
            <a:ahLst/>
            <a:rect l="0" t="0" r="r" b="b"/>
            <a:pathLst>
              <a:path w="204" h="203">
                <a:moveTo>
                  <a:pt x="197" y="8"/>
                </a:moveTo>
                <a:cubicBezTo>
                  <a:pt x="206" y="17"/>
                  <a:pt x="206" y="32"/>
                  <a:pt x="197" y="42"/>
                </a:cubicBezTo>
                <a:lnTo>
                  <a:pt x="42" y="197"/>
                </a:lnTo>
                <a:cubicBezTo>
                  <a:pt x="32" y="206"/>
                  <a:pt x="17" y="206"/>
                  <a:pt x="7" y="197"/>
                </a:cubicBezTo>
                <a:cubicBezTo>
                  <a:pt x="-2" y="187"/>
                  <a:pt x="-2" y="172"/>
                  <a:pt x="7" y="163"/>
                </a:cubicBezTo>
                <a:lnTo>
                  <a:pt x="163" y="8"/>
                </a:lnTo>
                <a:cubicBezTo>
                  <a:pt x="172" y="-2"/>
                  <a:pt x="187" y="-2"/>
                  <a:pt x="197" y="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6" name=""/>
          <p:cNvSpPr/>
          <p:nvPr/>
        </p:nvSpPr>
        <p:spPr>
          <a:xfrm>
            <a:off x="6534360" y="5566680"/>
            <a:ext cx="35280" cy="35640"/>
          </a:xfrm>
          <a:custGeom>
            <a:avLst/>
            <a:gdLst/>
            <a:ahLst/>
            <a:rect l="0" t="0" r="r" b="b"/>
            <a:pathLst>
              <a:path w="98" h="99">
                <a:moveTo>
                  <a:pt x="83" y="14"/>
                </a:moveTo>
                <a:cubicBezTo>
                  <a:pt x="102" y="33"/>
                  <a:pt x="102" y="65"/>
                  <a:pt x="83" y="84"/>
                </a:cubicBezTo>
                <a:cubicBezTo>
                  <a:pt x="64" y="103"/>
                  <a:pt x="32" y="103"/>
                  <a:pt x="14" y="84"/>
                </a:cubicBezTo>
                <a:cubicBezTo>
                  <a:pt x="-5" y="65"/>
                  <a:pt x="-5" y="33"/>
                  <a:pt x="14" y="14"/>
                </a:cubicBezTo>
                <a:cubicBezTo>
                  <a:pt x="32" y="-5"/>
                  <a:pt x="64" y="-5"/>
                  <a:pt x="83" y="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7" name=""/>
          <p:cNvSpPr/>
          <p:nvPr/>
        </p:nvSpPr>
        <p:spPr>
          <a:xfrm>
            <a:off x="6541560" y="5531400"/>
            <a:ext cx="65160" cy="65160"/>
          </a:xfrm>
          <a:custGeom>
            <a:avLst/>
            <a:gdLst/>
            <a:ahLst/>
            <a:rect l="0" t="0" r="r" b="b"/>
            <a:pathLst>
              <a:path w="181" h="181">
                <a:moveTo>
                  <a:pt x="158" y="181"/>
                </a:moveTo>
                <a:lnTo>
                  <a:pt x="157" y="181"/>
                </a:lnTo>
                <a:cubicBezTo>
                  <a:pt x="146" y="180"/>
                  <a:pt x="137" y="170"/>
                  <a:pt x="137" y="158"/>
                </a:cubicBezTo>
                <a:cubicBezTo>
                  <a:pt x="137" y="158"/>
                  <a:pt x="139" y="111"/>
                  <a:pt x="103" y="76"/>
                </a:cubicBezTo>
                <a:cubicBezTo>
                  <a:pt x="69" y="41"/>
                  <a:pt x="23" y="43"/>
                  <a:pt x="22" y="43"/>
                </a:cubicBezTo>
                <a:cubicBezTo>
                  <a:pt x="11" y="43"/>
                  <a:pt x="1" y="34"/>
                  <a:pt x="0" y="22"/>
                </a:cubicBezTo>
                <a:cubicBezTo>
                  <a:pt x="0" y="11"/>
                  <a:pt x="9" y="1"/>
                  <a:pt x="20" y="0"/>
                </a:cubicBezTo>
                <a:cubicBezTo>
                  <a:pt x="23" y="0"/>
                  <a:pt x="85" y="-3"/>
                  <a:pt x="134" y="46"/>
                </a:cubicBezTo>
                <a:cubicBezTo>
                  <a:pt x="183" y="95"/>
                  <a:pt x="181" y="158"/>
                  <a:pt x="181" y="160"/>
                </a:cubicBezTo>
                <a:cubicBezTo>
                  <a:pt x="180" y="172"/>
                  <a:pt x="170" y="181"/>
                  <a:pt x="158" y="18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8" name=""/>
          <p:cNvSpPr/>
          <p:nvPr/>
        </p:nvSpPr>
        <p:spPr>
          <a:xfrm>
            <a:off x="6544440" y="5501520"/>
            <a:ext cx="91440" cy="90720"/>
          </a:xfrm>
          <a:custGeom>
            <a:avLst/>
            <a:gdLst/>
            <a:ahLst/>
            <a:rect l="0" t="0" r="r" b="b"/>
            <a:pathLst>
              <a:path w="254" h="252">
                <a:moveTo>
                  <a:pt x="228" y="252"/>
                </a:moveTo>
                <a:cubicBezTo>
                  <a:pt x="226" y="252"/>
                  <a:pt x="224" y="251"/>
                  <a:pt x="221" y="251"/>
                </a:cubicBezTo>
                <a:cubicBezTo>
                  <a:pt x="210" y="247"/>
                  <a:pt x="204" y="235"/>
                  <a:pt x="208" y="223"/>
                </a:cubicBezTo>
                <a:cubicBezTo>
                  <a:pt x="209" y="221"/>
                  <a:pt x="227" y="162"/>
                  <a:pt x="161" y="96"/>
                </a:cubicBezTo>
                <a:cubicBezTo>
                  <a:pt x="95" y="29"/>
                  <a:pt x="31" y="44"/>
                  <a:pt x="28" y="45"/>
                </a:cubicBezTo>
                <a:cubicBezTo>
                  <a:pt x="16" y="48"/>
                  <a:pt x="4" y="41"/>
                  <a:pt x="1" y="29"/>
                </a:cubicBezTo>
                <a:cubicBezTo>
                  <a:pt x="-2" y="18"/>
                  <a:pt x="5" y="6"/>
                  <a:pt x="16" y="3"/>
                </a:cubicBezTo>
                <a:cubicBezTo>
                  <a:pt x="21" y="2"/>
                  <a:pt x="107" y="-20"/>
                  <a:pt x="192" y="65"/>
                </a:cubicBezTo>
                <a:cubicBezTo>
                  <a:pt x="278" y="152"/>
                  <a:pt x="250" y="234"/>
                  <a:pt x="248" y="238"/>
                </a:cubicBezTo>
                <a:cubicBezTo>
                  <a:pt x="245" y="246"/>
                  <a:pt x="237" y="252"/>
                  <a:pt x="228" y="25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9" name=""/>
          <p:cNvSpPr/>
          <p:nvPr/>
        </p:nvSpPr>
        <p:spPr>
          <a:xfrm>
            <a:off x="6406920" y="5731920"/>
            <a:ext cx="114480" cy="34560"/>
          </a:xfrm>
          <a:custGeom>
            <a:avLst/>
            <a:gdLst/>
            <a:ahLst/>
            <a:rect l="0" t="0" r="r" b="b"/>
            <a:pathLst>
              <a:path w="318" h="96">
                <a:moveTo>
                  <a:pt x="163" y="37"/>
                </a:moveTo>
                <a:cubicBezTo>
                  <a:pt x="101" y="37"/>
                  <a:pt x="44" y="23"/>
                  <a:pt x="1" y="0"/>
                </a:cubicBezTo>
                <a:cubicBezTo>
                  <a:pt x="1" y="3"/>
                  <a:pt x="0" y="6"/>
                  <a:pt x="0" y="9"/>
                </a:cubicBezTo>
                <a:cubicBezTo>
                  <a:pt x="0" y="125"/>
                  <a:pt x="318" y="125"/>
                  <a:pt x="318" y="9"/>
                </a:cubicBezTo>
                <a:cubicBezTo>
                  <a:pt x="318" y="8"/>
                  <a:pt x="318" y="6"/>
                  <a:pt x="318" y="4"/>
                </a:cubicBezTo>
                <a:cubicBezTo>
                  <a:pt x="275" y="25"/>
                  <a:pt x="222" y="37"/>
                  <a:pt x="163" y="3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0" name=""/>
          <p:cNvSpPr txBox="1"/>
          <p:nvPr/>
        </p:nvSpPr>
        <p:spPr>
          <a:xfrm>
            <a:off x="3422160" y="5457960"/>
            <a:ext cx="2981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GUI Master |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1" name=""/>
          <p:cNvSpPr/>
          <p:nvPr/>
        </p:nvSpPr>
        <p:spPr>
          <a:xfrm>
            <a:off x="8667720" y="5495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7"/>
                  <a:pt x="559" y="430"/>
                </a:cubicBezTo>
                <a:lnTo>
                  <a:pt x="338" y="209"/>
                </a:lnTo>
                <a:cubicBezTo>
                  <a:pt x="340" y="197"/>
                  <a:pt x="342" y="184"/>
                  <a:pt x="342" y="171"/>
                </a:cubicBezTo>
                <a:cubicBezTo>
                  <a:pt x="342" y="76"/>
                  <a:pt x="266" y="0"/>
                  <a:pt x="171" y="0"/>
                </a:cubicBezTo>
                <a:cubicBezTo>
                  <a:pt x="152" y="0"/>
                  <a:pt x="127" y="19"/>
                  <a:pt x="148" y="41"/>
                </a:cubicBezTo>
                <a:lnTo>
                  <a:pt x="212" y="105"/>
                </a:lnTo>
                <a:cubicBezTo>
                  <a:pt x="212" y="105"/>
                  <a:pt x="233" y="147"/>
                  <a:pt x="190" y="190"/>
                </a:cubicBezTo>
                <a:cubicBezTo>
                  <a:pt x="148" y="232"/>
                  <a:pt x="105" y="211"/>
                  <a:pt x="105" y="211"/>
                </a:cubicBezTo>
                <a:lnTo>
                  <a:pt x="40" y="147"/>
                </a:lnTo>
                <a:cubicBezTo>
                  <a:pt x="19" y="126"/>
                  <a:pt x="0" y="151"/>
                  <a:pt x="0" y="171"/>
                </a:cubicBezTo>
                <a:cubicBezTo>
                  <a:pt x="0" y="265"/>
                  <a:pt x="76" y="341"/>
                  <a:pt x="171" y="341"/>
                </a:cubicBezTo>
                <a:cubicBezTo>
                  <a:pt x="185" y="341"/>
                  <a:pt x="197" y="340"/>
                  <a:pt x="210" y="337"/>
                </a:cubicBezTo>
                <a:lnTo>
                  <a:pt x="431" y="559"/>
                </a:lnTo>
                <a:cubicBezTo>
                  <a:pt x="428" y="571"/>
                  <a:pt x="426" y="584"/>
                  <a:pt x="426" y="598"/>
                </a:cubicBezTo>
                <a:cubicBezTo>
                  <a:pt x="426" y="692"/>
                  <a:pt x="503" y="768"/>
                  <a:pt x="597" y="768"/>
                </a:cubicBezTo>
                <a:cubicBezTo>
                  <a:pt x="616" y="768"/>
                  <a:pt x="642" y="749"/>
                  <a:pt x="621" y="727"/>
                </a:cubicBezTo>
                <a:lnTo>
                  <a:pt x="557" y="664"/>
                </a:lnTo>
                <a:cubicBezTo>
                  <a:pt x="557" y="664"/>
                  <a:pt x="535" y="621"/>
                  <a:pt x="578" y="578"/>
                </a:cubicBezTo>
                <a:cubicBezTo>
                  <a:pt x="621" y="536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8"/>
                </a:cubicBezTo>
                <a:cubicBezTo>
                  <a:pt x="768" y="503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2" name=""/>
          <p:cNvSpPr txBox="1"/>
          <p:nvPr/>
        </p:nvSpPr>
        <p:spPr>
          <a:xfrm>
            <a:off x="6667200" y="5457960"/>
            <a:ext cx="199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Engineer |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3" name=""/>
          <p:cNvSpPr txBox="1"/>
          <p:nvPr/>
        </p:nvSpPr>
        <p:spPr>
          <a:xfrm>
            <a:off x="8954280" y="5457960"/>
            <a:ext cx="957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Maker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4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5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90560" y="137124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244" y="623"/>
                </a:moveTo>
                <a:cubicBezTo>
                  <a:pt x="1244" y="644"/>
                  <a:pt x="1243" y="664"/>
                  <a:pt x="1241" y="684"/>
                </a:cubicBezTo>
                <a:cubicBezTo>
                  <a:pt x="1239" y="704"/>
                  <a:pt x="1236" y="725"/>
                  <a:pt x="1232" y="745"/>
                </a:cubicBezTo>
                <a:cubicBezTo>
                  <a:pt x="1228" y="765"/>
                  <a:pt x="1223" y="784"/>
                  <a:pt x="1217" y="804"/>
                </a:cubicBezTo>
                <a:cubicBezTo>
                  <a:pt x="1211" y="823"/>
                  <a:pt x="1205" y="842"/>
                  <a:pt x="1197" y="861"/>
                </a:cubicBezTo>
                <a:cubicBezTo>
                  <a:pt x="1189" y="880"/>
                  <a:pt x="1180" y="898"/>
                  <a:pt x="1171" y="916"/>
                </a:cubicBezTo>
                <a:cubicBezTo>
                  <a:pt x="1161" y="934"/>
                  <a:pt x="1151" y="952"/>
                  <a:pt x="1139" y="969"/>
                </a:cubicBezTo>
                <a:cubicBezTo>
                  <a:pt x="1128" y="986"/>
                  <a:pt x="1116" y="1002"/>
                  <a:pt x="1103" y="1018"/>
                </a:cubicBezTo>
                <a:cubicBezTo>
                  <a:pt x="1090" y="1033"/>
                  <a:pt x="1076" y="1049"/>
                  <a:pt x="1062" y="1063"/>
                </a:cubicBezTo>
                <a:cubicBezTo>
                  <a:pt x="1048" y="1077"/>
                  <a:pt x="1033" y="1091"/>
                  <a:pt x="1017" y="1104"/>
                </a:cubicBezTo>
                <a:cubicBezTo>
                  <a:pt x="1001" y="1117"/>
                  <a:pt x="985" y="1129"/>
                  <a:pt x="968" y="1140"/>
                </a:cubicBezTo>
                <a:cubicBezTo>
                  <a:pt x="951" y="1152"/>
                  <a:pt x="933" y="1162"/>
                  <a:pt x="915" y="1172"/>
                </a:cubicBezTo>
                <a:cubicBezTo>
                  <a:pt x="896" y="1181"/>
                  <a:pt x="878" y="1190"/>
                  <a:pt x="859" y="1198"/>
                </a:cubicBezTo>
                <a:cubicBezTo>
                  <a:pt x="840" y="1206"/>
                  <a:pt x="821" y="1212"/>
                  <a:pt x="802" y="1218"/>
                </a:cubicBezTo>
                <a:cubicBezTo>
                  <a:pt x="782" y="1224"/>
                  <a:pt x="763" y="1229"/>
                  <a:pt x="743" y="1233"/>
                </a:cubicBezTo>
                <a:cubicBezTo>
                  <a:pt x="723" y="1237"/>
                  <a:pt x="703" y="1240"/>
                  <a:pt x="682" y="1242"/>
                </a:cubicBezTo>
                <a:cubicBezTo>
                  <a:pt x="662" y="1244"/>
                  <a:pt x="642" y="1245"/>
                  <a:pt x="621" y="1245"/>
                </a:cubicBezTo>
                <a:cubicBezTo>
                  <a:pt x="601" y="1245"/>
                  <a:pt x="581" y="1244"/>
                  <a:pt x="560" y="1242"/>
                </a:cubicBezTo>
                <a:cubicBezTo>
                  <a:pt x="540" y="1240"/>
                  <a:pt x="520" y="1237"/>
                  <a:pt x="500" y="1233"/>
                </a:cubicBezTo>
                <a:cubicBezTo>
                  <a:pt x="480" y="1229"/>
                  <a:pt x="460" y="1224"/>
                  <a:pt x="441" y="1218"/>
                </a:cubicBezTo>
                <a:cubicBezTo>
                  <a:pt x="421" y="1212"/>
                  <a:pt x="402" y="1206"/>
                  <a:pt x="383" y="1198"/>
                </a:cubicBezTo>
                <a:cubicBezTo>
                  <a:pt x="365" y="1190"/>
                  <a:pt x="346" y="1181"/>
                  <a:pt x="328" y="1172"/>
                </a:cubicBezTo>
                <a:cubicBezTo>
                  <a:pt x="310" y="1162"/>
                  <a:pt x="293" y="1152"/>
                  <a:pt x="276" y="1140"/>
                </a:cubicBezTo>
                <a:cubicBezTo>
                  <a:pt x="259" y="1129"/>
                  <a:pt x="243" y="1117"/>
                  <a:pt x="227" y="1104"/>
                </a:cubicBezTo>
                <a:cubicBezTo>
                  <a:pt x="211" y="1091"/>
                  <a:pt x="196" y="1077"/>
                  <a:pt x="182" y="1063"/>
                </a:cubicBezTo>
                <a:cubicBezTo>
                  <a:pt x="167" y="1049"/>
                  <a:pt x="154" y="1033"/>
                  <a:pt x="141" y="1018"/>
                </a:cubicBezTo>
                <a:cubicBezTo>
                  <a:pt x="128" y="1002"/>
                  <a:pt x="116" y="986"/>
                  <a:pt x="104" y="969"/>
                </a:cubicBezTo>
                <a:cubicBezTo>
                  <a:pt x="93" y="952"/>
                  <a:pt x="83" y="934"/>
                  <a:pt x="73" y="916"/>
                </a:cubicBezTo>
                <a:cubicBezTo>
                  <a:pt x="63" y="898"/>
                  <a:pt x="55" y="880"/>
                  <a:pt x="47" y="861"/>
                </a:cubicBezTo>
                <a:cubicBezTo>
                  <a:pt x="39" y="842"/>
                  <a:pt x="32" y="823"/>
                  <a:pt x="26" y="804"/>
                </a:cubicBezTo>
                <a:cubicBezTo>
                  <a:pt x="20" y="784"/>
                  <a:pt x="15" y="765"/>
                  <a:pt x="11" y="745"/>
                </a:cubicBezTo>
                <a:cubicBezTo>
                  <a:pt x="8" y="725"/>
                  <a:pt x="5" y="704"/>
                  <a:pt x="3" y="684"/>
                </a:cubicBezTo>
                <a:cubicBezTo>
                  <a:pt x="1" y="664"/>
                  <a:pt x="0" y="644"/>
                  <a:pt x="0" y="623"/>
                </a:cubicBezTo>
                <a:cubicBezTo>
                  <a:pt x="0" y="603"/>
                  <a:pt x="1" y="583"/>
                  <a:pt x="3" y="562"/>
                </a:cubicBezTo>
                <a:cubicBezTo>
                  <a:pt x="5" y="541"/>
                  <a:pt x="8" y="521"/>
                  <a:pt x="11" y="501"/>
                </a:cubicBezTo>
                <a:cubicBezTo>
                  <a:pt x="15" y="481"/>
                  <a:pt x="20" y="461"/>
                  <a:pt x="26" y="442"/>
                </a:cubicBezTo>
                <a:cubicBezTo>
                  <a:pt x="32" y="422"/>
                  <a:pt x="39" y="403"/>
                  <a:pt x="47" y="384"/>
                </a:cubicBezTo>
                <a:cubicBezTo>
                  <a:pt x="55" y="366"/>
                  <a:pt x="63" y="347"/>
                  <a:pt x="73" y="329"/>
                </a:cubicBezTo>
                <a:cubicBezTo>
                  <a:pt x="83" y="311"/>
                  <a:pt x="93" y="294"/>
                  <a:pt x="104" y="277"/>
                </a:cubicBezTo>
                <a:cubicBezTo>
                  <a:pt x="116" y="260"/>
                  <a:pt x="128" y="244"/>
                  <a:pt x="141" y="228"/>
                </a:cubicBezTo>
                <a:cubicBezTo>
                  <a:pt x="154" y="212"/>
                  <a:pt x="167" y="197"/>
                  <a:pt x="182" y="183"/>
                </a:cubicBezTo>
                <a:cubicBezTo>
                  <a:pt x="196" y="168"/>
                  <a:pt x="211" y="155"/>
                  <a:pt x="227" y="142"/>
                </a:cubicBezTo>
                <a:cubicBezTo>
                  <a:pt x="243" y="129"/>
                  <a:pt x="259" y="117"/>
                  <a:pt x="276" y="105"/>
                </a:cubicBezTo>
                <a:cubicBezTo>
                  <a:pt x="293" y="94"/>
                  <a:pt x="310" y="84"/>
                  <a:pt x="328" y="74"/>
                </a:cubicBezTo>
                <a:cubicBezTo>
                  <a:pt x="346" y="64"/>
                  <a:pt x="365" y="56"/>
                  <a:pt x="383" y="48"/>
                </a:cubicBezTo>
                <a:cubicBezTo>
                  <a:pt x="402" y="40"/>
                  <a:pt x="421" y="33"/>
                  <a:pt x="441" y="27"/>
                </a:cubicBezTo>
                <a:cubicBezTo>
                  <a:pt x="460" y="21"/>
                  <a:pt x="480" y="16"/>
                  <a:pt x="500" y="12"/>
                </a:cubicBezTo>
                <a:cubicBezTo>
                  <a:pt x="520" y="8"/>
                  <a:pt x="540" y="5"/>
                  <a:pt x="560" y="3"/>
                </a:cubicBezTo>
                <a:cubicBezTo>
                  <a:pt x="581" y="1"/>
                  <a:pt x="601" y="0"/>
                  <a:pt x="621" y="0"/>
                </a:cubicBezTo>
                <a:cubicBezTo>
                  <a:pt x="642" y="0"/>
                  <a:pt x="662" y="1"/>
                  <a:pt x="682" y="3"/>
                </a:cubicBezTo>
                <a:cubicBezTo>
                  <a:pt x="703" y="5"/>
                  <a:pt x="723" y="8"/>
                  <a:pt x="743" y="12"/>
                </a:cubicBezTo>
                <a:cubicBezTo>
                  <a:pt x="763" y="16"/>
                  <a:pt x="782" y="21"/>
                  <a:pt x="802" y="27"/>
                </a:cubicBezTo>
                <a:cubicBezTo>
                  <a:pt x="821" y="33"/>
                  <a:pt x="840" y="40"/>
                  <a:pt x="859" y="48"/>
                </a:cubicBezTo>
                <a:cubicBezTo>
                  <a:pt x="878" y="56"/>
                  <a:pt x="896" y="64"/>
                  <a:pt x="915" y="74"/>
                </a:cubicBezTo>
                <a:cubicBezTo>
                  <a:pt x="933" y="84"/>
                  <a:pt x="951" y="94"/>
                  <a:pt x="968" y="105"/>
                </a:cubicBezTo>
                <a:cubicBezTo>
                  <a:pt x="985" y="117"/>
                  <a:pt x="1001" y="129"/>
                  <a:pt x="1017" y="142"/>
                </a:cubicBezTo>
                <a:cubicBezTo>
                  <a:pt x="1033" y="155"/>
                  <a:pt x="1048" y="168"/>
                  <a:pt x="1062" y="183"/>
                </a:cubicBezTo>
                <a:cubicBezTo>
                  <a:pt x="1076" y="197"/>
                  <a:pt x="1090" y="212"/>
                  <a:pt x="1103" y="228"/>
                </a:cubicBezTo>
                <a:cubicBezTo>
                  <a:pt x="1116" y="244"/>
                  <a:pt x="1128" y="260"/>
                  <a:pt x="1139" y="277"/>
                </a:cubicBezTo>
                <a:cubicBezTo>
                  <a:pt x="1151" y="294"/>
                  <a:pt x="1161" y="311"/>
                  <a:pt x="1171" y="329"/>
                </a:cubicBezTo>
                <a:cubicBezTo>
                  <a:pt x="1180" y="347"/>
                  <a:pt x="1189" y="366"/>
                  <a:pt x="1197" y="384"/>
                </a:cubicBezTo>
                <a:cubicBezTo>
                  <a:pt x="1205" y="403"/>
                  <a:pt x="1211" y="422"/>
                  <a:pt x="1217" y="442"/>
                </a:cubicBezTo>
                <a:cubicBezTo>
                  <a:pt x="1223" y="461"/>
                  <a:pt x="1228" y="481"/>
                  <a:pt x="1232" y="501"/>
                </a:cubicBezTo>
                <a:cubicBezTo>
                  <a:pt x="1236" y="521"/>
                  <a:pt x="1239" y="541"/>
                  <a:pt x="1241" y="562"/>
                </a:cubicBezTo>
                <a:cubicBezTo>
                  <a:pt x="1243" y="583"/>
                  <a:pt x="1244" y="603"/>
                  <a:pt x="1244" y="6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46360" y="1427400"/>
            <a:ext cx="336240" cy="336240"/>
          </a:xfrm>
          <a:custGeom>
            <a:avLst/>
            <a:gdLst/>
            <a:ahLst/>
            <a:rect l="0" t="0" r="r" b="b"/>
            <a:pathLst>
              <a:path w="934" h="934">
                <a:moveTo>
                  <a:pt x="934" y="467"/>
                </a:moveTo>
                <a:cubicBezTo>
                  <a:pt x="934" y="498"/>
                  <a:pt x="931" y="528"/>
                  <a:pt x="925" y="558"/>
                </a:cubicBezTo>
                <a:cubicBezTo>
                  <a:pt x="919" y="588"/>
                  <a:pt x="909" y="617"/>
                  <a:pt x="897" y="646"/>
                </a:cubicBezTo>
                <a:cubicBezTo>
                  <a:pt x="885" y="674"/>
                  <a:pt x="871" y="701"/>
                  <a:pt x="854" y="726"/>
                </a:cubicBezTo>
                <a:cubicBezTo>
                  <a:pt x="837" y="752"/>
                  <a:pt x="818" y="775"/>
                  <a:pt x="796" y="797"/>
                </a:cubicBezTo>
                <a:cubicBezTo>
                  <a:pt x="774" y="819"/>
                  <a:pt x="751" y="838"/>
                  <a:pt x="725" y="855"/>
                </a:cubicBezTo>
                <a:cubicBezTo>
                  <a:pt x="700" y="872"/>
                  <a:pt x="673" y="886"/>
                  <a:pt x="645" y="898"/>
                </a:cubicBezTo>
                <a:cubicBezTo>
                  <a:pt x="616" y="910"/>
                  <a:pt x="587" y="919"/>
                  <a:pt x="557" y="925"/>
                </a:cubicBezTo>
                <a:cubicBezTo>
                  <a:pt x="527" y="931"/>
                  <a:pt x="497" y="934"/>
                  <a:pt x="466" y="934"/>
                </a:cubicBezTo>
                <a:cubicBezTo>
                  <a:pt x="436" y="934"/>
                  <a:pt x="405" y="931"/>
                  <a:pt x="375" y="925"/>
                </a:cubicBezTo>
                <a:cubicBezTo>
                  <a:pt x="345" y="919"/>
                  <a:pt x="316" y="910"/>
                  <a:pt x="288" y="898"/>
                </a:cubicBezTo>
                <a:cubicBezTo>
                  <a:pt x="260" y="886"/>
                  <a:pt x="233" y="872"/>
                  <a:pt x="207" y="855"/>
                </a:cubicBezTo>
                <a:cubicBezTo>
                  <a:pt x="182" y="838"/>
                  <a:pt x="158" y="819"/>
                  <a:pt x="137" y="797"/>
                </a:cubicBezTo>
                <a:cubicBezTo>
                  <a:pt x="115" y="775"/>
                  <a:pt x="96" y="752"/>
                  <a:pt x="79" y="726"/>
                </a:cubicBezTo>
                <a:cubicBezTo>
                  <a:pt x="62" y="701"/>
                  <a:pt x="47" y="674"/>
                  <a:pt x="35" y="646"/>
                </a:cubicBezTo>
                <a:cubicBezTo>
                  <a:pt x="24" y="617"/>
                  <a:pt x="15" y="588"/>
                  <a:pt x="9" y="558"/>
                </a:cubicBezTo>
                <a:cubicBezTo>
                  <a:pt x="3" y="528"/>
                  <a:pt x="0" y="498"/>
                  <a:pt x="0" y="467"/>
                </a:cubicBezTo>
                <a:cubicBezTo>
                  <a:pt x="0" y="437"/>
                  <a:pt x="3" y="406"/>
                  <a:pt x="9" y="376"/>
                </a:cubicBezTo>
                <a:cubicBezTo>
                  <a:pt x="15" y="346"/>
                  <a:pt x="24" y="317"/>
                  <a:pt x="35" y="289"/>
                </a:cubicBezTo>
                <a:cubicBezTo>
                  <a:pt x="47" y="261"/>
                  <a:pt x="62" y="234"/>
                  <a:pt x="79" y="207"/>
                </a:cubicBezTo>
                <a:cubicBezTo>
                  <a:pt x="96" y="182"/>
                  <a:pt x="115" y="158"/>
                  <a:pt x="137" y="137"/>
                </a:cubicBezTo>
                <a:cubicBezTo>
                  <a:pt x="158" y="115"/>
                  <a:pt x="182" y="96"/>
                  <a:pt x="207" y="79"/>
                </a:cubicBezTo>
                <a:cubicBezTo>
                  <a:pt x="233" y="62"/>
                  <a:pt x="260" y="47"/>
                  <a:pt x="288" y="35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6" y="0"/>
                  <a:pt x="466" y="0"/>
                </a:cubicBezTo>
                <a:cubicBezTo>
                  <a:pt x="497" y="0"/>
                  <a:pt x="527" y="3"/>
                  <a:pt x="557" y="9"/>
                </a:cubicBezTo>
                <a:cubicBezTo>
                  <a:pt x="587" y="15"/>
                  <a:pt x="616" y="24"/>
                  <a:pt x="645" y="35"/>
                </a:cubicBezTo>
                <a:cubicBezTo>
                  <a:pt x="673" y="47"/>
                  <a:pt x="700" y="62"/>
                  <a:pt x="725" y="79"/>
                </a:cubicBezTo>
                <a:cubicBezTo>
                  <a:pt x="751" y="96"/>
                  <a:pt x="774" y="115"/>
                  <a:pt x="796" y="137"/>
                </a:cubicBezTo>
                <a:cubicBezTo>
                  <a:pt x="818" y="158"/>
                  <a:pt x="837" y="182"/>
                  <a:pt x="854" y="207"/>
                </a:cubicBezTo>
                <a:cubicBezTo>
                  <a:pt x="871" y="234"/>
                  <a:pt x="885" y="261"/>
                  <a:pt x="897" y="289"/>
                </a:cubicBezTo>
                <a:cubicBezTo>
                  <a:pt x="909" y="317"/>
                  <a:pt x="919" y="346"/>
                  <a:pt x="925" y="376"/>
                </a:cubicBezTo>
                <a:cubicBezTo>
                  <a:pt x="931" y="406"/>
                  <a:pt x="934" y="437"/>
                  <a:pt x="934" y="4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89920" y="1470960"/>
            <a:ext cx="249120" cy="249120"/>
          </a:xfrm>
          <a:custGeom>
            <a:avLst/>
            <a:gdLst/>
            <a:ahLst/>
            <a:rect l="0" t="0" r="r" b="b"/>
            <a:pathLst>
              <a:path w="692" h="692">
                <a:moveTo>
                  <a:pt x="692" y="345"/>
                </a:moveTo>
                <a:cubicBezTo>
                  <a:pt x="692" y="368"/>
                  <a:pt x="690" y="390"/>
                  <a:pt x="685" y="414"/>
                </a:cubicBezTo>
                <a:cubicBezTo>
                  <a:pt x="681" y="436"/>
                  <a:pt x="674" y="458"/>
                  <a:pt x="665" y="478"/>
                </a:cubicBezTo>
                <a:cubicBezTo>
                  <a:pt x="657" y="499"/>
                  <a:pt x="646" y="519"/>
                  <a:pt x="633" y="538"/>
                </a:cubicBezTo>
                <a:cubicBezTo>
                  <a:pt x="620" y="557"/>
                  <a:pt x="606" y="574"/>
                  <a:pt x="590" y="591"/>
                </a:cubicBezTo>
                <a:cubicBezTo>
                  <a:pt x="574" y="607"/>
                  <a:pt x="556" y="621"/>
                  <a:pt x="537" y="633"/>
                </a:cubicBezTo>
                <a:cubicBezTo>
                  <a:pt x="518" y="646"/>
                  <a:pt x="498" y="657"/>
                  <a:pt x="478" y="665"/>
                </a:cubicBezTo>
                <a:cubicBezTo>
                  <a:pt x="457" y="674"/>
                  <a:pt x="435" y="681"/>
                  <a:pt x="413" y="685"/>
                </a:cubicBezTo>
                <a:cubicBezTo>
                  <a:pt x="390" y="689"/>
                  <a:pt x="368" y="692"/>
                  <a:pt x="345" y="692"/>
                </a:cubicBezTo>
                <a:cubicBezTo>
                  <a:pt x="323" y="692"/>
                  <a:pt x="300" y="689"/>
                  <a:pt x="278" y="685"/>
                </a:cubicBezTo>
                <a:cubicBezTo>
                  <a:pt x="256" y="681"/>
                  <a:pt x="234" y="674"/>
                  <a:pt x="213" y="665"/>
                </a:cubicBezTo>
                <a:cubicBezTo>
                  <a:pt x="192" y="657"/>
                  <a:pt x="172" y="646"/>
                  <a:pt x="153" y="633"/>
                </a:cubicBezTo>
                <a:cubicBezTo>
                  <a:pt x="135" y="621"/>
                  <a:pt x="117" y="607"/>
                  <a:pt x="101" y="591"/>
                </a:cubicBezTo>
                <a:cubicBezTo>
                  <a:pt x="85" y="574"/>
                  <a:pt x="71" y="557"/>
                  <a:pt x="58" y="538"/>
                </a:cubicBezTo>
                <a:cubicBezTo>
                  <a:pt x="45" y="519"/>
                  <a:pt x="35" y="499"/>
                  <a:pt x="26" y="478"/>
                </a:cubicBezTo>
                <a:cubicBezTo>
                  <a:pt x="17" y="458"/>
                  <a:pt x="11" y="436"/>
                  <a:pt x="7" y="414"/>
                </a:cubicBezTo>
                <a:cubicBezTo>
                  <a:pt x="2" y="390"/>
                  <a:pt x="0" y="368"/>
                  <a:pt x="0" y="345"/>
                </a:cubicBezTo>
                <a:cubicBezTo>
                  <a:pt x="0" y="323"/>
                  <a:pt x="2" y="300"/>
                  <a:pt x="7" y="278"/>
                </a:cubicBezTo>
                <a:cubicBezTo>
                  <a:pt x="11" y="256"/>
                  <a:pt x="17" y="234"/>
                  <a:pt x="26" y="213"/>
                </a:cubicBezTo>
                <a:cubicBezTo>
                  <a:pt x="35" y="192"/>
                  <a:pt x="45" y="172"/>
                  <a:pt x="58" y="153"/>
                </a:cubicBezTo>
                <a:cubicBezTo>
                  <a:pt x="71" y="135"/>
                  <a:pt x="85" y="117"/>
                  <a:pt x="101" y="101"/>
                </a:cubicBezTo>
                <a:cubicBezTo>
                  <a:pt x="117" y="85"/>
                  <a:pt x="135" y="71"/>
                  <a:pt x="153" y="58"/>
                </a:cubicBezTo>
                <a:cubicBezTo>
                  <a:pt x="172" y="45"/>
                  <a:pt x="192" y="35"/>
                  <a:pt x="213" y="26"/>
                </a:cubicBezTo>
                <a:cubicBezTo>
                  <a:pt x="234" y="17"/>
                  <a:pt x="256" y="11"/>
                  <a:pt x="278" y="6"/>
                </a:cubicBezTo>
                <a:cubicBezTo>
                  <a:pt x="300" y="2"/>
                  <a:pt x="323" y="0"/>
                  <a:pt x="345" y="0"/>
                </a:cubicBezTo>
                <a:cubicBezTo>
                  <a:pt x="368" y="0"/>
                  <a:pt x="390" y="2"/>
                  <a:pt x="413" y="6"/>
                </a:cubicBezTo>
                <a:cubicBezTo>
                  <a:pt x="435" y="11"/>
                  <a:pt x="457" y="17"/>
                  <a:pt x="478" y="26"/>
                </a:cubicBezTo>
                <a:cubicBezTo>
                  <a:pt x="498" y="35"/>
                  <a:pt x="518" y="45"/>
                  <a:pt x="537" y="58"/>
                </a:cubicBezTo>
                <a:cubicBezTo>
                  <a:pt x="556" y="71"/>
                  <a:pt x="574" y="85"/>
                  <a:pt x="590" y="101"/>
                </a:cubicBezTo>
                <a:cubicBezTo>
                  <a:pt x="606" y="117"/>
                  <a:pt x="620" y="135"/>
                  <a:pt x="633" y="153"/>
                </a:cubicBezTo>
                <a:cubicBezTo>
                  <a:pt x="646" y="172"/>
                  <a:pt x="657" y="192"/>
                  <a:pt x="665" y="213"/>
                </a:cubicBezTo>
                <a:cubicBezTo>
                  <a:pt x="674" y="234"/>
                  <a:pt x="681" y="256"/>
                  <a:pt x="685" y="278"/>
                </a:cubicBezTo>
                <a:cubicBezTo>
                  <a:pt x="690" y="300"/>
                  <a:pt x="692" y="323"/>
                  <a:pt x="692" y="34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39600" y="1520640"/>
            <a:ext cx="149760" cy="149760"/>
          </a:xfrm>
          <a:custGeom>
            <a:avLst/>
            <a:gdLst/>
            <a:ahLst/>
            <a:rect l="0" t="0" r="r" b="b"/>
            <a:pathLst>
              <a:path w="416" h="416">
                <a:moveTo>
                  <a:pt x="416" y="208"/>
                </a:moveTo>
                <a:cubicBezTo>
                  <a:pt x="416" y="222"/>
                  <a:pt x="414" y="235"/>
                  <a:pt x="412" y="249"/>
                </a:cubicBezTo>
                <a:cubicBezTo>
                  <a:pt x="409" y="262"/>
                  <a:pt x="405" y="275"/>
                  <a:pt x="400" y="288"/>
                </a:cubicBezTo>
                <a:cubicBezTo>
                  <a:pt x="395" y="300"/>
                  <a:pt x="388" y="312"/>
                  <a:pt x="381" y="323"/>
                </a:cubicBezTo>
                <a:cubicBezTo>
                  <a:pt x="373" y="335"/>
                  <a:pt x="364" y="345"/>
                  <a:pt x="355" y="355"/>
                </a:cubicBezTo>
                <a:cubicBezTo>
                  <a:pt x="345" y="364"/>
                  <a:pt x="335" y="373"/>
                  <a:pt x="323" y="381"/>
                </a:cubicBezTo>
                <a:cubicBezTo>
                  <a:pt x="312" y="388"/>
                  <a:pt x="300" y="395"/>
                  <a:pt x="288" y="400"/>
                </a:cubicBezTo>
                <a:cubicBezTo>
                  <a:pt x="275" y="405"/>
                  <a:pt x="262" y="409"/>
                  <a:pt x="249" y="412"/>
                </a:cubicBezTo>
                <a:cubicBezTo>
                  <a:pt x="235" y="414"/>
                  <a:pt x="222" y="416"/>
                  <a:pt x="208" y="416"/>
                </a:cubicBezTo>
                <a:cubicBezTo>
                  <a:pt x="195" y="416"/>
                  <a:pt x="181" y="414"/>
                  <a:pt x="168" y="412"/>
                </a:cubicBezTo>
                <a:cubicBezTo>
                  <a:pt x="155" y="409"/>
                  <a:pt x="142" y="405"/>
                  <a:pt x="129" y="400"/>
                </a:cubicBezTo>
                <a:cubicBezTo>
                  <a:pt x="116" y="395"/>
                  <a:pt x="104" y="388"/>
                  <a:pt x="93" y="381"/>
                </a:cubicBezTo>
                <a:cubicBezTo>
                  <a:pt x="82" y="373"/>
                  <a:pt x="70" y="364"/>
                  <a:pt x="61" y="355"/>
                </a:cubicBezTo>
                <a:cubicBezTo>
                  <a:pt x="51" y="345"/>
                  <a:pt x="43" y="335"/>
                  <a:pt x="35" y="323"/>
                </a:cubicBezTo>
                <a:cubicBezTo>
                  <a:pt x="27" y="312"/>
                  <a:pt x="21" y="300"/>
                  <a:pt x="16" y="288"/>
                </a:cubicBezTo>
                <a:cubicBezTo>
                  <a:pt x="11" y="275"/>
                  <a:pt x="7" y="262"/>
                  <a:pt x="4" y="249"/>
                </a:cubicBezTo>
                <a:cubicBezTo>
                  <a:pt x="1" y="235"/>
                  <a:pt x="0" y="222"/>
                  <a:pt x="0" y="208"/>
                </a:cubicBezTo>
                <a:cubicBezTo>
                  <a:pt x="0" y="195"/>
                  <a:pt x="1" y="181"/>
                  <a:pt x="4" y="168"/>
                </a:cubicBezTo>
                <a:cubicBezTo>
                  <a:pt x="7" y="154"/>
                  <a:pt x="11" y="142"/>
                  <a:pt x="16" y="129"/>
                </a:cubicBezTo>
                <a:cubicBezTo>
                  <a:pt x="21" y="115"/>
                  <a:pt x="27" y="103"/>
                  <a:pt x="35" y="92"/>
                </a:cubicBezTo>
                <a:cubicBezTo>
                  <a:pt x="43" y="81"/>
                  <a:pt x="51" y="70"/>
                  <a:pt x="61" y="61"/>
                </a:cubicBezTo>
                <a:cubicBezTo>
                  <a:pt x="70" y="51"/>
                  <a:pt x="82" y="43"/>
                  <a:pt x="93" y="35"/>
                </a:cubicBezTo>
                <a:cubicBezTo>
                  <a:pt x="104" y="27"/>
                  <a:pt x="116" y="21"/>
                  <a:pt x="129" y="16"/>
                </a:cubicBezTo>
                <a:cubicBezTo>
                  <a:pt x="142" y="11"/>
                  <a:pt x="155" y="7"/>
                  <a:pt x="168" y="4"/>
                </a:cubicBezTo>
                <a:cubicBezTo>
                  <a:pt x="181" y="1"/>
                  <a:pt x="195" y="0"/>
                  <a:pt x="208" y="0"/>
                </a:cubicBezTo>
                <a:cubicBezTo>
                  <a:pt x="222" y="0"/>
                  <a:pt x="235" y="1"/>
                  <a:pt x="249" y="4"/>
                </a:cubicBezTo>
                <a:cubicBezTo>
                  <a:pt x="262" y="7"/>
                  <a:pt x="275" y="11"/>
                  <a:pt x="288" y="16"/>
                </a:cubicBezTo>
                <a:cubicBezTo>
                  <a:pt x="300" y="21"/>
                  <a:pt x="312" y="27"/>
                  <a:pt x="323" y="35"/>
                </a:cubicBezTo>
                <a:cubicBezTo>
                  <a:pt x="335" y="43"/>
                  <a:pt x="345" y="51"/>
                  <a:pt x="355" y="61"/>
                </a:cubicBezTo>
                <a:cubicBezTo>
                  <a:pt x="364" y="70"/>
                  <a:pt x="373" y="81"/>
                  <a:pt x="381" y="92"/>
                </a:cubicBezTo>
                <a:cubicBezTo>
                  <a:pt x="388" y="103"/>
                  <a:pt x="395" y="115"/>
                  <a:pt x="400" y="129"/>
                </a:cubicBezTo>
                <a:cubicBezTo>
                  <a:pt x="405" y="142"/>
                  <a:pt x="409" y="154"/>
                  <a:pt x="412" y="168"/>
                </a:cubicBezTo>
                <a:cubicBezTo>
                  <a:pt x="414" y="181"/>
                  <a:pt x="416" y="195"/>
                  <a:pt x="416" y="2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77040" y="1558080"/>
            <a:ext cx="74880" cy="74880"/>
          </a:xfrm>
          <a:custGeom>
            <a:avLst/>
            <a:gdLst/>
            <a:ahLst/>
            <a:rect l="0" t="0" r="r" b="b"/>
            <a:pathLst>
              <a:path w="208" h="208">
                <a:moveTo>
                  <a:pt x="208" y="103"/>
                </a:moveTo>
                <a:cubicBezTo>
                  <a:pt x="208" y="117"/>
                  <a:pt x="205" y="131"/>
                  <a:pt x="200" y="144"/>
                </a:cubicBezTo>
                <a:cubicBezTo>
                  <a:pt x="195" y="157"/>
                  <a:pt x="187" y="168"/>
                  <a:pt x="178" y="178"/>
                </a:cubicBezTo>
                <a:cubicBezTo>
                  <a:pt x="168" y="187"/>
                  <a:pt x="157" y="195"/>
                  <a:pt x="144" y="200"/>
                </a:cubicBezTo>
                <a:cubicBezTo>
                  <a:pt x="131" y="205"/>
                  <a:pt x="118" y="208"/>
                  <a:pt x="104" y="208"/>
                </a:cubicBezTo>
                <a:cubicBezTo>
                  <a:pt x="91" y="208"/>
                  <a:pt x="76" y="205"/>
                  <a:pt x="64" y="200"/>
                </a:cubicBezTo>
                <a:cubicBezTo>
                  <a:pt x="51" y="195"/>
                  <a:pt x="40" y="187"/>
                  <a:pt x="30" y="178"/>
                </a:cubicBezTo>
                <a:cubicBezTo>
                  <a:pt x="20" y="168"/>
                  <a:pt x="13" y="157"/>
                  <a:pt x="8" y="144"/>
                </a:cubicBezTo>
                <a:cubicBezTo>
                  <a:pt x="2" y="131"/>
                  <a:pt x="0" y="117"/>
                  <a:pt x="0" y="103"/>
                </a:cubicBezTo>
                <a:cubicBezTo>
                  <a:pt x="0" y="90"/>
                  <a:pt x="2" y="76"/>
                  <a:pt x="8" y="64"/>
                </a:cubicBezTo>
                <a:cubicBezTo>
                  <a:pt x="13" y="51"/>
                  <a:pt x="20" y="40"/>
                  <a:pt x="30" y="30"/>
                </a:cubicBezTo>
                <a:cubicBezTo>
                  <a:pt x="40" y="20"/>
                  <a:pt x="51" y="13"/>
                  <a:pt x="64" y="8"/>
                </a:cubicBezTo>
                <a:cubicBezTo>
                  <a:pt x="76" y="2"/>
                  <a:pt x="91" y="0"/>
                  <a:pt x="104" y="0"/>
                </a:cubicBezTo>
                <a:cubicBezTo>
                  <a:pt x="118" y="0"/>
                  <a:pt x="131" y="2"/>
                  <a:pt x="144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40"/>
                  <a:pt x="195" y="51"/>
                  <a:pt x="200" y="64"/>
                </a:cubicBezTo>
                <a:cubicBezTo>
                  <a:pt x="205" y="76"/>
                  <a:pt x="208" y="90"/>
                  <a:pt x="208" y="10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09080" y="1598760"/>
            <a:ext cx="172080" cy="210240"/>
          </a:xfrm>
          <a:custGeom>
            <a:avLst/>
            <a:gdLst/>
            <a:ahLst/>
            <a:rect l="0" t="0" r="r" b="b"/>
            <a:pathLst>
              <a:path w="478" h="584">
                <a:moveTo>
                  <a:pt x="23" y="0"/>
                </a:moveTo>
                <a:lnTo>
                  <a:pt x="478" y="406"/>
                </a:lnTo>
                <a:cubicBezTo>
                  <a:pt x="478" y="406"/>
                  <a:pt x="386" y="524"/>
                  <a:pt x="204" y="584"/>
                </a:cubicBezTo>
                <a:lnTo>
                  <a:pt x="0" y="5"/>
                </a:lnTo>
                <a:lnTo>
                  <a:pt x="23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05480" y="1576080"/>
            <a:ext cx="32040" cy="32400"/>
          </a:xfrm>
          <a:custGeom>
            <a:avLst/>
            <a:gdLst/>
            <a:ahLst/>
            <a:rect l="0" t="0" r="r" b="b"/>
            <a:pathLst>
              <a:path w="89" h="90">
                <a:moveTo>
                  <a:pt x="34" y="90"/>
                </a:moveTo>
                <a:cubicBezTo>
                  <a:pt x="26" y="90"/>
                  <a:pt x="17" y="86"/>
                  <a:pt x="10" y="80"/>
                </a:cubicBezTo>
                <a:cubicBezTo>
                  <a:pt x="-3" y="65"/>
                  <a:pt x="-3" y="44"/>
                  <a:pt x="10" y="30"/>
                </a:cubicBezTo>
                <a:lnTo>
                  <a:pt x="30" y="11"/>
                </a:lnTo>
                <a:cubicBezTo>
                  <a:pt x="43" y="-3"/>
                  <a:pt x="65" y="-3"/>
                  <a:pt x="79" y="11"/>
                </a:cubicBezTo>
                <a:cubicBezTo>
                  <a:pt x="93" y="24"/>
                  <a:pt x="93" y="46"/>
                  <a:pt x="79" y="59"/>
                </a:cubicBezTo>
                <a:lnTo>
                  <a:pt x="59" y="80"/>
                </a:lnTo>
                <a:cubicBezTo>
                  <a:pt x="52" y="86"/>
                  <a:pt x="43" y="90"/>
                  <a:pt x="34" y="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86840" y="137160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6" y="242"/>
                </a:moveTo>
                <a:cubicBezTo>
                  <a:pt x="-8" y="313"/>
                  <a:pt x="6" y="404"/>
                  <a:pt x="6" y="404"/>
                </a:cubicBezTo>
                <a:lnTo>
                  <a:pt x="251" y="147"/>
                </a:lnTo>
                <a:cubicBezTo>
                  <a:pt x="261" y="97"/>
                  <a:pt x="233" y="12"/>
                  <a:pt x="191" y="1"/>
                </a:cubicBezTo>
                <a:cubicBezTo>
                  <a:pt x="150" y="-9"/>
                  <a:pt x="50" y="29"/>
                  <a:pt x="6" y="242"/>
                </a:cubicBezTo>
                <a:moveTo>
                  <a:pt x="180" y="414"/>
                </a:moveTo>
                <a:cubicBezTo>
                  <a:pt x="107" y="428"/>
                  <a:pt x="17" y="414"/>
                  <a:pt x="17" y="414"/>
                </a:cubicBezTo>
                <a:lnTo>
                  <a:pt x="273" y="170"/>
                </a:lnTo>
                <a:cubicBezTo>
                  <a:pt x="323" y="160"/>
                  <a:pt x="409" y="189"/>
                  <a:pt x="419" y="230"/>
                </a:cubicBezTo>
                <a:cubicBezTo>
                  <a:pt x="430" y="271"/>
                  <a:pt x="392" y="371"/>
                  <a:pt x="180" y="414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16280" y="1410840"/>
            <a:ext cx="186480" cy="186120"/>
          </a:xfrm>
          <a:custGeom>
            <a:avLst/>
            <a:gdLst/>
            <a:ahLst/>
            <a:rect l="0" t="0" r="r" b="b"/>
            <a:pathLst>
              <a:path w="518" h="517">
                <a:moveTo>
                  <a:pt x="506" y="45"/>
                </a:moveTo>
                <a:lnTo>
                  <a:pt x="105" y="499"/>
                </a:lnTo>
                <a:cubicBezTo>
                  <a:pt x="93" y="512"/>
                  <a:pt x="47" y="529"/>
                  <a:pt x="17" y="501"/>
                </a:cubicBezTo>
                <a:cubicBezTo>
                  <a:pt x="-12" y="472"/>
                  <a:pt x="3" y="428"/>
                  <a:pt x="15" y="415"/>
                </a:cubicBezTo>
                <a:lnTo>
                  <a:pt x="473" y="11"/>
                </a:lnTo>
                <a:cubicBezTo>
                  <a:pt x="473" y="11"/>
                  <a:pt x="496" y="-11"/>
                  <a:pt x="513" y="6"/>
                </a:cubicBezTo>
                <a:cubicBezTo>
                  <a:pt x="529" y="23"/>
                  <a:pt x="506" y="45"/>
                  <a:pt x="506" y="4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255680" y="129924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70520" y="130284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วั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587960" y="1302840"/>
            <a:ext cx="5479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ตถุ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2135160" y="1302840"/>
            <a:ext cx="13935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ประสงค์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801000" y="263988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0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2"/>
                </a:cubicBezTo>
                <a:lnTo>
                  <a:pt x="364" y="280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51400" y="263988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6"/>
                </a:moveTo>
                <a:lnTo>
                  <a:pt x="727" y="336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79"/>
                  <a:pt x="783" y="364"/>
                </a:cubicBezTo>
                <a:cubicBezTo>
                  <a:pt x="783" y="348"/>
                  <a:pt x="770" y="336"/>
                  <a:pt x="755" y="33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76240" y="2660040"/>
            <a:ext cx="256680" cy="100800"/>
          </a:xfrm>
          <a:custGeom>
            <a:avLst/>
            <a:gdLst/>
            <a:ahLst/>
            <a:rect l="0" t="0" r="r" b="b"/>
            <a:pathLst>
              <a:path w="713" h="280">
                <a:moveTo>
                  <a:pt x="690" y="280"/>
                </a:moveTo>
                <a:lnTo>
                  <a:pt x="42" y="280"/>
                </a:lnTo>
                <a:cubicBezTo>
                  <a:pt x="-14" y="280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0"/>
                  <a:pt x="690" y="28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876240" y="2660040"/>
            <a:ext cx="255240" cy="92520"/>
          </a:xfrm>
          <a:custGeom>
            <a:avLst/>
            <a:gdLst/>
            <a:ahLst/>
            <a:rect l="0" t="0" r="r" b="b"/>
            <a:pathLst>
              <a:path w="709" h="257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1"/>
                  <a:pt x="18" y="257"/>
                </a:cubicBezTo>
                <a:cubicBezTo>
                  <a:pt x="7" y="175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90920" y="2438640"/>
            <a:ext cx="110880" cy="111240"/>
          </a:xfrm>
          <a:custGeom>
            <a:avLst/>
            <a:gdLst/>
            <a:ahLst/>
            <a:rect l="0" t="0" r="r" b="b"/>
            <a:pathLst>
              <a:path w="308" h="309">
                <a:moveTo>
                  <a:pt x="308" y="197"/>
                </a:moveTo>
                <a:cubicBezTo>
                  <a:pt x="308" y="258"/>
                  <a:pt x="258" y="309"/>
                  <a:pt x="197" y="309"/>
                </a:cubicBezTo>
                <a:lnTo>
                  <a:pt x="84" y="309"/>
                </a:lnTo>
                <a:cubicBezTo>
                  <a:pt x="-28" y="309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7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21160" y="2438640"/>
            <a:ext cx="281880" cy="111240"/>
          </a:xfrm>
          <a:custGeom>
            <a:avLst/>
            <a:gdLst/>
            <a:ahLst/>
            <a:rect l="0" t="0" r="r" b="b"/>
            <a:pathLst>
              <a:path w="783" h="309">
                <a:moveTo>
                  <a:pt x="755" y="253"/>
                </a:moveTo>
                <a:lnTo>
                  <a:pt x="727" y="253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9"/>
                  <a:pt x="84" y="309"/>
                </a:cubicBezTo>
                <a:lnTo>
                  <a:pt x="755" y="309"/>
                </a:lnTo>
                <a:cubicBezTo>
                  <a:pt x="770" y="309"/>
                  <a:pt x="783" y="296"/>
                  <a:pt x="783" y="281"/>
                </a:cubicBezTo>
                <a:cubicBezTo>
                  <a:pt x="783" y="265"/>
                  <a:pt x="770" y="253"/>
                  <a:pt x="755" y="25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46360" y="2458800"/>
            <a:ext cx="256680" cy="70920"/>
          </a:xfrm>
          <a:custGeom>
            <a:avLst/>
            <a:gdLst/>
            <a:ahLst/>
            <a:rect l="0" t="0" r="r" b="b"/>
            <a:pathLst>
              <a:path w="713" h="197">
                <a:moveTo>
                  <a:pt x="690" y="197"/>
                </a:moveTo>
                <a:lnTo>
                  <a:pt x="42" y="197"/>
                </a:lnTo>
                <a:cubicBezTo>
                  <a:pt x="-14" y="197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7"/>
                  <a:pt x="690" y="19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46360" y="2458800"/>
            <a:ext cx="255960" cy="45720"/>
          </a:xfrm>
          <a:custGeom>
            <a:avLst/>
            <a:gdLst/>
            <a:ahLst/>
            <a:rect l="0" t="0" r="r" b="b"/>
            <a:pathLst>
              <a:path w="711" h="127">
                <a:moveTo>
                  <a:pt x="42" y="56"/>
                </a:moveTo>
                <a:lnTo>
                  <a:pt x="711" y="56"/>
                </a:lnTo>
                <a:cubicBezTo>
                  <a:pt x="708" y="25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70"/>
                  <a:pt x="1" y="127"/>
                </a:cubicBezTo>
                <a:cubicBezTo>
                  <a:pt x="6" y="88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811080" y="254952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2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901440" y="254952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6"/>
                </a:moveTo>
                <a:lnTo>
                  <a:pt x="616" y="196"/>
                </a:lnTo>
                <a:lnTo>
                  <a:pt x="616" y="55"/>
                </a:lnTo>
                <a:lnTo>
                  <a:pt x="644" y="55"/>
                </a:lnTo>
                <a:cubicBezTo>
                  <a:pt x="659" y="55"/>
                  <a:pt x="671" y="43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39"/>
                  <a:pt x="671" y="224"/>
                </a:cubicBezTo>
                <a:cubicBezTo>
                  <a:pt x="671" y="208"/>
                  <a:pt x="659" y="196"/>
                  <a:pt x="644" y="1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926640" y="2569320"/>
            <a:ext cx="216360" cy="50760"/>
          </a:xfrm>
          <a:custGeom>
            <a:avLst/>
            <a:gdLst/>
            <a:ahLst/>
            <a:rect l="0" t="0" r="r" b="b"/>
            <a:pathLst>
              <a:path w="601" h="141">
                <a:moveTo>
                  <a:pt x="578" y="141"/>
                </a:moveTo>
                <a:lnTo>
                  <a:pt x="42" y="141"/>
                </a:lnTo>
                <a:cubicBezTo>
                  <a:pt x="-14" y="141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1"/>
                  <a:pt x="578" y="14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26640" y="2569320"/>
            <a:ext cx="216360" cy="35640"/>
          </a:xfrm>
          <a:custGeom>
            <a:avLst/>
            <a:gdLst/>
            <a:ahLst/>
            <a:rect l="0" t="0" r="r" b="b"/>
            <a:pathLst>
              <a:path w="601" h="99">
                <a:moveTo>
                  <a:pt x="42" y="56"/>
                </a:moveTo>
                <a:lnTo>
                  <a:pt x="601" y="56"/>
                </a:lnTo>
                <a:cubicBezTo>
                  <a:pt x="599" y="27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9"/>
                </a:cubicBezTo>
                <a:cubicBezTo>
                  <a:pt x="9" y="75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3528720" y="1302840"/>
            <a:ext cx="15202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โครงการ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160280" y="23688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253880" y="23716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เรี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531080" y="2371680"/>
            <a:ext cx="6102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ยนรู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2157480" y="23716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3276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2139840" y="2371680"/>
            <a:ext cx="14072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เทคโนโลยี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300320" y="3124080"/>
            <a:ext cx="810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096640" y="3126240"/>
            <a:ext cx="616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จากพื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2713320" y="3126240"/>
            <a:ext cx="1082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นฐานจนถึ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3798000" y="3126240"/>
            <a:ext cx="299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งขั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4097160" y="312624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นสู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4424760" y="31262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3600360"/>
            <a:ext cx="4615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&amp; PyQt5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GUI programming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300320" y="4086360"/>
            <a:ext cx="3999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Software Deﬁned Radio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(SDR)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6286320" y="2428560"/>
            <a:ext cx="343080" cy="343440"/>
          </a:xfrm>
          <a:custGeom>
            <a:avLst/>
            <a:gdLst/>
            <a:ahLst/>
            <a:rect l="0" t="0" r="r" b="b"/>
            <a:pathLst>
              <a:path w="953" h="954">
                <a:moveTo>
                  <a:pt x="905" y="177"/>
                </a:moveTo>
                <a:lnTo>
                  <a:pt x="828" y="254"/>
                </a:lnTo>
                <a:cubicBezTo>
                  <a:pt x="828" y="254"/>
                  <a:pt x="777" y="279"/>
                  <a:pt x="726" y="228"/>
                </a:cubicBezTo>
                <a:cubicBezTo>
                  <a:pt x="675" y="177"/>
                  <a:pt x="700" y="126"/>
                  <a:pt x="700" y="126"/>
                </a:cubicBezTo>
                <a:lnTo>
                  <a:pt x="777" y="49"/>
                </a:lnTo>
                <a:cubicBezTo>
                  <a:pt x="802" y="24"/>
                  <a:pt x="772" y="0"/>
                  <a:pt x="749" y="0"/>
                </a:cubicBezTo>
                <a:cubicBezTo>
                  <a:pt x="636" y="0"/>
                  <a:pt x="544" y="92"/>
                  <a:pt x="544" y="205"/>
                </a:cubicBezTo>
                <a:cubicBezTo>
                  <a:pt x="544" y="221"/>
                  <a:pt x="546" y="236"/>
                  <a:pt x="549" y="251"/>
                </a:cubicBezTo>
                <a:lnTo>
                  <a:pt x="376" y="425"/>
                </a:lnTo>
                <a:lnTo>
                  <a:pt x="529" y="579"/>
                </a:lnTo>
                <a:lnTo>
                  <a:pt x="702" y="406"/>
                </a:lnTo>
                <a:cubicBezTo>
                  <a:pt x="717" y="409"/>
                  <a:pt x="733" y="411"/>
                  <a:pt x="749" y="411"/>
                </a:cubicBezTo>
                <a:cubicBezTo>
                  <a:pt x="862" y="411"/>
                  <a:pt x="953" y="318"/>
                  <a:pt x="953" y="205"/>
                </a:cubicBezTo>
                <a:cubicBezTo>
                  <a:pt x="953" y="182"/>
                  <a:pt x="930" y="151"/>
                  <a:pt x="905" y="177"/>
                </a:cubicBezTo>
                <a:moveTo>
                  <a:pt x="373" y="430"/>
                </a:moveTo>
                <a:lnTo>
                  <a:pt x="32" y="771"/>
                </a:lnTo>
                <a:cubicBezTo>
                  <a:pt x="-10" y="813"/>
                  <a:pt x="-10" y="880"/>
                  <a:pt x="32" y="922"/>
                </a:cubicBezTo>
                <a:cubicBezTo>
                  <a:pt x="74" y="964"/>
                  <a:pt x="141" y="964"/>
                  <a:pt x="184" y="922"/>
                </a:cubicBezTo>
                <a:lnTo>
                  <a:pt x="524" y="582"/>
                </a:lnTo>
                <a:lnTo>
                  <a:pt x="373" y="430"/>
                </a:lnTo>
                <a:moveTo>
                  <a:pt x="108" y="891"/>
                </a:moveTo>
                <a:cubicBezTo>
                  <a:pt x="85" y="891"/>
                  <a:pt x="67" y="872"/>
                  <a:pt x="67" y="849"/>
                </a:cubicBezTo>
                <a:cubicBezTo>
                  <a:pt x="67" y="826"/>
                  <a:pt x="85" y="808"/>
                  <a:pt x="108" y="808"/>
                </a:cubicBezTo>
                <a:cubicBezTo>
                  <a:pt x="131" y="808"/>
                  <a:pt x="149" y="826"/>
                  <a:pt x="149" y="849"/>
                </a:cubicBezTo>
                <a:cubicBezTo>
                  <a:pt x="149" y="872"/>
                  <a:pt x="131" y="891"/>
                  <a:pt x="108" y="89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6334200" y="248004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0"/>
                  <a:pt x="761" y="822"/>
                  <a:pt x="791" y="791"/>
                </a:cubicBezTo>
                <a:cubicBezTo>
                  <a:pt x="822" y="760"/>
                  <a:pt x="820" y="709"/>
                  <a:pt x="788" y="676"/>
                </a:cubicBezTo>
                <a:lnTo>
                  <a:pt x="137" y="26"/>
                </a:lnTo>
                <a:cubicBezTo>
                  <a:pt x="104" y="-7"/>
                  <a:pt x="53" y="-9"/>
                  <a:pt x="22" y="23"/>
                </a:cubicBezTo>
                <a:cubicBezTo>
                  <a:pt x="-9" y="54"/>
                  <a:pt x="-7" y="105"/>
                  <a:pt x="25" y="138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6267240" y="242856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8"/>
                  <a:pt x="292" y="81"/>
                </a:cubicBezTo>
                <a:lnTo>
                  <a:pt x="96" y="278"/>
                </a:lnTo>
                <a:cubicBezTo>
                  <a:pt x="96" y="278"/>
                  <a:pt x="68" y="249"/>
                  <a:pt x="40" y="278"/>
                </a:cubicBezTo>
                <a:lnTo>
                  <a:pt x="12" y="306"/>
                </a:lnTo>
                <a:cubicBezTo>
                  <a:pt x="12" y="306"/>
                  <a:pt x="-15" y="334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5"/>
                </a:lnTo>
                <a:cubicBezTo>
                  <a:pt x="208" y="445"/>
                  <a:pt x="236" y="417"/>
                  <a:pt x="208" y="389"/>
                </a:cubicBezTo>
                <a:lnTo>
                  <a:pt x="206" y="387"/>
                </a:lnTo>
                <a:cubicBezTo>
                  <a:pt x="227" y="366"/>
                  <a:pt x="260" y="345"/>
                  <a:pt x="292" y="361"/>
                </a:cubicBezTo>
                <a:lnTo>
                  <a:pt x="403" y="249"/>
                </a:lnTo>
                <a:cubicBezTo>
                  <a:pt x="403" y="249"/>
                  <a:pt x="376" y="165"/>
                  <a:pt x="431" y="109"/>
                </a:cubicBezTo>
                <a:cubicBezTo>
                  <a:pt x="488" y="53"/>
                  <a:pt x="516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300320" y="4572000"/>
            <a:ext cx="2808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RF Signal Processing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6646680" y="23688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6740280" y="2371680"/>
            <a:ext cx="3816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120800" y="2371680"/>
            <a:ext cx="142272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างแอปพลิ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8537040" y="2371680"/>
            <a:ext cx="5248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เคช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9063000" y="23724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6534000" y="3276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9057240" y="23716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65340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6786720" y="3124080"/>
            <a:ext cx="2821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Station Scanner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65340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6786720" y="3600360"/>
            <a:ext cx="2395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Program Recorder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65340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6786720" y="4086360"/>
            <a:ext cx="1972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Signal Analyzer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71480" y="5181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06040" y="52160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832680" y="52426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7"/>
                  <a:pt x="4" y="173"/>
                </a:cubicBezTo>
                <a:cubicBezTo>
                  <a:pt x="7" y="159"/>
                  <a:pt x="11" y="146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863280" y="52736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886320" y="52966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906120" y="53215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903960" y="53074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954360" y="51814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910800" y="52056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6786720" y="4572000"/>
            <a:ext cx="2486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Touch-Friendly GUI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065240" y="5133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136880" y="5136120"/>
            <a:ext cx="966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เปาหมาย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2102760" y="51339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248560" y="5136120"/>
            <a:ext cx="291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541600" y="5136120"/>
            <a:ext cx="910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างแอปที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3449880" y="51361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3682800" y="5136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3678480" y="5136120"/>
            <a:ext cx="683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งานได้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4359600" y="5136120"/>
            <a:ext cx="2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จริ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4641480" y="5136120"/>
            <a:ext cx="483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งบน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5125680" y="5133960"/>
            <a:ext cx="1703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Raspberry Pi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8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0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1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2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3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4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5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6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7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8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9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0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1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2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3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4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5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6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7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8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9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0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1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2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3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4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5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6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7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8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9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0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1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2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3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4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5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6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7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8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9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0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1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2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3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4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5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6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7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8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9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0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1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2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3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4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5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6" name=""/>
          <p:cNvSpPr/>
          <p:nvPr/>
        </p:nvSpPr>
        <p:spPr>
          <a:xfrm>
            <a:off x="848160" y="3289680"/>
            <a:ext cx="130680" cy="65520"/>
          </a:xfrm>
          <a:custGeom>
            <a:avLst/>
            <a:gdLst/>
            <a:ahLst/>
            <a:rect l="0" t="0" r="r" b="b"/>
            <a:pathLst>
              <a:path w="363" h="182">
                <a:moveTo>
                  <a:pt x="341" y="182"/>
                </a:moveTo>
                <a:cubicBezTo>
                  <a:pt x="264" y="182"/>
                  <a:pt x="207" y="147"/>
                  <a:pt x="171" y="78"/>
                </a:cubicBezTo>
                <a:cubicBezTo>
                  <a:pt x="136" y="147"/>
                  <a:pt x="85" y="182"/>
                  <a:pt x="21" y="182"/>
                </a:cubicBezTo>
                <a:cubicBezTo>
                  <a:pt x="9" y="182"/>
                  <a:pt x="0" y="173"/>
                  <a:pt x="0" y="161"/>
                </a:cubicBezTo>
                <a:cubicBezTo>
                  <a:pt x="0" y="149"/>
                  <a:pt x="9" y="140"/>
                  <a:pt x="21" y="140"/>
                </a:cubicBezTo>
                <a:cubicBezTo>
                  <a:pt x="79" y="140"/>
                  <a:pt x="123" y="98"/>
                  <a:pt x="150" y="16"/>
                </a:cubicBezTo>
                <a:cubicBezTo>
                  <a:pt x="153" y="7"/>
                  <a:pt x="161" y="0"/>
                  <a:pt x="170" y="0"/>
                </a:cubicBezTo>
                <a:cubicBezTo>
                  <a:pt x="179" y="0"/>
                  <a:pt x="188" y="7"/>
                  <a:pt x="190" y="16"/>
                </a:cubicBezTo>
                <a:cubicBezTo>
                  <a:pt x="219" y="100"/>
                  <a:pt x="266" y="140"/>
                  <a:pt x="341" y="140"/>
                </a:cubicBezTo>
                <a:cubicBezTo>
                  <a:pt x="353" y="140"/>
                  <a:pt x="363" y="149"/>
                  <a:pt x="363" y="161"/>
                </a:cubicBezTo>
                <a:cubicBezTo>
                  <a:pt x="363" y="173"/>
                  <a:pt x="353" y="182"/>
                  <a:pt x="341" y="18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7" name=""/>
          <p:cNvSpPr/>
          <p:nvPr/>
        </p:nvSpPr>
        <p:spPr>
          <a:xfrm>
            <a:off x="771480" y="3340800"/>
            <a:ext cx="124920" cy="124920"/>
          </a:xfrm>
          <a:custGeom>
            <a:avLst/>
            <a:gdLst/>
            <a:ahLst/>
            <a:rect l="0" t="0" r="r" b="b"/>
            <a:pathLst>
              <a:path w="347" h="347">
                <a:moveTo>
                  <a:pt x="314" y="53"/>
                </a:moveTo>
                <a:cubicBezTo>
                  <a:pt x="386" y="125"/>
                  <a:pt x="325" y="180"/>
                  <a:pt x="253" y="253"/>
                </a:cubicBezTo>
                <a:cubicBezTo>
                  <a:pt x="181" y="325"/>
                  <a:pt x="126" y="386"/>
                  <a:pt x="53" y="314"/>
                </a:cubicBezTo>
                <a:cubicBezTo>
                  <a:pt x="-18" y="242"/>
                  <a:pt x="-18" y="125"/>
                  <a:pt x="53" y="53"/>
                </a:cubicBezTo>
                <a:cubicBezTo>
                  <a:pt x="126" y="-18"/>
                  <a:pt x="242" y="-18"/>
                  <a:pt x="314" y="5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8" name=""/>
          <p:cNvSpPr/>
          <p:nvPr/>
        </p:nvSpPr>
        <p:spPr>
          <a:xfrm>
            <a:off x="795600" y="336492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64" y="14"/>
                </a:moveTo>
                <a:cubicBezTo>
                  <a:pt x="298" y="48"/>
                  <a:pt x="269" y="131"/>
                  <a:pt x="200" y="200"/>
                </a:cubicBezTo>
                <a:cubicBezTo>
                  <a:pt x="130" y="270"/>
                  <a:pt x="47" y="299"/>
                  <a:pt x="14" y="265"/>
                </a:cubicBezTo>
                <a:cubicBezTo>
                  <a:pt x="-20" y="231"/>
                  <a:pt x="8" y="147"/>
                  <a:pt x="77" y="78"/>
                </a:cubicBezTo>
                <a:cubicBezTo>
                  <a:pt x="147" y="9"/>
                  <a:pt x="230" y="-19"/>
                  <a:pt x="264" y="14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9" name=""/>
          <p:cNvSpPr/>
          <p:nvPr/>
        </p:nvSpPr>
        <p:spPr>
          <a:xfrm>
            <a:off x="923040" y="3340800"/>
            <a:ext cx="124560" cy="124920"/>
          </a:xfrm>
          <a:custGeom>
            <a:avLst/>
            <a:gdLst/>
            <a:ahLst/>
            <a:rect l="0" t="0" r="r" b="b"/>
            <a:pathLst>
              <a:path w="346" h="347">
                <a:moveTo>
                  <a:pt x="32" y="53"/>
                </a:moveTo>
                <a:cubicBezTo>
                  <a:pt x="-40" y="125"/>
                  <a:pt x="21" y="180"/>
                  <a:pt x="93" y="253"/>
                </a:cubicBezTo>
                <a:cubicBezTo>
                  <a:pt x="165" y="325"/>
                  <a:pt x="220" y="386"/>
                  <a:pt x="292" y="314"/>
                </a:cubicBezTo>
                <a:cubicBezTo>
                  <a:pt x="364" y="242"/>
                  <a:pt x="364" y="125"/>
                  <a:pt x="292" y="53"/>
                </a:cubicBezTo>
                <a:cubicBezTo>
                  <a:pt x="220" y="-18"/>
                  <a:pt x="104" y="-18"/>
                  <a:pt x="32" y="5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0" name=""/>
          <p:cNvSpPr/>
          <p:nvPr/>
        </p:nvSpPr>
        <p:spPr>
          <a:xfrm>
            <a:off x="923400" y="336492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14" y="14"/>
                </a:moveTo>
                <a:cubicBezTo>
                  <a:pt x="-20" y="48"/>
                  <a:pt x="8" y="131"/>
                  <a:pt x="78" y="200"/>
                </a:cubicBezTo>
                <a:cubicBezTo>
                  <a:pt x="147" y="270"/>
                  <a:pt x="230" y="299"/>
                  <a:pt x="264" y="265"/>
                </a:cubicBezTo>
                <a:cubicBezTo>
                  <a:pt x="298" y="231"/>
                  <a:pt x="269" y="147"/>
                  <a:pt x="200" y="78"/>
                </a:cubicBezTo>
                <a:cubicBezTo>
                  <a:pt x="132" y="9"/>
                  <a:pt x="47" y="-19"/>
                  <a:pt x="14" y="14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1" name=""/>
          <p:cNvSpPr/>
          <p:nvPr/>
        </p:nvSpPr>
        <p:spPr>
          <a:xfrm>
            <a:off x="916200" y="3423960"/>
            <a:ext cx="55080" cy="102240"/>
          </a:xfrm>
          <a:custGeom>
            <a:avLst/>
            <a:gdLst/>
            <a:ahLst/>
            <a:rect l="0" t="0" r="r" b="b"/>
            <a:pathLst>
              <a:path w="153" h="284">
                <a:moveTo>
                  <a:pt x="75" y="5"/>
                </a:moveTo>
                <a:cubicBezTo>
                  <a:pt x="80" y="2"/>
                  <a:pt x="85" y="0"/>
                  <a:pt x="91" y="0"/>
                </a:cubicBezTo>
                <a:cubicBezTo>
                  <a:pt x="109" y="2"/>
                  <a:pt x="126" y="9"/>
                  <a:pt x="137" y="19"/>
                </a:cubicBezTo>
                <a:cubicBezTo>
                  <a:pt x="148" y="30"/>
                  <a:pt x="154" y="44"/>
                  <a:pt x="153" y="59"/>
                </a:cubicBezTo>
                <a:cubicBezTo>
                  <a:pt x="150" y="84"/>
                  <a:pt x="124" y="107"/>
                  <a:pt x="80" y="103"/>
                </a:cubicBezTo>
                <a:cubicBezTo>
                  <a:pt x="63" y="101"/>
                  <a:pt x="55" y="106"/>
                  <a:pt x="55" y="109"/>
                </a:cubicBezTo>
                <a:cubicBezTo>
                  <a:pt x="55" y="111"/>
                  <a:pt x="61" y="118"/>
                  <a:pt x="78" y="120"/>
                </a:cubicBezTo>
                <a:cubicBezTo>
                  <a:pt x="96" y="122"/>
                  <a:pt x="112" y="129"/>
                  <a:pt x="124" y="139"/>
                </a:cubicBezTo>
                <a:cubicBezTo>
                  <a:pt x="135" y="150"/>
                  <a:pt x="141" y="164"/>
                  <a:pt x="140" y="179"/>
                </a:cubicBezTo>
                <a:cubicBezTo>
                  <a:pt x="137" y="204"/>
                  <a:pt x="110" y="228"/>
                  <a:pt x="67" y="224"/>
                </a:cubicBezTo>
                <a:cubicBezTo>
                  <a:pt x="55" y="222"/>
                  <a:pt x="48" y="225"/>
                  <a:pt x="45" y="226"/>
                </a:cubicBezTo>
                <a:cubicBezTo>
                  <a:pt x="43" y="228"/>
                  <a:pt x="42" y="229"/>
                  <a:pt x="42" y="230"/>
                </a:cubicBezTo>
                <a:cubicBezTo>
                  <a:pt x="42" y="232"/>
                  <a:pt x="48" y="239"/>
                  <a:pt x="65" y="241"/>
                </a:cubicBezTo>
                <a:cubicBezTo>
                  <a:pt x="77" y="242"/>
                  <a:pt x="85" y="253"/>
                  <a:pt x="84" y="265"/>
                </a:cubicBezTo>
                <a:cubicBezTo>
                  <a:pt x="83" y="276"/>
                  <a:pt x="72" y="285"/>
                  <a:pt x="60" y="284"/>
                </a:cubicBezTo>
                <a:cubicBezTo>
                  <a:pt x="17" y="279"/>
                  <a:pt x="-3" y="251"/>
                  <a:pt x="0" y="225"/>
                </a:cubicBezTo>
                <a:cubicBezTo>
                  <a:pt x="3" y="199"/>
                  <a:pt x="28" y="176"/>
                  <a:pt x="71" y="180"/>
                </a:cubicBezTo>
                <a:cubicBezTo>
                  <a:pt x="84" y="182"/>
                  <a:pt x="90" y="179"/>
                  <a:pt x="93" y="177"/>
                </a:cubicBezTo>
                <a:cubicBezTo>
                  <a:pt x="95" y="176"/>
                  <a:pt x="96" y="175"/>
                  <a:pt x="96" y="174"/>
                </a:cubicBezTo>
                <a:cubicBezTo>
                  <a:pt x="96" y="171"/>
                  <a:pt x="90" y="164"/>
                  <a:pt x="73" y="163"/>
                </a:cubicBezTo>
                <a:cubicBezTo>
                  <a:pt x="30" y="158"/>
                  <a:pt x="10" y="130"/>
                  <a:pt x="13" y="104"/>
                </a:cubicBezTo>
                <a:cubicBezTo>
                  <a:pt x="15" y="79"/>
                  <a:pt x="41" y="56"/>
                  <a:pt x="84" y="60"/>
                </a:cubicBezTo>
                <a:cubicBezTo>
                  <a:pt x="97" y="62"/>
                  <a:pt x="103" y="59"/>
                  <a:pt x="106" y="57"/>
                </a:cubicBezTo>
                <a:cubicBezTo>
                  <a:pt x="108" y="56"/>
                  <a:pt x="109" y="55"/>
                  <a:pt x="109" y="54"/>
                </a:cubicBezTo>
                <a:cubicBezTo>
                  <a:pt x="109" y="52"/>
                  <a:pt x="103" y="45"/>
                  <a:pt x="86" y="43"/>
                </a:cubicBezTo>
                <a:cubicBezTo>
                  <a:pt x="75" y="42"/>
                  <a:pt x="66" y="31"/>
                  <a:pt x="67" y="19"/>
                </a:cubicBezTo>
                <a:cubicBezTo>
                  <a:pt x="68" y="13"/>
                  <a:pt x="71" y="8"/>
                  <a:pt x="75" y="5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2" name=""/>
          <p:cNvSpPr/>
          <p:nvPr/>
        </p:nvSpPr>
        <p:spPr>
          <a:xfrm>
            <a:off x="848160" y="3461400"/>
            <a:ext cx="53640" cy="101160"/>
          </a:xfrm>
          <a:custGeom>
            <a:avLst/>
            <a:gdLst/>
            <a:ahLst/>
            <a:rect l="0" t="0" r="r" b="b"/>
            <a:pathLst>
              <a:path w="149" h="281">
                <a:moveTo>
                  <a:pt x="114" y="278"/>
                </a:moveTo>
                <a:cubicBezTo>
                  <a:pt x="72" y="290"/>
                  <a:pt x="42" y="271"/>
                  <a:pt x="35" y="247"/>
                </a:cubicBezTo>
                <a:cubicBezTo>
                  <a:pt x="28" y="222"/>
                  <a:pt x="43" y="191"/>
                  <a:pt x="86" y="179"/>
                </a:cubicBezTo>
                <a:cubicBezTo>
                  <a:pt x="103" y="175"/>
                  <a:pt x="107" y="167"/>
                  <a:pt x="107" y="164"/>
                </a:cubicBezTo>
                <a:cubicBezTo>
                  <a:pt x="106" y="162"/>
                  <a:pt x="98" y="158"/>
                  <a:pt x="81" y="162"/>
                </a:cubicBezTo>
                <a:cubicBezTo>
                  <a:pt x="38" y="174"/>
                  <a:pt x="9" y="155"/>
                  <a:pt x="2" y="131"/>
                </a:cubicBezTo>
                <a:cubicBezTo>
                  <a:pt x="-5" y="106"/>
                  <a:pt x="10" y="75"/>
                  <a:pt x="53" y="63"/>
                </a:cubicBezTo>
                <a:cubicBezTo>
                  <a:pt x="69" y="59"/>
                  <a:pt x="75" y="51"/>
                  <a:pt x="74" y="48"/>
                </a:cubicBezTo>
                <a:cubicBezTo>
                  <a:pt x="73" y="45"/>
                  <a:pt x="64" y="41"/>
                  <a:pt x="48" y="45"/>
                </a:cubicBezTo>
                <a:cubicBezTo>
                  <a:pt x="36" y="49"/>
                  <a:pt x="25" y="42"/>
                  <a:pt x="21" y="30"/>
                </a:cubicBezTo>
                <a:cubicBezTo>
                  <a:pt x="18" y="19"/>
                  <a:pt x="25" y="7"/>
                  <a:pt x="36" y="4"/>
                </a:cubicBezTo>
                <a:cubicBezTo>
                  <a:pt x="79" y="-8"/>
                  <a:pt x="108" y="11"/>
                  <a:pt x="115" y="36"/>
                </a:cubicBezTo>
                <a:cubicBezTo>
                  <a:pt x="122" y="61"/>
                  <a:pt x="107" y="92"/>
                  <a:pt x="64" y="104"/>
                </a:cubicBezTo>
                <a:cubicBezTo>
                  <a:pt x="48" y="109"/>
                  <a:pt x="43" y="117"/>
                  <a:pt x="43" y="119"/>
                </a:cubicBezTo>
                <a:cubicBezTo>
                  <a:pt x="44" y="122"/>
                  <a:pt x="52" y="126"/>
                  <a:pt x="69" y="121"/>
                </a:cubicBezTo>
                <a:cubicBezTo>
                  <a:pt x="112" y="109"/>
                  <a:pt x="141" y="128"/>
                  <a:pt x="148" y="153"/>
                </a:cubicBezTo>
                <a:cubicBezTo>
                  <a:pt x="155" y="177"/>
                  <a:pt x="140" y="208"/>
                  <a:pt x="98" y="220"/>
                </a:cubicBezTo>
                <a:cubicBezTo>
                  <a:pt x="81" y="225"/>
                  <a:pt x="76" y="233"/>
                  <a:pt x="77" y="235"/>
                </a:cubicBezTo>
                <a:cubicBezTo>
                  <a:pt x="78" y="238"/>
                  <a:pt x="86" y="242"/>
                  <a:pt x="102" y="237"/>
                </a:cubicBezTo>
                <a:cubicBezTo>
                  <a:pt x="114" y="234"/>
                  <a:pt x="126" y="241"/>
                  <a:pt x="129" y="252"/>
                </a:cubicBezTo>
                <a:cubicBezTo>
                  <a:pt x="132" y="263"/>
                  <a:pt x="125" y="275"/>
                  <a:pt x="114" y="278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3" name=""/>
          <p:cNvSpPr/>
          <p:nvPr/>
        </p:nvSpPr>
        <p:spPr>
          <a:xfrm>
            <a:off x="779040" y="34855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8"/>
                  <a:pt x="56" y="55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7" y="62"/>
                  <a:pt x="9" y="55"/>
                </a:cubicBezTo>
                <a:cubicBezTo>
                  <a:pt x="3" y="48"/>
                  <a:pt x="0" y="41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7" y="3"/>
                  <a:pt x="24" y="0"/>
                  <a:pt x="33" y="0"/>
                </a:cubicBezTo>
                <a:cubicBezTo>
                  <a:pt x="42" y="0"/>
                  <a:pt x="49" y="3"/>
                  <a:pt x="56" y="9"/>
                </a:cubicBezTo>
                <a:cubicBezTo>
                  <a:pt x="62" y="15"/>
                  <a:pt x="65" y="23"/>
                  <a:pt x="65" y="3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4" name=""/>
          <p:cNvSpPr/>
          <p:nvPr/>
        </p:nvSpPr>
        <p:spPr>
          <a:xfrm>
            <a:off x="809640" y="350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3"/>
                  <a:pt x="83" y="59"/>
                </a:cubicBezTo>
                <a:cubicBezTo>
                  <a:pt x="81" y="64"/>
                  <a:pt x="78" y="68"/>
                  <a:pt x="74" y="73"/>
                </a:cubicBezTo>
                <a:cubicBezTo>
                  <a:pt x="70" y="77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8" y="83"/>
                </a:cubicBezTo>
                <a:cubicBezTo>
                  <a:pt x="22" y="81"/>
                  <a:pt x="18" y="77"/>
                  <a:pt x="14" y="73"/>
                </a:cubicBezTo>
                <a:cubicBezTo>
                  <a:pt x="10" y="68"/>
                  <a:pt x="7" y="64"/>
                  <a:pt x="3" y="59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7" y="21"/>
                  <a:pt x="10" y="16"/>
                  <a:pt x="14" y="12"/>
                </a:cubicBezTo>
                <a:cubicBezTo>
                  <a:pt x="18" y="8"/>
                  <a:pt x="22" y="5"/>
                  <a:pt x="28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5" name=""/>
          <p:cNvSpPr/>
          <p:nvPr/>
        </p:nvSpPr>
        <p:spPr>
          <a:xfrm>
            <a:off x="986040" y="3477600"/>
            <a:ext cx="31320" cy="31320"/>
          </a:xfrm>
          <a:custGeom>
            <a:avLst/>
            <a:gdLst/>
            <a:ahLst/>
            <a:rect l="0" t="0" r="r" b="b"/>
            <a:pathLst>
              <a:path w="87" h="87">
                <a:moveTo>
                  <a:pt x="87" y="43"/>
                </a:moveTo>
                <a:cubicBezTo>
                  <a:pt x="87" y="49"/>
                  <a:pt x="86" y="54"/>
                  <a:pt x="83" y="59"/>
                </a:cubicBezTo>
                <a:cubicBezTo>
                  <a:pt x="81" y="65"/>
                  <a:pt x="78" y="69"/>
                  <a:pt x="74" y="74"/>
                </a:cubicBezTo>
                <a:cubicBezTo>
                  <a:pt x="70" y="78"/>
                  <a:pt x="66" y="81"/>
                  <a:pt x="60" y="83"/>
                </a:cubicBezTo>
                <a:cubicBezTo>
                  <a:pt x="55" y="86"/>
                  <a:pt x="50" y="87"/>
                  <a:pt x="44" y="87"/>
                </a:cubicBezTo>
                <a:cubicBezTo>
                  <a:pt x="38" y="87"/>
                  <a:pt x="33" y="86"/>
                  <a:pt x="28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69"/>
                  <a:pt x="6" y="65"/>
                  <a:pt x="4" y="59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7"/>
                  <a:pt x="1" y="32"/>
                  <a:pt x="4" y="27"/>
                </a:cubicBezTo>
                <a:cubicBezTo>
                  <a:pt x="6" y="22"/>
                  <a:pt x="9" y="17"/>
                  <a:pt x="13" y="13"/>
                </a:cubicBezTo>
                <a:cubicBezTo>
                  <a:pt x="17" y="9"/>
                  <a:pt x="21" y="6"/>
                  <a:pt x="28" y="4"/>
                </a:cubicBezTo>
                <a:cubicBezTo>
                  <a:pt x="33" y="2"/>
                  <a:pt x="38" y="0"/>
                  <a:pt x="44" y="0"/>
                </a:cubicBezTo>
                <a:cubicBezTo>
                  <a:pt x="50" y="0"/>
                  <a:pt x="55" y="2"/>
                  <a:pt x="60" y="4"/>
                </a:cubicBezTo>
                <a:cubicBezTo>
                  <a:pt x="66" y="6"/>
                  <a:pt x="70" y="9"/>
                  <a:pt x="74" y="13"/>
                </a:cubicBezTo>
                <a:cubicBezTo>
                  <a:pt x="78" y="17"/>
                  <a:pt x="81" y="22"/>
                  <a:pt x="83" y="27"/>
                </a:cubicBezTo>
                <a:cubicBezTo>
                  <a:pt x="86" y="32"/>
                  <a:pt x="87" y="37"/>
                  <a:pt x="87" y="43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6" name=""/>
          <p:cNvSpPr/>
          <p:nvPr/>
        </p:nvSpPr>
        <p:spPr>
          <a:xfrm>
            <a:off x="955440" y="35161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3" y="65"/>
                  <a:pt x="16" y="62"/>
                  <a:pt x="10" y="56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3"/>
                  <a:pt x="3" y="16"/>
                  <a:pt x="10" y="9"/>
                </a:cubicBezTo>
                <a:cubicBezTo>
                  <a:pt x="16" y="3"/>
                  <a:pt x="23" y="0"/>
                  <a:pt x="33" y="0"/>
                </a:cubicBezTo>
                <a:cubicBezTo>
                  <a:pt x="42" y="0"/>
                  <a:pt x="49" y="3"/>
                  <a:pt x="56" y="9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7" name=""/>
          <p:cNvSpPr/>
          <p:nvPr/>
        </p:nvSpPr>
        <p:spPr>
          <a:xfrm>
            <a:off x="894240" y="342396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1" y="50"/>
                  <a:pt x="55" y="56"/>
                </a:cubicBezTo>
                <a:cubicBezTo>
                  <a:pt x="49" y="62"/>
                  <a:pt x="41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3" y="50"/>
                  <a:pt x="0" y="42"/>
                  <a:pt x="0" y="32"/>
                </a:cubicBezTo>
                <a:cubicBezTo>
                  <a:pt x="0" y="23"/>
                  <a:pt x="3" y="16"/>
                  <a:pt x="10" y="10"/>
                </a:cubicBezTo>
                <a:cubicBezTo>
                  <a:pt x="16" y="3"/>
                  <a:pt x="24" y="0"/>
                  <a:pt x="33" y="0"/>
                </a:cubicBezTo>
                <a:cubicBezTo>
                  <a:pt x="41" y="0"/>
                  <a:pt x="49" y="3"/>
                  <a:pt x="55" y="10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8" name=""/>
          <p:cNvSpPr/>
          <p:nvPr/>
        </p:nvSpPr>
        <p:spPr>
          <a:xfrm>
            <a:off x="809640" y="34470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4"/>
                  <a:pt x="78" y="69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8" y="83"/>
                </a:cubicBezTo>
                <a:cubicBezTo>
                  <a:pt x="22" y="81"/>
                  <a:pt x="18" y="78"/>
                  <a:pt x="14" y="74"/>
                </a:cubicBezTo>
                <a:cubicBezTo>
                  <a:pt x="10" y="69"/>
                  <a:pt x="7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2"/>
                  <a:pt x="3" y="27"/>
                </a:cubicBezTo>
                <a:cubicBezTo>
                  <a:pt x="7" y="21"/>
                  <a:pt x="10" y="17"/>
                  <a:pt x="14" y="13"/>
                </a:cubicBezTo>
                <a:cubicBezTo>
                  <a:pt x="18" y="9"/>
                  <a:pt x="22" y="6"/>
                  <a:pt x="28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1"/>
                  <a:pt x="83" y="27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9" name=""/>
          <p:cNvSpPr/>
          <p:nvPr/>
        </p:nvSpPr>
        <p:spPr>
          <a:xfrm>
            <a:off x="970920" y="34009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2" y="50"/>
                  <a:pt x="55" y="56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5" y="62"/>
                  <a:pt x="9" y="56"/>
                </a:cubicBezTo>
                <a:cubicBezTo>
                  <a:pt x="3" y="50"/>
                  <a:pt x="0" y="42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5" y="3"/>
                  <a:pt x="23" y="0"/>
                  <a:pt x="32" y="0"/>
                </a:cubicBezTo>
                <a:cubicBezTo>
                  <a:pt x="41" y="0"/>
                  <a:pt x="49" y="3"/>
                  <a:pt x="55" y="10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0" name=""/>
          <p:cNvSpPr/>
          <p:nvPr/>
        </p:nvSpPr>
        <p:spPr>
          <a:xfrm>
            <a:off x="855720" y="338580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5"/>
                </a:cubicBezTo>
                <a:cubicBezTo>
                  <a:pt x="48" y="62"/>
                  <a:pt x="41" y="65"/>
                  <a:pt x="32" y="65"/>
                </a:cubicBezTo>
                <a:cubicBezTo>
                  <a:pt x="23" y="65"/>
                  <a:pt x="16" y="62"/>
                  <a:pt x="9" y="55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4"/>
                  <a:pt x="3" y="16"/>
                  <a:pt x="9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48" y="3"/>
                  <a:pt x="56" y="9"/>
                </a:cubicBezTo>
                <a:cubicBezTo>
                  <a:pt x="62" y="16"/>
                  <a:pt x="65" y="24"/>
                  <a:pt x="65" y="3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1" name=""/>
          <p:cNvSpPr txBox="1"/>
          <p:nvPr/>
        </p:nvSpPr>
        <p:spPr>
          <a:xfrm>
            <a:off x="1065240" y="32385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2" name=""/>
          <p:cNvSpPr txBox="1"/>
          <p:nvPr/>
        </p:nvSpPr>
        <p:spPr>
          <a:xfrm>
            <a:off x="1136880" y="3240720"/>
            <a:ext cx="326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พร้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3" name=""/>
          <p:cNvSpPr txBox="1"/>
          <p:nvPr/>
        </p:nvSpPr>
        <p:spPr>
          <a:xfrm>
            <a:off x="1463760" y="3240720"/>
            <a:ext cx="485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อมสํ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4" name=""/>
          <p:cNvSpPr txBox="1"/>
          <p:nvPr/>
        </p:nvSpPr>
        <p:spPr>
          <a:xfrm>
            <a:off x="1949760" y="324072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5" name=""/>
          <p:cNvSpPr txBox="1"/>
          <p:nvPr/>
        </p:nvSpPr>
        <p:spPr>
          <a:xfrm>
            <a:off x="2359080" y="3240720"/>
            <a:ext cx="1320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บการผจญภั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6" name=""/>
          <p:cNvSpPr txBox="1"/>
          <p:nvPr/>
        </p:nvSpPr>
        <p:spPr>
          <a:xfrm>
            <a:off x="3682080" y="3240720"/>
            <a:ext cx="575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ยใหม่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7" name=""/>
          <p:cNvSpPr txBox="1"/>
          <p:nvPr/>
        </p:nvSpPr>
        <p:spPr>
          <a:xfrm>
            <a:off x="4257720" y="3240720"/>
            <a:ext cx="314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แล้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8" name=""/>
          <p:cNvSpPr txBox="1"/>
          <p:nvPr/>
        </p:nvSpPr>
        <p:spPr>
          <a:xfrm>
            <a:off x="4569480" y="32407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9" name=""/>
          <p:cNvSpPr/>
          <p:nvPr/>
        </p:nvSpPr>
        <p:spPr>
          <a:xfrm>
            <a:off x="4962960" y="3289680"/>
            <a:ext cx="130680" cy="65520"/>
          </a:xfrm>
          <a:custGeom>
            <a:avLst/>
            <a:gdLst/>
            <a:ahLst/>
            <a:rect l="0" t="0" r="r" b="b"/>
            <a:pathLst>
              <a:path w="363" h="182">
                <a:moveTo>
                  <a:pt x="342" y="182"/>
                </a:moveTo>
                <a:cubicBezTo>
                  <a:pt x="265" y="182"/>
                  <a:pt x="208" y="147"/>
                  <a:pt x="172" y="78"/>
                </a:cubicBezTo>
                <a:cubicBezTo>
                  <a:pt x="136" y="147"/>
                  <a:pt x="85" y="182"/>
                  <a:pt x="21" y="182"/>
                </a:cubicBezTo>
                <a:cubicBezTo>
                  <a:pt x="9" y="182"/>
                  <a:pt x="0" y="173"/>
                  <a:pt x="0" y="161"/>
                </a:cubicBezTo>
                <a:cubicBezTo>
                  <a:pt x="0" y="149"/>
                  <a:pt x="9" y="140"/>
                  <a:pt x="21" y="140"/>
                </a:cubicBezTo>
                <a:cubicBezTo>
                  <a:pt x="79" y="140"/>
                  <a:pt x="123" y="98"/>
                  <a:pt x="150" y="16"/>
                </a:cubicBezTo>
                <a:cubicBezTo>
                  <a:pt x="154" y="7"/>
                  <a:pt x="162" y="0"/>
                  <a:pt x="171" y="0"/>
                </a:cubicBezTo>
                <a:cubicBezTo>
                  <a:pt x="180" y="0"/>
                  <a:pt x="189" y="7"/>
                  <a:pt x="191" y="16"/>
                </a:cubicBezTo>
                <a:cubicBezTo>
                  <a:pt x="220" y="100"/>
                  <a:pt x="267" y="140"/>
                  <a:pt x="342" y="140"/>
                </a:cubicBezTo>
                <a:cubicBezTo>
                  <a:pt x="354" y="140"/>
                  <a:pt x="363" y="149"/>
                  <a:pt x="363" y="161"/>
                </a:cubicBezTo>
                <a:cubicBezTo>
                  <a:pt x="363" y="173"/>
                  <a:pt x="354" y="182"/>
                  <a:pt x="342" y="18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0" name=""/>
          <p:cNvSpPr/>
          <p:nvPr/>
        </p:nvSpPr>
        <p:spPr>
          <a:xfrm>
            <a:off x="4886280" y="3340800"/>
            <a:ext cx="124920" cy="124920"/>
          </a:xfrm>
          <a:custGeom>
            <a:avLst/>
            <a:gdLst/>
            <a:ahLst/>
            <a:rect l="0" t="0" r="r" b="b"/>
            <a:pathLst>
              <a:path w="347" h="347">
                <a:moveTo>
                  <a:pt x="314" y="53"/>
                </a:moveTo>
                <a:cubicBezTo>
                  <a:pt x="386" y="125"/>
                  <a:pt x="325" y="180"/>
                  <a:pt x="253" y="253"/>
                </a:cubicBezTo>
                <a:cubicBezTo>
                  <a:pt x="181" y="325"/>
                  <a:pt x="126" y="386"/>
                  <a:pt x="53" y="314"/>
                </a:cubicBezTo>
                <a:cubicBezTo>
                  <a:pt x="-18" y="242"/>
                  <a:pt x="-18" y="125"/>
                  <a:pt x="53" y="53"/>
                </a:cubicBezTo>
                <a:cubicBezTo>
                  <a:pt x="126" y="-18"/>
                  <a:pt x="242" y="-18"/>
                  <a:pt x="314" y="5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1" name=""/>
          <p:cNvSpPr/>
          <p:nvPr/>
        </p:nvSpPr>
        <p:spPr>
          <a:xfrm>
            <a:off x="4910400" y="336492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264" y="14"/>
                </a:moveTo>
                <a:cubicBezTo>
                  <a:pt x="298" y="48"/>
                  <a:pt x="269" y="131"/>
                  <a:pt x="200" y="200"/>
                </a:cubicBezTo>
                <a:cubicBezTo>
                  <a:pt x="131" y="270"/>
                  <a:pt x="47" y="299"/>
                  <a:pt x="14" y="265"/>
                </a:cubicBezTo>
                <a:cubicBezTo>
                  <a:pt x="-20" y="231"/>
                  <a:pt x="8" y="147"/>
                  <a:pt x="78" y="78"/>
                </a:cubicBezTo>
                <a:cubicBezTo>
                  <a:pt x="147" y="9"/>
                  <a:pt x="230" y="-19"/>
                  <a:pt x="264" y="14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2" name=""/>
          <p:cNvSpPr/>
          <p:nvPr/>
        </p:nvSpPr>
        <p:spPr>
          <a:xfrm>
            <a:off x="5037840" y="3340800"/>
            <a:ext cx="124920" cy="124920"/>
          </a:xfrm>
          <a:custGeom>
            <a:avLst/>
            <a:gdLst/>
            <a:ahLst/>
            <a:rect l="0" t="0" r="r" b="b"/>
            <a:pathLst>
              <a:path w="347" h="347">
                <a:moveTo>
                  <a:pt x="32" y="53"/>
                </a:moveTo>
                <a:cubicBezTo>
                  <a:pt x="-40" y="125"/>
                  <a:pt x="22" y="180"/>
                  <a:pt x="93" y="253"/>
                </a:cubicBezTo>
                <a:cubicBezTo>
                  <a:pt x="165" y="325"/>
                  <a:pt x="220" y="386"/>
                  <a:pt x="292" y="314"/>
                </a:cubicBezTo>
                <a:cubicBezTo>
                  <a:pt x="365" y="242"/>
                  <a:pt x="365" y="125"/>
                  <a:pt x="292" y="53"/>
                </a:cubicBezTo>
                <a:cubicBezTo>
                  <a:pt x="220" y="-18"/>
                  <a:pt x="104" y="-18"/>
                  <a:pt x="32" y="5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3" name=""/>
          <p:cNvSpPr/>
          <p:nvPr/>
        </p:nvSpPr>
        <p:spPr>
          <a:xfrm>
            <a:off x="5038200" y="3364920"/>
            <a:ext cx="100440" cy="100440"/>
          </a:xfrm>
          <a:custGeom>
            <a:avLst/>
            <a:gdLst/>
            <a:ahLst/>
            <a:rect l="0" t="0" r="r" b="b"/>
            <a:pathLst>
              <a:path w="279" h="279">
                <a:moveTo>
                  <a:pt x="15" y="14"/>
                </a:moveTo>
                <a:cubicBezTo>
                  <a:pt x="-20" y="48"/>
                  <a:pt x="9" y="131"/>
                  <a:pt x="78" y="200"/>
                </a:cubicBezTo>
                <a:cubicBezTo>
                  <a:pt x="147" y="270"/>
                  <a:pt x="230" y="299"/>
                  <a:pt x="264" y="265"/>
                </a:cubicBezTo>
                <a:cubicBezTo>
                  <a:pt x="299" y="231"/>
                  <a:pt x="269" y="147"/>
                  <a:pt x="200" y="78"/>
                </a:cubicBezTo>
                <a:cubicBezTo>
                  <a:pt x="132" y="9"/>
                  <a:pt x="48" y="-19"/>
                  <a:pt x="15" y="14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4" name=""/>
          <p:cNvSpPr/>
          <p:nvPr/>
        </p:nvSpPr>
        <p:spPr>
          <a:xfrm>
            <a:off x="5031000" y="3423960"/>
            <a:ext cx="55080" cy="102240"/>
          </a:xfrm>
          <a:custGeom>
            <a:avLst/>
            <a:gdLst/>
            <a:ahLst/>
            <a:rect l="0" t="0" r="r" b="b"/>
            <a:pathLst>
              <a:path w="153" h="284">
                <a:moveTo>
                  <a:pt x="75" y="5"/>
                </a:moveTo>
                <a:cubicBezTo>
                  <a:pt x="80" y="2"/>
                  <a:pt x="86" y="0"/>
                  <a:pt x="92" y="0"/>
                </a:cubicBezTo>
                <a:cubicBezTo>
                  <a:pt x="110" y="2"/>
                  <a:pt x="126" y="9"/>
                  <a:pt x="137" y="19"/>
                </a:cubicBezTo>
                <a:cubicBezTo>
                  <a:pt x="148" y="30"/>
                  <a:pt x="154" y="44"/>
                  <a:pt x="153" y="59"/>
                </a:cubicBezTo>
                <a:cubicBezTo>
                  <a:pt x="150" y="84"/>
                  <a:pt x="124" y="107"/>
                  <a:pt x="80" y="103"/>
                </a:cubicBezTo>
                <a:cubicBezTo>
                  <a:pt x="63" y="101"/>
                  <a:pt x="55" y="106"/>
                  <a:pt x="55" y="109"/>
                </a:cubicBezTo>
                <a:cubicBezTo>
                  <a:pt x="55" y="111"/>
                  <a:pt x="61" y="118"/>
                  <a:pt x="78" y="120"/>
                </a:cubicBezTo>
                <a:cubicBezTo>
                  <a:pt x="97" y="122"/>
                  <a:pt x="113" y="129"/>
                  <a:pt x="124" y="139"/>
                </a:cubicBezTo>
                <a:cubicBezTo>
                  <a:pt x="135" y="150"/>
                  <a:pt x="141" y="164"/>
                  <a:pt x="140" y="179"/>
                </a:cubicBezTo>
                <a:cubicBezTo>
                  <a:pt x="137" y="204"/>
                  <a:pt x="111" y="228"/>
                  <a:pt x="67" y="224"/>
                </a:cubicBezTo>
                <a:cubicBezTo>
                  <a:pt x="55" y="222"/>
                  <a:pt x="48" y="225"/>
                  <a:pt x="45" y="226"/>
                </a:cubicBezTo>
                <a:cubicBezTo>
                  <a:pt x="43" y="228"/>
                  <a:pt x="42" y="229"/>
                  <a:pt x="42" y="230"/>
                </a:cubicBezTo>
                <a:cubicBezTo>
                  <a:pt x="42" y="232"/>
                  <a:pt x="48" y="239"/>
                  <a:pt x="65" y="241"/>
                </a:cubicBezTo>
                <a:cubicBezTo>
                  <a:pt x="77" y="242"/>
                  <a:pt x="86" y="253"/>
                  <a:pt x="84" y="265"/>
                </a:cubicBezTo>
                <a:cubicBezTo>
                  <a:pt x="83" y="276"/>
                  <a:pt x="72" y="285"/>
                  <a:pt x="60" y="284"/>
                </a:cubicBezTo>
                <a:cubicBezTo>
                  <a:pt x="17" y="279"/>
                  <a:pt x="-3" y="251"/>
                  <a:pt x="0" y="225"/>
                </a:cubicBezTo>
                <a:cubicBezTo>
                  <a:pt x="3" y="199"/>
                  <a:pt x="28" y="176"/>
                  <a:pt x="71" y="180"/>
                </a:cubicBezTo>
                <a:cubicBezTo>
                  <a:pt x="84" y="182"/>
                  <a:pt x="91" y="179"/>
                  <a:pt x="94" y="177"/>
                </a:cubicBezTo>
                <a:cubicBezTo>
                  <a:pt x="96" y="176"/>
                  <a:pt x="97" y="175"/>
                  <a:pt x="97" y="174"/>
                </a:cubicBezTo>
                <a:cubicBezTo>
                  <a:pt x="97" y="171"/>
                  <a:pt x="91" y="164"/>
                  <a:pt x="73" y="163"/>
                </a:cubicBezTo>
                <a:cubicBezTo>
                  <a:pt x="30" y="158"/>
                  <a:pt x="10" y="130"/>
                  <a:pt x="13" y="104"/>
                </a:cubicBezTo>
                <a:cubicBezTo>
                  <a:pt x="15" y="79"/>
                  <a:pt x="41" y="56"/>
                  <a:pt x="84" y="60"/>
                </a:cubicBezTo>
                <a:cubicBezTo>
                  <a:pt x="98" y="62"/>
                  <a:pt x="104" y="59"/>
                  <a:pt x="107" y="57"/>
                </a:cubicBezTo>
                <a:cubicBezTo>
                  <a:pt x="109" y="56"/>
                  <a:pt x="110" y="55"/>
                  <a:pt x="110" y="54"/>
                </a:cubicBezTo>
                <a:cubicBezTo>
                  <a:pt x="110" y="52"/>
                  <a:pt x="104" y="45"/>
                  <a:pt x="87" y="43"/>
                </a:cubicBezTo>
                <a:cubicBezTo>
                  <a:pt x="75" y="42"/>
                  <a:pt x="66" y="31"/>
                  <a:pt x="67" y="19"/>
                </a:cubicBezTo>
                <a:cubicBezTo>
                  <a:pt x="68" y="13"/>
                  <a:pt x="71" y="8"/>
                  <a:pt x="75" y="5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5" name=""/>
          <p:cNvSpPr/>
          <p:nvPr/>
        </p:nvSpPr>
        <p:spPr>
          <a:xfrm>
            <a:off x="4962960" y="3461400"/>
            <a:ext cx="53640" cy="101160"/>
          </a:xfrm>
          <a:custGeom>
            <a:avLst/>
            <a:gdLst/>
            <a:ahLst/>
            <a:rect l="0" t="0" r="r" b="b"/>
            <a:pathLst>
              <a:path w="149" h="281">
                <a:moveTo>
                  <a:pt x="114" y="278"/>
                </a:moveTo>
                <a:cubicBezTo>
                  <a:pt x="71" y="290"/>
                  <a:pt x="42" y="271"/>
                  <a:pt x="35" y="247"/>
                </a:cubicBezTo>
                <a:cubicBezTo>
                  <a:pt x="28" y="222"/>
                  <a:pt x="43" y="191"/>
                  <a:pt x="85" y="179"/>
                </a:cubicBezTo>
                <a:cubicBezTo>
                  <a:pt x="102" y="175"/>
                  <a:pt x="106" y="167"/>
                  <a:pt x="106" y="164"/>
                </a:cubicBezTo>
                <a:cubicBezTo>
                  <a:pt x="105" y="162"/>
                  <a:pt x="97" y="158"/>
                  <a:pt x="80" y="162"/>
                </a:cubicBezTo>
                <a:cubicBezTo>
                  <a:pt x="38" y="174"/>
                  <a:pt x="9" y="155"/>
                  <a:pt x="2" y="131"/>
                </a:cubicBezTo>
                <a:cubicBezTo>
                  <a:pt x="-5" y="106"/>
                  <a:pt x="10" y="75"/>
                  <a:pt x="53" y="63"/>
                </a:cubicBezTo>
                <a:cubicBezTo>
                  <a:pt x="69" y="59"/>
                  <a:pt x="74" y="51"/>
                  <a:pt x="73" y="48"/>
                </a:cubicBezTo>
                <a:cubicBezTo>
                  <a:pt x="72" y="45"/>
                  <a:pt x="64" y="41"/>
                  <a:pt x="48" y="45"/>
                </a:cubicBezTo>
                <a:cubicBezTo>
                  <a:pt x="36" y="49"/>
                  <a:pt x="25" y="42"/>
                  <a:pt x="21" y="30"/>
                </a:cubicBezTo>
                <a:cubicBezTo>
                  <a:pt x="18" y="19"/>
                  <a:pt x="25" y="7"/>
                  <a:pt x="36" y="4"/>
                </a:cubicBezTo>
                <a:cubicBezTo>
                  <a:pt x="78" y="-8"/>
                  <a:pt x="108" y="11"/>
                  <a:pt x="115" y="36"/>
                </a:cubicBezTo>
                <a:cubicBezTo>
                  <a:pt x="122" y="61"/>
                  <a:pt x="106" y="92"/>
                  <a:pt x="64" y="104"/>
                </a:cubicBezTo>
                <a:cubicBezTo>
                  <a:pt x="48" y="109"/>
                  <a:pt x="43" y="117"/>
                  <a:pt x="43" y="119"/>
                </a:cubicBezTo>
                <a:cubicBezTo>
                  <a:pt x="44" y="122"/>
                  <a:pt x="52" y="126"/>
                  <a:pt x="69" y="121"/>
                </a:cubicBezTo>
                <a:cubicBezTo>
                  <a:pt x="112" y="109"/>
                  <a:pt x="141" y="128"/>
                  <a:pt x="148" y="153"/>
                </a:cubicBezTo>
                <a:cubicBezTo>
                  <a:pt x="155" y="177"/>
                  <a:pt x="140" y="208"/>
                  <a:pt x="97" y="220"/>
                </a:cubicBezTo>
                <a:cubicBezTo>
                  <a:pt x="80" y="225"/>
                  <a:pt x="75" y="233"/>
                  <a:pt x="76" y="235"/>
                </a:cubicBezTo>
                <a:cubicBezTo>
                  <a:pt x="77" y="238"/>
                  <a:pt x="85" y="242"/>
                  <a:pt x="101" y="237"/>
                </a:cubicBezTo>
                <a:cubicBezTo>
                  <a:pt x="114" y="234"/>
                  <a:pt x="126" y="241"/>
                  <a:pt x="129" y="252"/>
                </a:cubicBezTo>
                <a:cubicBezTo>
                  <a:pt x="132" y="263"/>
                  <a:pt x="125" y="275"/>
                  <a:pt x="114" y="278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6" name=""/>
          <p:cNvSpPr/>
          <p:nvPr/>
        </p:nvSpPr>
        <p:spPr>
          <a:xfrm>
            <a:off x="4893840" y="34855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8"/>
                  <a:pt x="56" y="55"/>
                </a:cubicBezTo>
                <a:cubicBezTo>
                  <a:pt x="49" y="62"/>
                  <a:pt x="41" y="65"/>
                  <a:pt x="32" y="65"/>
                </a:cubicBezTo>
                <a:cubicBezTo>
                  <a:pt x="23" y="65"/>
                  <a:pt x="16" y="62"/>
                  <a:pt x="9" y="55"/>
                </a:cubicBezTo>
                <a:cubicBezTo>
                  <a:pt x="3" y="48"/>
                  <a:pt x="0" y="41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49" y="3"/>
                  <a:pt x="56" y="9"/>
                </a:cubicBezTo>
                <a:cubicBezTo>
                  <a:pt x="62" y="15"/>
                  <a:pt x="65" y="23"/>
                  <a:pt x="65" y="3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7" name=""/>
          <p:cNvSpPr/>
          <p:nvPr/>
        </p:nvSpPr>
        <p:spPr>
          <a:xfrm>
            <a:off x="4924440" y="350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3"/>
                  <a:pt x="83" y="59"/>
                </a:cubicBezTo>
                <a:cubicBezTo>
                  <a:pt x="81" y="64"/>
                  <a:pt x="78" y="68"/>
                  <a:pt x="74" y="73"/>
                </a:cubicBezTo>
                <a:cubicBezTo>
                  <a:pt x="70" y="77"/>
                  <a:pt x="65" y="81"/>
                  <a:pt x="60" y="83"/>
                </a:cubicBezTo>
                <a:cubicBezTo>
                  <a:pt x="55" y="85"/>
                  <a:pt x="48" y="86"/>
                  <a:pt x="43" y="86"/>
                </a:cubicBezTo>
                <a:cubicBezTo>
                  <a:pt x="37" y="86"/>
                  <a:pt x="32" y="85"/>
                  <a:pt x="27" y="83"/>
                </a:cubicBezTo>
                <a:cubicBezTo>
                  <a:pt x="21" y="81"/>
                  <a:pt x="17" y="77"/>
                  <a:pt x="13" y="73"/>
                </a:cubicBezTo>
                <a:cubicBezTo>
                  <a:pt x="9" y="68"/>
                  <a:pt x="6" y="64"/>
                  <a:pt x="3" y="59"/>
                </a:cubicBezTo>
                <a:cubicBezTo>
                  <a:pt x="1" y="53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8" name=""/>
          <p:cNvSpPr/>
          <p:nvPr/>
        </p:nvSpPr>
        <p:spPr>
          <a:xfrm>
            <a:off x="5100840" y="3477600"/>
            <a:ext cx="31320" cy="31320"/>
          </a:xfrm>
          <a:custGeom>
            <a:avLst/>
            <a:gdLst/>
            <a:ahLst/>
            <a:rect l="0" t="0" r="r" b="b"/>
            <a:pathLst>
              <a:path w="87" h="87">
                <a:moveTo>
                  <a:pt x="87" y="43"/>
                </a:moveTo>
                <a:cubicBezTo>
                  <a:pt x="87" y="49"/>
                  <a:pt x="86" y="54"/>
                  <a:pt x="83" y="59"/>
                </a:cubicBezTo>
                <a:cubicBezTo>
                  <a:pt x="81" y="65"/>
                  <a:pt x="78" y="69"/>
                  <a:pt x="74" y="74"/>
                </a:cubicBezTo>
                <a:cubicBezTo>
                  <a:pt x="70" y="78"/>
                  <a:pt x="65" y="81"/>
                  <a:pt x="59" y="83"/>
                </a:cubicBezTo>
                <a:cubicBezTo>
                  <a:pt x="54" y="86"/>
                  <a:pt x="49" y="87"/>
                  <a:pt x="43" y="87"/>
                </a:cubicBezTo>
                <a:cubicBezTo>
                  <a:pt x="37" y="87"/>
                  <a:pt x="32" y="86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69"/>
                  <a:pt x="6" y="65"/>
                  <a:pt x="4" y="59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7"/>
                  <a:pt x="1" y="32"/>
                  <a:pt x="4" y="27"/>
                </a:cubicBezTo>
                <a:cubicBezTo>
                  <a:pt x="6" y="22"/>
                  <a:pt x="9" y="17"/>
                  <a:pt x="13" y="13"/>
                </a:cubicBezTo>
                <a:cubicBezTo>
                  <a:pt x="17" y="9"/>
                  <a:pt x="21" y="6"/>
                  <a:pt x="27" y="4"/>
                </a:cubicBezTo>
                <a:cubicBezTo>
                  <a:pt x="32" y="2"/>
                  <a:pt x="37" y="0"/>
                  <a:pt x="43" y="0"/>
                </a:cubicBezTo>
                <a:cubicBezTo>
                  <a:pt x="49" y="0"/>
                  <a:pt x="54" y="2"/>
                  <a:pt x="59" y="4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2"/>
                  <a:pt x="83" y="27"/>
                </a:cubicBezTo>
                <a:cubicBezTo>
                  <a:pt x="86" y="32"/>
                  <a:pt x="87" y="37"/>
                  <a:pt x="87" y="43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9" name=""/>
          <p:cNvSpPr/>
          <p:nvPr/>
        </p:nvSpPr>
        <p:spPr>
          <a:xfrm>
            <a:off x="5070240" y="35161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5" y="56"/>
                </a:cubicBezTo>
                <a:cubicBezTo>
                  <a:pt x="48" y="62"/>
                  <a:pt x="41" y="65"/>
                  <a:pt x="32" y="65"/>
                </a:cubicBezTo>
                <a:cubicBezTo>
                  <a:pt x="23" y="65"/>
                  <a:pt x="16" y="62"/>
                  <a:pt x="10" y="56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3"/>
                  <a:pt x="3" y="16"/>
                  <a:pt x="10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48" y="3"/>
                  <a:pt x="55" y="9"/>
                </a:cubicBezTo>
                <a:cubicBezTo>
                  <a:pt x="62" y="16"/>
                  <a:pt x="65" y="23"/>
                  <a:pt x="65" y="33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0" name=""/>
          <p:cNvSpPr/>
          <p:nvPr/>
        </p:nvSpPr>
        <p:spPr>
          <a:xfrm>
            <a:off x="5009040" y="342396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1" y="50"/>
                  <a:pt x="55" y="56"/>
                </a:cubicBezTo>
                <a:cubicBezTo>
                  <a:pt x="49" y="62"/>
                  <a:pt x="40" y="65"/>
                  <a:pt x="32" y="65"/>
                </a:cubicBezTo>
                <a:cubicBezTo>
                  <a:pt x="23" y="65"/>
                  <a:pt x="15" y="62"/>
                  <a:pt x="9" y="56"/>
                </a:cubicBezTo>
                <a:cubicBezTo>
                  <a:pt x="3" y="50"/>
                  <a:pt x="0" y="42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5" y="3"/>
                  <a:pt x="23" y="0"/>
                  <a:pt x="32" y="0"/>
                </a:cubicBezTo>
                <a:cubicBezTo>
                  <a:pt x="40" y="0"/>
                  <a:pt x="49" y="3"/>
                  <a:pt x="55" y="10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1" name=""/>
          <p:cNvSpPr/>
          <p:nvPr/>
        </p:nvSpPr>
        <p:spPr>
          <a:xfrm>
            <a:off x="4924440" y="34470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4"/>
                  <a:pt x="78" y="69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8" y="86"/>
                  <a:pt x="43" y="86"/>
                </a:cubicBezTo>
                <a:cubicBezTo>
                  <a:pt x="37" y="86"/>
                  <a:pt x="32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69"/>
                  <a:pt x="6" y="64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2"/>
                  <a:pt x="3" y="27"/>
                </a:cubicBezTo>
                <a:cubicBezTo>
                  <a:pt x="6" y="21"/>
                  <a:pt x="9" y="17"/>
                  <a:pt x="13" y="13"/>
                </a:cubicBezTo>
                <a:cubicBezTo>
                  <a:pt x="17" y="9"/>
                  <a:pt x="21" y="6"/>
                  <a:pt x="27" y="3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55" y="1"/>
                  <a:pt x="60" y="3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1"/>
                  <a:pt x="83" y="27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2" name=""/>
          <p:cNvSpPr/>
          <p:nvPr/>
        </p:nvSpPr>
        <p:spPr>
          <a:xfrm>
            <a:off x="5085720" y="34009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2"/>
                  <a:pt x="62" y="50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5" y="62"/>
                  <a:pt x="9" y="56"/>
                </a:cubicBezTo>
                <a:cubicBezTo>
                  <a:pt x="3" y="50"/>
                  <a:pt x="0" y="42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5" y="3"/>
                  <a:pt x="24" y="0"/>
                  <a:pt x="33" y="0"/>
                </a:cubicBezTo>
                <a:cubicBezTo>
                  <a:pt x="42" y="0"/>
                  <a:pt x="49" y="3"/>
                  <a:pt x="55" y="10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3" name=""/>
          <p:cNvSpPr/>
          <p:nvPr/>
        </p:nvSpPr>
        <p:spPr>
          <a:xfrm>
            <a:off x="4970520" y="338580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5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9" y="55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4"/>
                  <a:pt x="3" y="16"/>
                  <a:pt x="9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6" y="9"/>
                </a:cubicBezTo>
                <a:cubicBezTo>
                  <a:pt x="62" y="16"/>
                  <a:pt x="65" y="24"/>
                  <a:pt x="65" y="3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4" name=""/>
          <p:cNvSpPr txBox="1"/>
          <p:nvPr/>
        </p:nvSpPr>
        <p:spPr>
          <a:xfrm>
            <a:off x="4705560" y="32385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!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5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6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90560" y="134280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967" y="677"/>
                </a:moveTo>
                <a:cubicBezTo>
                  <a:pt x="946" y="677"/>
                  <a:pt x="925" y="679"/>
                  <a:pt x="904" y="684"/>
                </a:cubicBezTo>
                <a:lnTo>
                  <a:pt x="546" y="332"/>
                </a:lnTo>
                <a:cubicBezTo>
                  <a:pt x="550" y="312"/>
                  <a:pt x="553" y="292"/>
                  <a:pt x="553" y="271"/>
                </a:cubicBezTo>
                <a:cubicBezTo>
                  <a:pt x="553" y="121"/>
                  <a:pt x="429" y="0"/>
                  <a:pt x="276" y="0"/>
                </a:cubicBezTo>
                <a:cubicBezTo>
                  <a:pt x="245" y="0"/>
                  <a:pt x="204" y="31"/>
                  <a:pt x="238" y="65"/>
                </a:cubicBezTo>
                <a:lnTo>
                  <a:pt x="342" y="166"/>
                </a:lnTo>
                <a:cubicBezTo>
                  <a:pt x="342" y="166"/>
                  <a:pt x="376" y="234"/>
                  <a:pt x="307" y="301"/>
                </a:cubicBezTo>
                <a:cubicBezTo>
                  <a:pt x="238" y="369"/>
                  <a:pt x="169" y="335"/>
                  <a:pt x="169" y="335"/>
                </a:cubicBezTo>
                <a:lnTo>
                  <a:pt x="66" y="234"/>
                </a:lnTo>
                <a:cubicBezTo>
                  <a:pt x="31" y="200"/>
                  <a:pt x="0" y="240"/>
                  <a:pt x="0" y="271"/>
                </a:cubicBezTo>
                <a:cubicBezTo>
                  <a:pt x="0" y="421"/>
                  <a:pt x="123" y="543"/>
                  <a:pt x="276" y="543"/>
                </a:cubicBezTo>
                <a:cubicBezTo>
                  <a:pt x="298" y="543"/>
                  <a:pt x="319" y="540"/>
                  <a:pt x="339" y="536"/>
                </a:cubicBezTo>
                <a:lnTo>
                  <a:pt x="697" y="886"/>
                </a:lnTo>
                <a:cubicBezTo>
                  <a:pt x="692" y="906"/>
                  <a:pt x="690" y="926"/>
                  <a:pt x="690" y="947"/>
                </a:cubicBezTo>
                <a:cubicBezTo>
                  <a:pt x="690" y="1097"/>
                  <a:pt x="814" y="1218"/>
                  <a:pt x="967" y="1218"/>
                </a:cubicBezTo>
                <a:cubicBezTo>
                  <a:pt x="998" y="1218"/>
                  <a:pt x="1040" y="1187"/>
                  <a:pt x="1005" y="1153"/>
                </a:cubicBezTo>
                <a:lnTo>
                  <a:pt x="901" y="1052"/>
                </a:lnTo>
                <a:cubicBezTo>
                  <a:pt x="901" y="1052"/>
                  <a:pt x="866" y="985"/>
                  <a:pt x="936" y="917"/>
                </a:cubicBezTo>
                <a:cubicBezTo>
                  <a:pt x="1005" y="850"/>
                  <a:pt x="1074" y="883"/>
                  <a:pt x="1074" y="883"/>
                </a:cubicBezTo>
                <a:lnTo>
                  <a:pt x="1178" y="985"/>
                </a:lnTo>
                <a:cubicBezTo>
                  <a:pt x="1212" y="1018"/>
                  <a:pt x="1244" y="978"/>
                  <a:pt x="1244" y="947"/>
                </a:cubicBezTo>
                <a:cubicBezTo>
                  <a:pt x="1244" y="798"/>
                  <a:pt x="1120" y="677"/>
                  <a:pt x="967" y="6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255680" y="127044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370520" y="127404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ข้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612080" y="1274040"/>
            <a:ext cx="5187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อกํ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80840" y="2400120"/>
            <a:ext cx="362160" cy="254880"/>
          </a:xfrm>
          <a:custGeom>
            <a:avLst/>
            <a:gdLst/>
            <a:ahLst/>
            <a:rect l="0" t="0" r="r" b="b"/>
            <a:pathLst>
              <a:path w="1006" h="708">
                <a:moveTo>
                  <a:pt x="1006" y="599"/>
                </a:moveTo>
                <a:cubicBezTo>
                  <a:pt x="1006" y="659"/>
                  <a:pt x="956" y="708"/>
                  <a:pt x="895" y="708"/>
                </a:cubicBezTo>
                <a:lnTo>
                  <a:pt x="112" y="708"/>
                </a:lnTo>
                <a:cubicBezTo>
                  <a:pt x="50" y="708"/>
                  <a:pt x="0" y="659"/>
                  <a:pt x="0" y="599"/>
                </a:cubicBezTo>
                <a:lnTo>
                  <a:pt x="0" y="110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10"/>
                </a:cubicBezTo>
                <a:lnTo>
                  <a:pt x="1006" y="59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821160" y="2439360"/>
            <a:ext cx="281880" cy="176400"/>
          </a:xfrm>
          <a:custGeom>
            <a:avLst/>
            <a:gdLst/>
            <a:ahLst/>
            <a:rect l="0" t="0" r="r" b="b"/>
            <a:pathLst>
              <a:path w="783" h="490">
                <a:moveTo>
                  <a:pt x="0" y="0"/>
                </a:moveTo>
                <a:lnTo>
                  <a:pt x="783" y="0"/>
                </a:lnTo>
                <a:lnTo>
                  <a:pt x="783" y="490"/>
                </a:lnTo>
                <a:lnTo>
                  <a:pt x="0" y="490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911520" y="2654640"/>
            <a:ext cx="100800" cy="59040"/>
          </a:xfrm>
          <a:custGeom>
            <a:avLst/>
            <a:gdLst/>
            <a:ahLst/>
            <a:rect l="0" t="0" r="r" b="b"/>
            <a:pathLst>
              <a:path w="280" h="164">
                <a:moveTo>
                  <a:pt x="0" y="0"/>
                </a:moveTo>
                <a:lnTo>
                  <a:pt x="280" y="0"/>
                </a:lnTo>
                <a:lnTo>
                  <a:pt x="280" y="164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911520" y="2654640"/>
            <a:ext cx="100800" cy="19800"/>
          </a:xfrm>
          <a:custGeom>
            <a:avLst/>
            <a:gdLst/>
            <a:ahLst/>
            <a:rect l="0" t="0" r="r" b="b"/>
            <a:pathLst>
              <a:path w="280" h="55">
                <a:moveTo>
                  <a:pt x="0" y="0"/>
                </a:moveTo>
                <a:lnTo>
                  <a:pt x="280" y="0"/>
                </a:lnTo>
                <a:lnTo>
                  <a:pt x="280" y="55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80840" y="2693880"/>
            <a:ext cx="362160" cy="59040"/>
          </a:xfrm>
          <a:custGeom>
            <a:avLst/>
            <a:gdLst/>
            <a:ahLst/>
            <a:rect l="0" t="0" r="r" b="b"/>
            <a:pathLst>
              <a:path w="1006" h="164">
                <a:moveTo>
                  <a:pt x="1006" y="81"/>
                </a:moveTo>
                <a:cubicBezTo>
                  <a:pt x="1006" y="36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6"/>
                  <a:pt x="0" y="81"/>
                </a:cubicBezTo>
                <a:cubicBezTo>
                  <a:pt x="0" y="127"/>
                  <a:pt x="38" y="164"/>
                  <a:pt x="84" y="164"/>
                </a:cubicBezTo>
                <a:lnTo>
                  <a:pt x="923" y="164"/>
                </a:lnTo>
                <a:cubicBezTo>
                  <a:pt x="969" y="164"/>
                  <a:pt x="1006" y="127"/>
                  <a:pt x="1006" y="8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811080" y="2713320"/>
            <a:ext cx="302040" cy="20160"/>
          </a:xfrm>
          <a:custGeom>
            <a:avLst/>
            <a:gdLst/>
            <a:ahLst/>
            <a:rect l="0" t="0" r="r" b="b"/>
            <a:pathLst>
              <a:path w="839" h="56">
                <a:moveTo>
                  <a:pt x="0" y="0"/>
                </a:moveTo>
                <a:lnTo>
                  <a:pt x="56" y="0"/>
                </a:lnTo>
                <a:lnTo>
                  <a:pt x="56" y="56"/>
                </a:lnTo>
                <a:lnTo>
                  <a:pt x="0" y="56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6"/>
                </a:lnTo>
                <a:lnTo>
                  <a:pt x="112" y="56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6"/>
                </a:lnTo>
                <a:lnTo>
                  <a:pt x="223" y="56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6"/>
                </a:lnTo>
                <a:lnTo>
                  <a:pt x="335" y="56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6"/>
                </a:lnTo>
                <a:lnTo>
                  <a:pt x="447" y="56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6"/>
                </a:lnTo>
                <a:lnTo>
                  <a:pt x="558" y="56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6"/>
                </a:lnTo>
                <a:lnTo>
                  <a:pt x="670" y="56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6"/>
                </a:lnTo>
                <a:lnTo>
                  <a:pt x="783" y="56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2130840" y="1274040"/>
            <a:ext cx="18813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าหนดระบบ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047600" y="3238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160280" y="2330640"/>
            <a:ext cx="18766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Hardware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104760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300320" y="3085920"/>
            <a:ext cx="3565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Raspberry Pi 4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(4GB+ RAM)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300320" y="3571920"/>
            <a:ext cx="2539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RTL-SDR V4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Dongle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300320" y="405036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หน้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631520" y="4050360"/>
            <a:ext cx="575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าจอสั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2207160" y="4050360"/>
            <a:ext cx="348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มผั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2556000" y="40503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104760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2714040" y="4048200"/>
            <a:ext cx="1346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7"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(HDMI)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300320" y="45360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หู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462320" y="4536000"/>
            <a:ext cx="335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ฟง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047600" y="5171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798920" y="4533840"/>
            <a:ext cx="1008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3.5mm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300320" y="5022000"/>
            <a:ext cx="1072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เสาอากาศ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6267240" y="24001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89"/>
                </a:moveTo>
                <a:cubicBezTo>
                  <a:pt x="1006" y="761"/>
                  <a:pt x="781" y="980"/>
                  <a:pt x="504" y="980"/>
                </a:cubicBezTo>
                <a:cubicBezTo>
                  <a:pt x="226" y="980"/>
                  <a:pt x="0" y="761"/>
                  <a:pt x="0" y="489"/>
                </a:cubicBezTo>
                <a:cubicBezTo>
                  <a:pt x="0" y="219"/>
                  <a:pt x="226" y="0"/>
                  <a:pt x="504" y="0"/>
                </a:cubicBezTo>
                <a:cubicBezTo>
                  <a:pt x="781" y="0"/>
                  <a:pt x="1006" y="219"/>
                  <a:pt x="1006" y="489"/>
                </a:cubicBezTo>
                <a:moveTo>
                  <a:pt x="504" y="408"/>
                </a:moveTo>
                <a:cubicBezTo>
                  <a:pt x="458" y="408"/>
                  <a:pt x="420" y="444"/>
                  <a:pt x="420" y="489"/>
                </a:cubicBezTo>
                <a:cubicBezTo>
                  <a:pt x="420" y="535"/>
                  <a:pt x="458" y="571"/>
                  <a:pt x="504" y="571"/>
                </a:cubicBezTo>
                <a:cubicBezTo>
                  <a:pt x="550" y="571"/>
                  <a:pt x="588" y="535"/>
                  <a:pt x="588" y="489"/>
                </a:cubicBezTo>
                <a:cubicBezTo>
                  <a:pt x="588" y="444"/>
                  <a:pt x="550" y="408"/>
                  <a:pt x="504" y="40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6288480" y="2465640"/>
            <a:ext cx="320040" cy="221760"/>
          </a:xfrm>
          <a:custGeom>
            <a:avLst/>
            <a:gdLst/>
            <a:ahLst/>
            <a:rect l="0" t="0" r="r" b="b"/>
            <a:pathLst>
              <a:path w="889" h="616">
                <a:moveTo>
                  <a:pt x="312" y="294"/>
                </a:moveTo>
                <a:cubicBezTo>
                  <a:pt x="316" y="264"/>
                  <a:pt x="329" y="237"/>
                  <a:pt x="350" y="216"/>
                </a:cubicBezTo>
                <a:lnTo>
                  <a:pt x="128" y="0"/>
                </a:lnTo>
                <a:cubicBezTo>
                  <a:pt x="58" y="68"/>
                  <a:pt x="11" y="158"/>
                  <a:pt x="0" y="260"/>
                </a:cubicBezTo>
                <a:lnTo>
                  <a:pt x="312" y="294"/>
                </a:lnTo>
                <a:moveTo>
                  <a:pt x="575" y="323"/>
                </a:moveTo>
                <a:cubicBezTo>
                  <a:pt x="572" y="353"/>
                  <a:pt x="559" y="380"/>
                  <a:pt x="538" y="400"/>
                </a:cubicBezTo>
                <a:lnTo>
                  <a:pt x="761" y="616"/>
                </a:lnTo>
                <a:cubicBezTo>
                  <a:pt x="831" y="548"/>
                  <a:pt x="877" y="457"/>
                  <a:pt x="889" y="357"/>
                </a:cubicBezTo>
                <a:lnTo>
                  <a:pt x="575" y="32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6334560" y="2420640"/>
            <a:ext cx="227880" cy="311760"/>
          </a:xfrm>
          <a:custGeom>
            <a:avLst/>
            <a:gdLst/>
            <a:ahLst/>
            <a:rect l="0" t="0" r="r" b="b"/>
            <a:pathLst>
              <a:path w="633" h="866">
                <a:moveTo>
                  <a:pt x="331" y="561"/>
                </a:moveTo>
                <a:lnTo>
                  <a:pt x="365" y="866"/>
                </a:lnTo>
                <a:cubicBezTo>
                  <a:pt x="470" y="855"/>
                  <a:pt x="563" y="809"/>
                  <a:pt x="633" y="741"/>
                </a:cubicBezTo>
                <a:lnTo>
                  <a:pt x="411" y="524"/>
                </a:lnTo>
                <a:cubicBezTo>
                  <a:pt x="390" y="544"/>
                  <a:pt x="361" y="557"/>
                  <a:pt x="331" y="561"/>
                </a:cubicBezTo>
                <a:moveTo>
                  <a:pt x="302" y="304"/>
                </a:moveTo>
                <a:lnTo>
                  <a:pt x="269" y="0"/>
                </a:lnTo>
                <a:cubicBezTo>
                  <a:pt x="164" y="10"/>
                  <a:pt x="70" y="56"/>
                  <a:pt x="0" y="125"/>
                </a:cubicBezTo>
                <a:lnTo>
                  <a:pt x="222" y="341"/>
                </a:lnTo>
                <a:cubicBezTo>
                  <a:pt x="243" y="320"/>
                  <a:pt x="271" y="307"/>
                  <a:pt x="302" y="304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2370960" y="5019840"/>
            <a:ext cx="808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6534000" y="3238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6646680" y="2330640"/>
            <a:ext cx="1710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Software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653400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6786720" y="3085920"/>
            <a:ext cx="3749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Raspberry Pi OS Bookworm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65340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6786720" y="3571920"/>
            <a:ext cx="1764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3.11+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653400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6786720" y="4048200"/>
            <a:ext cx="2935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PyQt5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GUI Framework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6534000" y="5171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2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6786720" y="4533840"/>
            <a:ext cx="3016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welle.io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Decoder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6786720" y="5019840"/>
            <a:ext cx="2321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RTL-SDR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Libraries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752400" y="1590480"/>
            <a:ext cx="743040" cy="533880"/>
          </a:xfrm>
          <a:custGeom>
            <a:avLst/>
            <a:gdLst/>
            <a:ahLst/>
            <a:rect l="0" t="0" r="r" b="b"/>
            <a:pathLst>
              <a:path w="2064" h="1483">
                <a:moveTo>
                  <a:pt x="0" y="0"/>
                </a:moveTo>
                <a:lnTo>
                  <a:pt x="2064" y="0"/>
                </a:lnTo>
                <a:lnTo>
                  <a:pt x="206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1495080" y="1590480"/>
            <a:ext cx="5391720" cy="533880"/>
          </a:xfrm>
          <a:custGeom>
            <a:avLst/>
            <a:gdLst/>
            <a:ahLst/>
            <a:rect l="0" t="0" r="r" b="b"/>
            <a:pathLst>
              <a:path w="14977" h="1483">
                <a:moveTo>
                  <a:pt x="0" y="0"/>
                </a:moveTo>
                <a:lnTo>
                  <a:pt x="14977" y="0"/>
                </a:lnTo>
                <a:lnTo>
                  <a:pt x="1497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6886440" y="1590480"/>
            <a:ext cx="1257480" cy="533880"/>
          </a:xfrm>
          <a:custGeom>
            <a:avLst/>
            <a:gdLst/>
            <a:ahLst/>
            <a:rect l="0" t="0" r="r" b="b"/>
            <a:pathLst>
              <a:path w="3493" h="1483">
                <a:moveTo>
                  <a:pt x="0" y="0"/>
                </a:moveTo>
                <a:lnTo>
                  <a:pt x="3493" y="0"/>
                </a:lnTo>
                <a:lnTo>
                  <a:pt x="349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8143560" y="1590480"/>
            <a:ext cx="1838880" cy="533880"/>
          </a:xfrm>
          <a:custGeom>
            <a:avLst/>
            <a:gdLst/>
            <a:ahLst/>
            <a:rect l="0" t="0" r="r" b="b"/>
            <a:pathLst>
              <a:path w="5108" h="1483">
                <a:moveTo>
                  <a:pt x="0" y="0"/>
                </a:moveTo>
                <a:lnTo>
                  <a:pt x="5108" y="0"/>
                </a:lnTo>
                <a:lnTo>
                  <a:pt x="510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52400" y="2124000"/>
            <a:ext cx="743040" cy="543240"/>
          </a:xfrm>
          <a:custGeom>
            <a:avLst/>
            <a:gdLst/>
            <a:ahLst/>
            <a:rect l="0" t="0" r="r" b="b"/>
            <a:pathLst>
              <a:path w="2064" h="1509">
                <a:moveTo>
                  <a:pt x="0" y="0"/>
                </a:moveTo>
                <a:lnTo>
                  <a:pt x="2064" y="0"/>
                </a:lnTo>
                <a:lnTo>
                  <a:pt x="20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1495080" y="2124000"/>
            <a:ext cx="5391720" cy="543240"/>
          </a:xfrm>
          <a:custGeom>
            <a:avLst/>
            <a:gdLst/>
            <a:ahLst/>
            <a:rect l="0" t="0" r="r" b="b"/>
            <a:pathLst>
              <a:path w="14977" h="1509">
                <a:moveTo>
                  <a:pt x="0" y="0"/>
                </a:moveTo>
                <a:lnTo>
                  <a:pt x="14977" y="0"/>
                </a:lnTo>
                <a:lnTo>
                  <a:pt x="1497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6886440" y="2124000"/>
            <a:ext cx="1257480" cy="543240"/>
          </a:xfrm>
          <a:custGeom>
            <a:avLst/>
            <a:gdLst/>
            <a:ahLst/>
            <a:rect l="0" t="0" r="r" b="b"/>
            <a:pathLst>
              <a:path w="3493" h="1509">
                <a:moveTo>
                  <a:pt x="0" y="0"/>
                </a:moveTo>
                <a:lnTo>
                  <a:pt x="3493" y="0"/>
                </a:lnTo>
                <a:lnTo>
                  <a:pt x="34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8143560" y="2124000"/>
            <a:ext cx="1838880" cy="543240"/>
          </a:xfrm>
          <a:custGeom>
            <a:avLst/>
            <a:gdLst/>
            <a:ahLst/>
            <a:rect l="0" t="0" r="r" b="b"/>
            <a:pathLst>
              <a:path w="5108" h="1509">
                <a:moveTo>
                  <a:pt x="0" y="0"/>
                </a:moveTo>
                <a:lnTo>
                  <a:pt x="5108" y="0"/>
                </a:lnTo>
                <a:lnTo>
                  <a:pt x="51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52400" y="2666880"/>
            <a:ext cx="743040" cy="533520"/>
          </a:xfrm>
          <a:custGeom>
            <a:avLst/>
            <a:gdLst/>
            <a:ahLst/>
            <a:rect l="0" t="0" r="r" b="b"/>
            <a:pathLst>
              <a:path w="2064" h="1482">
                <a:moveTo>
                  <a:pt x="0" y="0"/>
                </a:moveTo>
                <a:lnTo>
                  <a:pt x="2064" y="0"/>
                </a:lnTo>
                <a:lnTo>
                  <a:pt x="20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1495080" y="2666880"/>
            <a:ext cx="5391720" cy="533520"/>
          </a:xfrm>
          <a:custGeom>
            <a:avLst/>
            <a:gdLst/>
            <a:ahLst/>
            <a:rect l="0" t="0" r="r" b="b"/>
            <a:pathLst>
              <a:path w="14977" h="1482">
                <a:moveTo>
                  <a:pt x="0" y="0"/>
                </a:moveTo>
                <a:lnTo>
                  <a:pt x="14977" y="0"/>
                </a:lnTo>
                <a:lnTo>
                  <a:pt x="1497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6886440" y="2666880"/>
            <a:ext cx="1257480" cy="533520"/>
          </a:xfrm>
          <a:custGeom>
            <a:avLst/>
            <a:gdLst/>
            <a:ahLst/>
            <a:rect l="0" t="0" r="r" b="b"/>
            <a:pathLst>
              <a:path w="3493" h="1482">
                <a:moveTo>
                  <a:pt x="0" y="0"/>
                </a:moveTo>
                <a:lnTo>
                  <a:pt x="3493" y="0"/>
                </a:lnTo>
                <a:lnTo>
                  <a:pt x="34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8143560" y="2666880"/>
            <a:ext cx="1838880" cy="533520"/>
          </a:xfrm>
          <a:custGeom>
            <a:avLst/>
            <a:gdLst/>
            <a:ahLst/>
            <a:rect l="0" t="0" r="r" b="b"/>
            <a:pathLst>
              <a:path w="5108" h="1482">
                <a:moveTo>
                  <a:pt x="0" y="0"/>
                </a:moveTo>
                <a:lnTo>
                  <a:pt x="5108" y="0"/>
                </a:lnTo>
                <a:lnTo>
                  <a:pt x="510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752400" y="3200040"/>
            <a:ext cx="743040" cy="543600"/>
          </a:xfrm>
          <a:custGeom>
            <a:avLst/>
            <a:gdLst/>
            <a:ahLst/>
            <a:rect l="0" t="0" r="r" b="b"/>
            <a:pathLst>
              <a:path w="2064" h="1510">
                <a:moveTo>
                  <a:pt x="0" y="0"/>
                </a:moveTo>
                <a:lnTo>
                  <a:pt x="2064" y="0"/>
                </a:lnTo>
                <a:lnTo>
                  <a:pt x="206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1495080" y="3200040"/>
            <a:ext cx="5391720" cy="543600"/>
          </a:xfrm>
          <a:custGeom>
            <a:avLst/>
            <a:gdLst/>
            <a:ahLst/>
            <a:rect l="0" t="0" r="r" b="b"/>
            <a:pathLst>
              <a:path w="14977" h="1510">
                <a:moveTo>
                  <a:pt x="0" y="0"/>
                </a:moveTo>
                <a:lnTo>
                  <a:pt x="14977" y="0"/>
                </a:lnTo>
                <a:lnTo>
                  <a:pt x="1497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6886440" y="3200040"/>
            <a:ext cx="1257480" cy="543600"/>
          </a:xfrm>
          <a:custGeom>
            <a:avLst/>
            <a:gdLst/>
            <a:ahLst/>
            <a:rect l="0" t="0" r="r" b="b"/>
            <a:pathLst>
              <a:path w="3493" h="1510">
                <a:moveTo>
                  <a:pt x="0" y="0"/>
                </a:moveTo>
                <a:lnTo>
                  <a:pt x="3493" y="0"/>
                </a:lnTo>
                <a:lnTo>
                  <a:pt x="349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8143560" y="3200040"/>
            <a:ext cx="1838880" cy="543600"/>
          </a:xfrm>
          <a:custGeom>
            <a:avLst/>
            <a:gdLst/>
            <a:ahLst/>
            <a:rect l="0" t="0" r="r" b="b"/>
            <a:pathLst>
              <a:path w="5108" h="1510">
                <a:moveTo>
                  <a:pt x="0" y="0"/>
                </a:moveTo>
                <a:lnTo>
                  <a:pt x="5108" y="0"/>
                </a:lnTo>
                <a:lnTo>
                  <a:pt x="510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52400" y="3743280"/>
            <a:ext cx="743040" cy="533520"/>
          </a:xfrm>
          <a:custGeom>
            <a:avLst/>
            <a:gdLst/>
            <a:ahLst/>
            <a:rect l="0" t="0" r="r" b="b"/>
            <a:pathLst>
              <a:path w="2064" h="1482">
                <a:moveTo>
                  <a:pt x="0" y="0"/>
                </a:moveTo>
                <a:lnTo>
                  <a:pt x="2064" y="0"/>
                </a:lnTo>
                <a:lnTo>
                  <a:pt x="20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1495080" y="3743280"/>
            <a:ext cx="5391720" cy="533520"/>
          </a:xfrm>
          <a:custGeom>
            <a:avLst/>
            <a:gdLst/>
            <a:ahLst/>
            <a:rect l="0" t="0" r="r" b="b"/>
            <a:pathLst>
              <a:path w="14977" h="1482">
                <a:moveTo>
                  <a:pt x="0" y="0"/>
                </a:moveTo>
                <a:lnTo>
                  <a:pt x="14977" y="0"/>
                </a:lnTo>
                <a:lnTo>
                  <a:pt x="1497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6886440" y="3743280"/>
            <a:ext cx="1257480" cy="533520"/>
          </a:xfrm>
          <a:custGeom>
            <a:avLst/>
            <a:gdLst/>
            <a:ahLst/>
            <a:rect l="0" t="0" r="r" b="b"/>
            <a:pathLst>
              <a:path w="3493" h="1482">
                <a:moveTo>
                  <a:pt x="0" y="0"/>
                </a:moveTo>
                <a:lnTo>
                  <a:pt x="3493" y="0"/>
                </a:lnTo>
                <a:lnTo>
                  <a:pt x="34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8143560" y="3743280"/>
            <a:ext cx="1838880" cy="533520"/>
          </a:xfrm>
          <a:custGeom>
            <a:avLst/>
            <a:gdLst/>
            <a:ahLst/>
            <a:rect l="0" t="0" r="r" b="b"/>
            <a:pathLst>
              <a:path w="5108" h="1482">
                <a:moveTo>
                  <a:pt x="0" y="0"/>
                </a:moveTo>
                <a:lnTo>
                  <a:pt x="5108" y="0"/>
                </a:lnTo>
                <a:lnTo>
                  <a:pt x="510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52400" y="4276440"/>
            <a:ext cx="743040" cy="543240"/>
          </a:xfrm>
          <a:custGeom>
            <a:avLst/>
            <a:gdLst/>
            <a:ahLst/>
            <a:rect l="0" t="0" r="r" b="b"/>
            <a:pathLst>
              <a:path w="2064" h="1509">
                <a:moveTo>
                  <a:pt x="0" y="0"/>
                </a:moveTo>
                <a:lnTo>
                  <a:pt x="2064" y="0"/>
                </a:lnTo>
                <a:lnTo>
                  <a:pt x="20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1495080" y="4276440"/>
            <a:ext cx="5391720" cy="543240"/>
          </a:xfrm>
          <a:custGeom>
            <a:avLst/>
            <a:gdLst/>
            <a:ahLst/>
            <a:rect l="0" t="0" r="r" b="b"/>
            <a:pathLst>
              <a:path w="14977" h="1509">
                <a:moveTo>
                  <a:pt x="0" y="0"/>
                </a:moveTo>
                <a:lnTo>
                  <a:pt x="14977" y="0"/>
                </a:lnTo>
                <a:lnTo>
                  <a:pt x="1497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6886440" y="4276440"/>
            <a:ext cx="1257480" cy="543240"/>
          </a:xfrm>
          <a:custGeom>
            <a:avLst/>
            <a:gdLst/>
            <a:ahLst/>
            <a:rect l="0" t="0" r="r" b="b"/>
            <a:pathLst>
              <a:path w="3493" h="1509">
                <a:moveTo>
                  <a:pt x="0" y="0"/>
                </a:moveTo>
                <a:lnTo>
                  <a:pt x="3493" y="0"/>
                </a:lnTo>
                <a:lnTo>
                  <a:pt x="34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8143560" y="4276440"/>
            <a:ext cx="1838880" cy="543240"/>
          </a:xfrm>
          <a:custGeom>
            <a:avLst/>
            <a:gdLst/>
            <a:ahLst/>
            <a:rect l="0" t="0" r="r" b="b"/>
            <a:pathLst>
              <a:path w="5108" h="1509">
                <a:moveTo>
                  <a:pt x="0" y="0"/>
                </a:moveTo>
                <a:lnTo>
                  <a:pt x="5108" y="0"/>
                </a:lnTo>
                <a:lnTo>
                  <a:pt x="51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52400" y="4819320"/>
            <a:ext cx="743040" cy="533880"/>
          </a:xfrm>
          <a:custGeom>
            <a:avLst/>
            <a:gdLst/>
            <a:ahLst/>
            <a:rect l="0" t="0" r="r" b="b"/>
            <a:pathLst>
              <a:path w="2064" h="1483">
                <a:moveTo>
                  <a:pt x="0" y="0"/>
                </a:moveTo>
                <a:lnTo>
                  <a:pt x="2064" y="0"/>
                </a:lnTo>
                <a:lnTo>
                  <a:pt x="206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1495080" y="4819320"/>
            <a:ext cx="5391720" cy="533880"/>
          </a:xfrm>
          <a:custGeom>
            <a:avLst/>
            <a:gdLst/>
            <a:ahLst/>
            <a:rect l="0" t="0" r="r" b="b"/>
            <a:pathLst>
              <a:path w="14977" h="1483">
                <a:moveTo>
                  <a:pt x="0" y="0"/>
                </a:moveTo>
                <a:lnTo>
                  <a:pt x="14977" y="0"/>
                </a:lnTo>
                <a:lnTo>
                  <a:pt x="1497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6886440" y="4819320"/>
            <a:ext cx="1257480" cy="533880"/>
          </a:xfrm>
          <a:custGeom>
            <a:avLst/>
            <a:gdLst/>
            <a:ahLst/>
            <a:rect l="0" t="0" r="r" b="b"/>
            <a:pathLst>
              <a:path w="3493" h="1483">
                <a:moveTo>
                  <a:pt x="0" y="0"/>
                </a:moveTo>
                <a:lnTo>
                  <a:pt x="3493" y="0"/>
                </a:lnTo>
                <a:lnTo>
                  <a:pt x="349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8143560" y="4819320"/>
            <a:ext cx="1838880" cy="533880"/>
          </a:xfrm>
          <a:custGeom>
            <a:avLst/>
            <a:gdLst/>
            <a:ahLst/>
            <a:rect l="0" t="0" r="r" b="b"/>
            <a:pathLst>
              <a:path w="5108" h="1483">
                <a:moveTo>
                  <a:pt x="0" y="0"/>
                </a:moveTo>
                <a:lnTo>
                  <a:pt x="5108" y="0"/>
                </a:lnTo>
                <a:lnTo>
                  <a:pt x="510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52400" y="5352840"/>
            <a:ext cx="743040" cy="543240"/>
          </a:xfrm>
          <a:custGeom>
            <a:avLst/>
            <a:gdLst/>
            <a:ahLst/>
            <a:rect l="0" t="0" r="r" b="b"/>
            <a:pathLst>
              <a:path w="2064" h="1509">
                <a:moveTo>
                  <a:pt x="0" y="0"/>
                </a:moveTo>
                <a:lnTo>
                  <a:pt x="2064" y="0"/>
                </a:lnTo>
                <a:lnTo>
                  <a:pt x="20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495080" y="5352840"/>
            <a:ext cx="5391720" cy="543240"/>
          </a:xfrm>
          <a:custGeom>
            <a:avLst/>
            <a:gdLst/>
            <a:ahLst/>
            <a:rect l="0" t="0" r="r" b="b"/>
            <a:pathLst>
              <a:path w="14977" h="1509">
                <a:moveTo>
                  <a:pt x="0" y="0"/>
                </a:moveTo>
                <a:lnTo>
                  <a:pt x="14977" y="0"/>
                </a:lnTo>
                <a:lnTo>
                  <a:pt x="1497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6886440" y="5352840"/>
            <a:ext cx="1257480" cy="543240"/>
          </a:xfrm>
          <a:custGeom>
            <a:avLst/>
            <a:gdLst/>
            <a:ahLst/>
            <a:rect l="0" t="0" r="r" b="b"/>
            <a:pathLst>
              <a:path w="3493" h="1509">
                <a:moveTo>
                  <a:pt x="0" y="0"/>
                </a:moveTo>
                <a:lnTo>
                  <a:pt x="3493" y="0"/>
                </a:lnTo>
                <a:lnTo>
                  <a:pt x="34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8143560" y="5352840"/>
            <a:ext cx="1838880" cy="543240"/>
          </a:xfrm>
          <a:custGeom>
            <a:avLst/>
            <a:gdLst/>
            <a:ahLst/>
            <a:rect l="0" t="0" r="r" b="b"/>
            <a:pathLst>
              <a:path w="5108" h="1509">
                <a:moveTo>
                  <a:pt x="0" y="0"/>
                </a:moveTo>
                <a:lnTo>
                  <a:pt x="5108" y="0"/>
                </a:lnTo>
                <a:lnTo>
                  <a:pt x="51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752400" y="158112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752400" y="1581120"/>
            <a:ext cx="752760" cy="9720"/>
          </a:xfrm>
          <a:custGeom>
            <a:avLst/>
            <a:gdLst/>
            <a:ahLst/>
            <a:rect l="0" t="0" r="r" b="b"/>
            <a:pathLst>
              <a:path w="2091" h="27">
                <a:moveTo>
                  <a:pt x="0" y="0"/>
                </a:moveTo>
                <a:lnTo>
                  <a:pt x="2091" y="0"/>
                </a:lnTo>
                <a:lnTo>
                  <a:pt x="20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1495080" y="158112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1504800" y="1581120"/>
            <a:ext cx="5391360" cy="9720"/>
          </a:xfrm>
          <a:custGeom>
            <a:avLst/>
            <a:gdLst/>
            <a:ahLst/>
            <a:rect l="0" t="0" r="r" b="b"/>
            <a:pathLst>
              <a:path w="14976" h="27">
                <a:moveTo>
                  <a:pt x="0" y="0"/>
                </a:moveTo>
                <a:lnTo>
                  <a:pt x="14976" y="0"/>
                </a:lnTo>
                <a:lnTo>
                  <a:pt x="1497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6886440" y="158112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6895800" y="1581120"/>
            <a:ext cx="1248120" cy="9720"/>
          </a:xfrm>
          <a:custGeom>
            <a:avLst/>
            <a:gdLst/>
            <a:ahLst/>
            <a:rect l="0" t="0" r="r" b="b"/>
            <a:pathLst>
              <a:path w="3467" h="27">
                <a:moveTo>
                  <a:pt x="0" y="0"/>
                </a:moveTo>
                <a:lnTo>
                  <a:pt x="3467" y="0"/>
                </a:lnTo>
                <a:lnTo>
                  <a:pt x="34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8134200" y="158112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8143560" y="1581120"/>
            <a:ext cx="1848240" cy="9720"/>
          </a:xfrm>
          <a:custGeom>
            <a:avLst/>
            <a:gdLst/>
            <a:ahLst/>
            <a:rect l="0" t="0" r="r" b="b"/>
            <a:pathLst>
              <a:path w="5134" h="27">
                <a:moveTo>
                  <a:pt x="0" y="0"/>
                </a:moveTo>
                <a:lnTo>
                  <a:pt x="5134" y="0"/>
                </a:lnTo>
                <a:lnTo>
                  <a:pt x="5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9982080" y="158112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752400" y="2124000"/>
            <a:ext cx="752760" cy="9720"/>
          </a:xfrm>
          <a:custGeom>
            <a:avLst/>
            <a:gdLst/>
            <a:ahLst/>
            <a:rect l="0" t="0" r="r" b="b"/>
            <a:pathLst>
              <a:path w="2091" h="27">
                <a:moveTo>
                  <a:pt x="0" y="0"/>
                </a:moveTo>
                <a:lnTo>
                  <a:pt x="2091" y="0"/>
                </a:lnTo>
                <a:lnTo>
                  <a:pt x="20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1504800" y="2124000"/>
            <a:ext cx="5391360" cy="9720"/>
          </a:xfrm>
          <a:custGeom>
            <a:avLst/>
            <a:gdLst/>
            <a:ahLst/>
            <a:rect l="0" t="0" r="r" b="b"/>
            <a:pathLst>
              <a:path w="14976" h="27">
                <a:moveTo>
                  <a:pt x="0" y="0"/>
                </a:moveTo>
                <a:lnTo>
                  <a:pt x="14976" y="0"/>
                </a:lnTo>
                <a:lnTo>
                  <a:pt x="1497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6895800" y="2124000"/>
            <a:ext cx="1248120" cy="9720"/>
          </a:xfrm>
          <a:custGeom>
            <a:avLst/>
            <a:gdLst/>
            <a:ahLst/>
            <a:rect l="0" t="0" r="r" b="b"/>
            <a:pathLst>
              <a:path w="3467" h="27">
                <a:moveTo>
                  <a:pt x="0" y="0"/>
                </a:moveTo>
                <a:lnTo>
                  <a:pt x="3467" y="0"/>
                </a:lnTo>
                <a:lnTo>
                  <a:pt x="34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8143560" y="2124000"/>
            <a:ext cx="1848240" cy="9720"/>
          </a:xfrm>
          <a:custGeom>
            <a:avLst/>
            <a:gdLst/>
            <a:ahLst/>
            <a:rect l="0" t="0" r="r" b="b"/>
            <a:pathLst>
              <a:path w="5134" h="27">
                <a:moveTo>
                  <a:pt x="0" y="0"/>
                </a:moveTo>
                <a:lnTo>
                  <a:pt x="5134" y="0"/>
                </a:lnTo>
                <a:lnTo>
                  <a:pt x="5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752400" y="2133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1495080" y="21333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6886440" y="2133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8134200" y="2133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9982080" y="2133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752400" y="2666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52400" y="2657160"/>
            <a:ext cx="752760" cy="10080"/>
          </a:xfrm>
          <a:custGeom>
            <a:avLst/>
            <a:gdLst/>
            <a:ahLst/>
            <a:rect l="0" t="0" r="r" b="b"/>
            <a:pathLst>
              <a:path w="2091" h="28">
                <a:moveTo>
                  <a:pt x="0" y="0"/>
                </a:moveTo>
                <a:lnTo>
                  <a:pt x="2091" y="0"/>
                </a:lnTo>
                <a:lnTo>
                  <a:pt x="209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1495080" y="2666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1504800" y="2657160"/>
            <a:ext cx="5391360" cy="10080"/>
          </a:xfrm>
          <a:custGeom>
            <a:avLst/>
            <a:gdLst/>
            <a:ahLst/>
            <a:rect l="0" t="0" r="r" b="b"/>
            <a:pathLst>
              <a:path w="14976" h="28">
                <a:moveTo>
                  <a:pt x="0" y="0"/>
                </a:moveTo>
                <a:lnTo>
                  <a:pt x="14976" y="0"/>
                </a:lnTo>
                <a:lnTo>
                  <a:pt x="1497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6886440" y="2666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6895800" y="265716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8134200" y="2666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8143560" y="2657160"/>
            <a:ext cx="1848240" cy="10080"/>
          </a:xfrm>
          <a:custGeom>
            <a:avLst/>
            <a:gdLst/>
            <a:ahLst/>
            <a:rect l="0" t="0" r="r" b="b"/>
            <a:pathLst>
              <a:path w="5134" h="28">
                <a:moveTo>
                  <a:pt x="0" y="0"/>
                </a:moveTo>
                <a:lnTo>
                  <a:pt x="5134" y="0"/>
                </a:lnTo>
                <a:lnTo>
                  <a:pt x="5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9982080" y="2666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752400" y="32097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752400" y="3200040"/>
            <a:ext cx="752760" cy="10080"/>
          </a:xfrm>
          <a:custGeom>
            <a:avLst/>
            <a:gdLst/>
            <a:ahLst/>
            <a:rect l="0" t="0" r="r" b="b"/>
            <a:pathLst>
              <a:path w="2091" h="28">
                <a:moveTo>
                  <a:pt x="0" y="0"/>
                </a:moveTo>
                <a:lnTo>
                  <a:pt x="2091" y="0"/>
                </a:lnTo>
                <a:lnTo>
                  <a:pt x="209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1495080" y="32097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1504800" y="3200040"/>
            <a:ext cx="5391360" cy="10080"/>
          </a:xfrm>
          <a:custGeom>
            <a:avLst/>
            <a:gdLst/>
            <a:ahLst/>
            <a:rect l="0" t="0" r="r" b="b"/>
            <a:pathLst>
              <a:path w="14976" h="28">
                <a:moveTo>
                  <a:pt x="0" y="0"/>
                </a:moveTo>
                <a:lnTo>
                  <a:pt x="14976" y="0"/>
                </a:lnTo>
                <a:lnTo>
                  <a:pt x="1497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6886440" y="32097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6895800" y="320004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8134200" y="32097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8143560" y="3200040"/>
            <a:ext cx="1848240" cy="10080"/>
          </a:xfrm>
          <a:custGeom>
            <a:avLst/>
            <a:gdLst/>
            <a:ahLst/>
            <a:rect l="0" t="0" r="r" b="b"/>
            <a:pathLst>
              <a:path w="5134" h="28">
                <a:moveTo>
                  <a:pt x="0" y="0"/>
                </a:moveTo>
                <a:lnTo>
                  <a:pt x="5134" y="0"/>
                </a:lnTo>
                <a:lnTo>
                  <a:pt x="5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9982080" y="32097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752400" y="3743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752400" y="3733560"/>
            <a:ext cx="752760" cy="10080"/>
          </a:xfrm>
          <a:custGeom>
            <a:avLst/>
            <a:gdLst/>
            <a:ahLst/>
            <a:rect l="0" t="0" r="r" b="b"/>
            <a:pathLst>
              <a:path w="2091" h="28">
                <a:moveTo>
                  <a:pt x="0" y="0"/>
                </a:moveTo>
                <a:lnTo>
                  <a:pt x="2091" y="0"/>
                </a:lnTo>
                <a:lnTo>
                  <a:pt x="209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1495080" y="3743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1504800" y="3733560"/>
            <a:ext cx="5391360" cy="10080"/>
          </a:xfrm>
          <a:custGeom>
            <a:avLst/>
            <a:gdLst/>
            <a:ahLst/>
            <a:rect l="0" t="0" r="r" b="b"/>
            <a:pathLst>
              <a:path w="14976" h="28">
                <a:moveTo>
                  <a:pt x="0" y="0"/>
                </a:moveTo>
                <a:lnTo>
                  <a:pt x="14976" y="0"/>
                </a:lnTo>
                <a:lnTo>
                  <a:pt x="1497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6886440" y="3743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6895800" y="373356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8134200" y="3743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8143560" y="3733560"/>
            <a:ext cx="1848240" cy="10080"/>
          </a:xfrm>
          <a:custGeom>
            <a:avLst/>
            <a:gdLst/>
            <a:ahLst/>
            <a:rect l="0" t="0" r="r" b="b"/>
            <a:pathLst>
              <a:path w="5134" h="28">
                <a:moveTo>
                  <a:pt x="0" y="0"/>
                </a:moveTo>
                <a:lnTo>
                  <a:pt x="5134" y="0"/>
                </a:lnTo>
                <a:lnTo>
                  <a:pt x="5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9982080" y="3743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752400" y="42861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752400" y="4276440"/>
            <a:ext cx="752760" cy="10080"/>
          </a:xfrm>
          <a:custGeom>
            <a:avLst/>
            <a:gdLst/>
            <a:ahLst/>
            <a:rect l="0" t="0" r="r" b="b"/>
            <a:pathLst>
              <a:path w="2091" h="28">
                <a:moveTo>
                  <a:pt x="0" y="0"/>
                </a:moveTo>
                <a:lnTo>
                  <a:pt x="2091" y="0"/>
                </a:lnTo>
                <a:lnTo>
                  <a:pt x="209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1495080" y="42861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1504800" y="4276440"/>
            <a:ext cx="5391360" cy="10080"/>
          </a:xfrm>
          <a:custGeom>
            <a:avLst/>
            <a:gdLst/>
            <a:ahLst/>
            <a:rect l="0" t="0" r="r" b="b"/>
            <a:pathLst>
              <a:path w="14976" h="28">
                <a:moveTo>
                  <a:pt x="0" y="0"/>
                </a:moveTo>
                <a:lnTo>
                  <a:pt x="14976" y="0"/>
                </a:lnTo>
                <a:lnTo>
                  <a:pt x="1497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6886440" y="42861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6895800" y="427644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8134200" y="42861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8143560" y="4276440"/>
            <a:ext cx="1848240" cy="10080"/>
          </a:xfrm>
          <a:custGeom>
            <a:avLst/>
            <a:gdLst/>
            <a:ahLst/>
            <a:rect l="0" t="0" r="r" b="b"/>
            <a:pathLst>
              <a:path w="5134" h="28">
                <a:moveTo>
                  <a:pt x="0" y="0"/>
                </a:moveTo>
                <a:lnTo>
                  <a:pt x="5134" y="0"/>
                </a:lnTo>
                <a:lnTo>
                  <a:pt x="5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9982080" y="42861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75240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752400" y="4809960"/>
            <a:ext cx="752760" cy="9720"/>
          </a:xfrm>
          <a:custGeom>
            <a:avLst/>
            <a:gdLst/>
            <a:ahLst/>
            <a:rect l="0" t="0" r="r" b="b"/>
            <a:pathLst>
              <a:path w="2091" h="27">
                <a:moveTo>
                  <a:pt x="0" y="0"/>
                </a:moveTo>
                <a:lnTo>
                  <a:pt x="2091" y="0"/>
                </a:lnTo>
                <a:lnTo>
                  <a:pt x="20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1495080" y="48193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1504800" y="4809960"/>
            <a:ext cx="5391360" cy="9720"/>
          </a:xfrm>
          <a:custGeom>
            <a:avLst/>
            <a:gdLst/>
            <a:ahLst/>
            <a:rect l="0" t="0" r="r" b="b"/>
            <a:pathLst>
              <a:path w="14976" h="27">
                <a:moveTo>
                  <a:pt x="0" y="0"/>
                </a:moveTo>
                <a:lnTo>
                  <a:pt x="14976" y="0"/>
                </a:lnTo>
                <a:lnTo>
                  <a:pt x="1497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688644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6895800" y="4809960"/>
            <a:ext cx="1248120" cy="9720"/>
          </a:xfrm>
          <a:custGeom>
            <a:avLst/>
            <a:gdLst/>
            <a:ahLst/>
            <a:rect l="0" t="0" r="r" b="b"/>
            <a:pathLst>
              <a:path w="3467" h="27">
                <a:moveTo>
                  <a:pt x="0" y="0"/>
                </a:moveTo>
                <a:lnTo>
                  <a:pt x="3467" y="0"/>
                </a:lnTo>
                <a:lnTo>
                  <a:pt x="34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813420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8143560" y="4809960"/>
            <a:ext cx="1848240" cy="9720"/>
          </a:xfrm>
          <a:custGeom>
            <a:avLst/>
            <a:gdLst/>
            <a:ahLst/>
            <a:rect l="0" t="0" r="r" b="b"/>
            <a:pathLst>
              <a:path w="5134" h="27">
                <a:moveTo>
                  <a:pt x="0" y="0"/>
                </a:moveTo>
                <a:lnTo>
                  <a:pt x="5134" y="0"/>
                </a:lnTo>
                <a:lnTo>
                  <a:pt x="5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9982080" y="48193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752400" y="5362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752400" y="5352840"/>
            <a:ext cx="752760" cy="10080"/>
          </a:xfrm>
          <a:custGeom>
            <a:avLst/>
            <a:gdLst/>
            <a:ahLst/>
            <a:rect l="0" t="0" r="r" b="b"/>
            <a:pathLst>
              <a:path w="2091" h="28">
                <a:moveTo>
                  <a:pt x="0" y="0"/>
                </a:moveTo>
                <a:lnTo>
                  <a:pt x="2091" y="0"/>
                </a:lnTo>
                <a:lnTo>
                  <a:pt x="209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1495080" y="5362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1504800" y="5352840"/>
            <a:ext cx="5391360" cy="10080"/>
          </a:xfrm>
          <a:custGeom>
            <a:avLst/>
            <a:gdLst/>
            <a:ahLst/>
            <a:rect l="0" t="0" r="r" b="b"/>
            <a:pathLst>
              <a:path w="14976" h="28">
                <a:moveTo>
                  <a:pt x="0" y="0"/>
                </a:moveTo>
                <a:lnTo>
                  <a:pt x="14976" y="0"/>
                </a:lnTo>
                <a:lnTo>
                  <a:pt x="1497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6886440" y="5362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6895800" y="5352840"/>
            <a:ext cx="1248120" cy="10080"/>
          </a:xfrm>
          <a:custGeom>
            <a:avLst/>
            <a:gdLst/>
            <a:ahLst/>
            <a:rect l="0" t="0" r="r" b="b"/>
            <a:pathLst>
              <a:path w="3467" h="28">
                <a:moveTo>
                  <a:pt x="0" y="0"/>
                </a:moveTo>
                <a:lnTo>
                  <a:pt x="3467" y="0"/>
                </a:lnTo>
                <a:lnTo>
                  <a:pt x="34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8134200" y="5362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8143560" y="5352840"/>
            <a:ext cx="1848240" cy="10080"/>
          </a:xfrm>
          <a:custGeom>
            <a:avLst/>
            <a:gdLst/>
            <a:ahLst/>
            <a:rect l="0" t="0" r="r" b="b"/>
            <a:pathLst>
              <a:path w="5134" h="28">
                <a:moveTo>
                  <a:pt x="0" y="0"/>
                </a:moveTo>
                <a:lnTo>
                  <a:pt x="5134" y="0"/>
                </a:lnTo>
                <a:lnTo>
                  <a:pt x="5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982080" y="5362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752400" y="5886360"/>
            <a:ext cx="752760" cy="9720"/>
          </a:xfrm>
          <a:custGeom>
            <a:avLst/>
            <a:gdLst/>
            <a:ahLst/>
            <a:rect l="0" t="0" r="r" b="b"/>
            <a:pathLst>
              <a:path w="2091" h="27">
                <a:moveTo>
                  <a:pt x="0" y="0"/>
                </a:moveTo>
                <a:lnTo>
                  <a:pt x="2091" y="0"/>
                </a:lnTo>
                <a:lnTo>
                  <a:pt x="209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1504800" y="5886360"/>
            <a:ext cx="5391360" cy="9720"/>
          </a:xfrm>
          <a:custGeom>
            <a:avLst/>
            <a:gdLst/>
            <a:ahLst/>
            <a:rect l="0" t="0" r="r" b="b"/>
            <a:pathLst>
              <a:path w="14976" h="27">
                <a:moveTo>
                  <a:pt x="0" y="0"/>
                </a:moveTo>
                <a:lnTo>
                  <a:pt x="14976" y="0"/>
                </a:lnTo>
                <a:lnTo>
                  <a:pt x="1497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6895800" y="5886360"/>
            <a:ext cx="1248120" cy="9720"/>
          </a:xfrm>
          <a:custGeom>
            <a:avLst/>
            <a:gdLst/>
            <a:ahLst/>
            <a:rect l="0" t="0" r="r" b="b"/>
            <a:pathLst>
              <a:path w="3467" h="27">
                <a:moveTo>
                  <a:pt x="0" y="0"/>
                </a:moveTo>
                <a:lnTo>
                  <a:pt x="3467" y="0"/>
                </a:lnTo>
                <a:lnTo>
                  <a:pt x="34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8143560" y="5886360"/>
            <a:ext cx="1848240" cy="9720"/>
          </a:xfrm>
          <a:custGeom>
            <a:avLst/>
            <a:gdLst/>
            <a:ahLst/>
            <a:rect l="0" t="0" r="r" b="b"/>
            <a:pathLst>
              <a:path w="5134" h="27">
                <a:moveTo>
                  <a:pt x="0" y="0"/>
                </a:moveTo>
                <a:lnTo>
                  <a:pt x="5134" y="0"/>
                </a:lnTo>
                <a:lnTo>
                  <a:pt x="5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815400" y="1055520"/>
            <a:ext cx="162360" cy="170640"/>
          </a:xfrm>
          <a:custGeom>
            <a:avLst/>
            <a:gdLst/>
            <a:ahLst/>
            <a:rect l="0" t="0" r="r" b="b"/>
            <a:pathLst>
              <a:path w="451" h="474">
                <a:moveTo>
                  <a:pt x="451" y="339"/>
                </a:moveTo>
                <a:cubicBezTo>
                  <a:pt x="451" y="414"/>
                  <a:pt x="423" y="474"/>
                  <a:pt x="347" y="474"/>
                </a:cubicBezTo>
                <a:lnTo>
                  <a:pt x="104" y="474"/>
                </a:lnTo>
                <a:cubicBezTo>
                  <a:pt x="-34" y="474"/>
                  <a:pt x="-34" y="0"/>
                  <a:pt x="104" y="0"/>
                </a:cubicBezTo>
                <a:lnTo>
                  <a:pt x="347" y="0"/>
                </a:lnTo>
                <a:cubicBezTo>
                  <a:pt x="423" y="0"/>
                  <a:pt x="451" y="61"/>
                  <a:pt x="451" y="135"/>
                </a:cubicBezTo>
                <a:lnTo>
                  <a:pt x="451" y="339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877320" y="1055520"/>
            <a:ext cx="348840" cy="170640"/>
          </a:xfrm>
          <a:custGeom>
            <a:avLst/>
            <a:gdLst/>
            <a:ahLst/>
            <a:rect l="0" t="0" r="r" b="b"/>
            <a:pathLst>
              <a:path w="969" h="474">
                <a:moveTo>
                  <a:pt x="933" y="407"/>
                </a:moveTo>
                <a:lnTo>
                  <a:pt x="898" y="407"/>
                </a:lnTo>
                <a:lnTo>
                  <a:pt x="898" y="68"/>
                </a:lnTo>
                <a:lnTo>
                  <a:pt x="933" y="68"/>
                </a:lnTo>
                <a:cubicBezTo>
                  <a:pt x="953" y="68"/>
                  <a:pt x="969" y="52"/>
                  <a:pt x="969" y="34"/>
                </a:cubicBezTo>
                <a:cubicBezTo>
                  <a:pt x="969" y="15"/>
                  <a:pt x="953" y="0"/>
                  <a:pt x="933" y="0"/>
                </a:cubicBezTo>
                <a:lnTo>
                  <a:pt x="104" y="0"/>
                </a:lnTo>
                <a:cubicBezTo>
                  <a:pt x="-35" y="0"/>
                  <a:pt x="-35" y="474"/>
                  <a:pt x="104" y="474"/>
                </a:cubicBezTo>
                <a:lnTo>
                  <a:pt x="933" y="474"/>
                </a:lnTo>
                <a:cubicBezTo>
                  <a:pt x="953" y="474"/>
                  <a:pt x="969" y="459"/>
                  <a:pt x="969" y="440"/>
                </a:cubicBezTo>
                <a:cubicBezTo>
                  <a:pt x="969" y="422"/>
                  <a:pt x="953" y="407"/>
                  <a:pt x="933" y="40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908640" y="1080000"/>
            <a:ext cx="317520" cy="122040"/>
          </a:xfrm>
          <a:custGeom>
            <a:avLst/>
            <a:gdLst/>
            <a:ahLst/>
            <a:rect l="0" t="0" r="r" b="b"/>
            <a:pathLst>
              <a:path w="882" h="339">
                <a:moveTo>
                  <a:pt x="854" y="339"/>
                </a:moveTo>
                <a:lnTo>
                  <a:pt x="53" y="339"/>
                </a:lnTo>
                <a:cubicBezTo>
                  <a:pt x="-17" y="339"/>
                  <a:pt x="-17" y="0"/>
                  <a:pt x="53" y="0"/>
                </a:cubicBezTo>
                <a:lnTo>
                  <a:pt x="854" y="0"/>
                </a:lnTo>
                <a:cubicBezTo>
                  <a:pt x="892" y="0"/>
                  <a:pt x="892" y="339"/>
                  <a:pt x="854" y="33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908640" y="1080000"/>
            <a:ext cx="315360" cy="111960"/>
          </a:xfrm>
          <a:custGeom>
            <a:avLst/>
            <a:gdLst/>
            <a:ahLst/>
            <a:rect l="0" t="0" r="r" b="b"/>
            <a:pathLst>
              <a:path w="876" h="311">
                <a:moveTo>
                  <a:pt x="69" y="67"/>
                </a:moveTo>
                <a:lnTo>
                  <a:pt x="876" y="67"/>
                </a:lnTo>
                <a:cubicBezTo>
                  <a:pt x="872" y="27"/>
                  <a:pt x="864" y="0"/>
                  <a:pt x="853" y="0"/>
                </a:cubicBezTo>
                <a:lnTo>
                  <a:pt x="52" y="0"/>
                </a:lnTo>
                <a:cubicBezTo>
                  <a:pt x="-6" y="0"/>
                  <a:pt x="-15" y="230"/>
                  <a:pt x="22" y="311"/>
                </a:cubicBezTo>
                <a:cubicBezTo>
                  <a:pt x="8" y="210"/>
                  <a:pt x="24" y="67"/>
                  <a:pt x="69" y="6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802800" y="812160"/>
            <a:ext cx="137160" cy="134280"/>
          </a:xfrm>
          <a:custGeom>
            <a:avLst/>
            <a:gdLst/>
            <a:ahLst/>
            <a:rect l="0" t="0" r="r" b="b"/>
            <a:pathLst>
              <a:path w="381" h="373">
                <a:moveTo>
                  <a:pt x="381" y="237"/>
                </a:moveTo>
                <a:cubicBezTo>
                  <a:pt x="381" y="312"/>
                  <a:pt x="319" y="373"/>
                  <a:pt x="243" y="373"/>
                </a:cubicBezTo>
                <a:lnTo>
                  <a:pt x="104" y="373"/>
                </a:lnTo>
                <a:cubicBezTo>
                  <a:pt x="-34" y="373"/>
                  <a:pt x="-34" y="0"/>
                  <a:pt x="104" y="0"/>
                </a:cubicBezTo>
                <a:lnTo>
                  <a:pt x="243" y="0"/>
                </a:lnTo>
                <a:cubicBezTo>
                  <a:pt x="319" y="0"/>
                  <a:pt x="381" y="60"/>
                  <a:pt x="381" y="135"/>
                </a:cubicBezTo>
                <a:lnTo>
                  <a:pt x="381" y="237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840240" y="812160"/>
            <a:ext cx="348480" cy="134280"/>
          </a:xfrm>
          <a:custGeom>
            <a:avLst/>
            <a:gdLst/>
            <a:ahLst/>
            <a:rect l="0" t="0" r="r" b="b"/>
            <a:pathLst>
              <a:path w="968" h="373">
                <a:moveTo>
                  <a:pt x="933" y="305"/>
                </a:moveTo>
                <a:lnTo>
                  <a:pt x="899" y="305"/>
                </a:lnTo>
                <a:lnTo>
                  <a:pt x="899" y="67"/>
                </a:lnTo>
                <a:lnTo>
                  <a:pt x="933" y="67"/>
                </a:lnTo>
                <a:cubicBezTo>
                  <a:pt x="952" y="67"/>
                  <a:pt x="968" y="52"/>
                  <a:pt x="968" y="34"/>
                </a:cubicBezTo>
                <a:cubicBezTo>
                  <a:pt x="968" y="15"/>
                  <a:pt x="952" y="0"/>
                  <a:pt x="933" y="0"/>
                </a:cubicBezTo>
                <a:lnTo>
                  <a:pt x="104" y="0"/>
                </a:lnTo>
                <a:cubicBezTo>
                  <a:pt x="-35" y="0"/>
                  <a:pt x="-35" y="373"/>
                  <a:pt x="104" y="373"/>
                </a:cubicBezTo>
                <a:lnTo>
                  <a:pt x="933" y="373"/>
                </a:lnTo>
                <a:cubicBezTo>
                  <a:pt x="952" y="373"/>
                  <a:pt x="968" y="358"/>
                  <a:pt x="968" y="339"/>
                </a:cubicBezTo>
                <a:cubicBezTo>
                  <a:pt x="968" y="320"/>
                  <a:pt x="952" y="305"/>
                  <a:pt x="933" y="30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871200" y="836280"/>
            <a:ext cx="317160" cy="85680"/>
          </a:xfrm>
          <a:custGeom>
            <a:avLst/>
            <a:gdLst/>
            <a:ahLst/>
            <a:rect l="0" t="0" r="r" b="b"/>
            <a:pathLst>
              <a:path w="881" h="238">
                <a:moveTo>
                  <a:pt x="853" y="238"/>
                </a:moveTo>
                <a:lnTo>
                  <a:pt x="52" y="238"/>
                </a:lnTo>
                <a:cubicBezTo>
                  <a:pt x="-17" y="238"/>
                  <a:pt x="-17" y="0"/>
                  <a:pt x="52" y="0"/>
                </a:cubicBezTo>
                <a:lnTo>
                  <a:pt x="853" y="0"/>
                </a:lnTo>
                <a:cubicBezTo>
                  <a:pt x="891" y="0"/>
                  <a:pt x="891" y="238"/>
                  <a:pt x="853" y="23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871200" y="836280"/>
            <a:ext cx="316440" cy="55440"/>
          </a:xfrm>
          <a:custGeom>
            <a:avLst/>
            <a:gdLst/>
            <a:ahLst/>
            <a:rect l="0" t="0" r="r" b="b"/>
            <a:pathLst>
              <a:path w="879" h="154">
                <a:moveTo>
                  <a:pt x="52" y="69"/>
                </a:moveTo>
                <a:lnTo>
                  <a:pt x="879" y="69"/>
                </a:lnTo>
                <a:cubicBezTo>
                  <a:pt x="875" y="30"/>
                  <a:pt x="867" y="0"/>
                  <a:pt x="853" y="0"/>
                </a:cubicBezTo>
                <a:lnTo>
                  <a:pt x="52" y="0"/>
                </a:lnTo>
                <a:cubicBezTo>
                  <a:pt x="11" y="0"/>
                  <a:pt x="-6" y="86"/>
                  <a:pt x="2" y="154"/>
                </a:cubicBezTo>
                <a:cubicBezTo>
                  <a:pt x="8" y="108"/>
                  <a:pt x="24" y="69"/>
                  <a:pt x="52" y="69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827640" y="946080"/>
            <a:ext cx="211680" cy="109800"/>
          </a:xfrm>
          <a:custGeom>
            <a:avLst/>
            <a:gdLst/>
            <a:ahLst/>
            <a:rect l="0" t="0" r="r" b="b"/>
            <a:pathLst>
              <a:path w="588" h="305">
                <a:moveTo>
                  <a:pt x="588" y="169"/>
                </a:moveTo>
                <a:cubicBezTo>
                  <a:pt x="588" y="243"/>
                  <a:pt x="527" y="305"/>
                  <a:pt x="450" y="305"/>
                </a:cubicBezTo>
                <a:lnTo>
                  <a:pt x="104" y="305"/>
                </a:lnTo>
                <a:cubicBezTo>
                  <a:pt x="-34" y="305"/>
                  <a:pt x="-34" y="0"/>
                  <a:pt x="104" y="0"/>
                </a:cubicBezTo>
                <a:lnTo>
                  <a:pt x="450" y="0"/>
                </a:lnTo>
                <a:cubicBezTo>
                  <a:pt x="527" y="0"/>
                  <a:pt x="588" y="60"/>
                  <a:pt x="588" y="135"/>
                </a:cubicBezTo>
                <a:lnTo>
                  <a:pt x="588" y="169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939600" y="946080"/>
            <a:ext cx="298800" cy="109800"/>
          </a:xfrm>
          <a:custGeom>
            <a:avLst/>
            <a:gdLst/>
            <a:ahLst/>
            <a:rect l="0" t="0" r="r" b="b"/>
            <a:pathLst>
              <a:path w="830" h="305">
                <a:moveTo>
                  <a:pt x="796" y="236"/>
                </a:moveTo>
                <a:lnTo>
                  <a:pt x="761" y="236"/>
                </a:lnTo>
                <a:lnTo>
                  <a:pt x="761" y="67"/>
                </a:lnTo>
                <a:lnTo>
                  <a:pt x="796" y="67"/>
                </a:lnTo>
                <a:cubicBezTo>
                  <a:pt x="815" y="67"/>
                  <a:pt x="830" y="52"/>
                  <a:pt x="830" y="34"/>
                </a:cubicBezTo>
                <a:cubicBezTo>
                  <a:pt x="830" y="15"/>
                  <a:pt x="815" y="0"/>
                  <a:pt x="796" y="0"/>
                </a:cubicBezTo>
                <a:lnTo>
                  <a:pt x="104" y="0"/>
                </a:lnTo>
                <a:cubicBezTo>
                  <a:pt x="-34" y="0"/>
                  <a:pt x="-34" y="305"/>
                  <a:pt x="104" y="305"/>
                </a:cubicBezTo>
                <a:lnTo>
                  <a:pt x="796" y="305"/>
                </a:lnTo>
                <a:cubicBezTo>
                  <a:pt x="815" y="305"/>
                  <a:pt x="830" y="290"/>
                  <a:pt x="830" y="271"/>
                </a:cubicBezTo>
                <a:cubicBezTo>
                  <a:pt x="830" y="251"/>
                  <a:pt x="815" y="236"/>
                  <a:pt x="796" y="23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970560" y="970200"/>
            <a:ext cx="267840" cy="61200"/>
          </a:xfrm>
          <a:custGeom>
            <a:avLst/>
            <a:gdLst/>
            <a:ahLst/>
            <a:rect l="0" t="0" r="r" b="b"/>
            <a:pathLst>
              <a:path w="744" h="170">
                <a:moveTo>
                  <a:pt x="715" y="170"/>
                </a:moveTo>
                <a:lnTo>
                  <a:pt x="52" y="170"/>
                </a:lnTo>
                <a:cubicBezTo>
                  <a:pt x="-17" y="170"/>
                  <a:pt x="-17" y="0"/>
                  <a:pt x="52" y="0"/>
                </a:cubicBezTo>
                <a:lnTo>
                  <a:pt x="715" y="0"/>
                </a:lnTo>
                <a:cubicBezTo>
                  <a:pt x="754" y="0"/>
                  <a:pt x="754" y="170"/>
                  <a:pt x="715" y="17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970920" y="970200"/>
            <a:ext cx="267840" cy="43200"/>
          </a:xfrm>
          <a:custGeom>
            <a:avLst/>
            <a:gdLst/>
            <a:ahLst/>
            <a:rect l="0" t="0" r="r" b="b"/>
            <a:pathLst>
              <a:path w="744" h="120">
                <a:moveTo>
                  <a:pt x="52" y="68"/>
                </a:moveTo>
                <a:lnTo>
                  <a:pt x="744" y="68"/>
                </a:lnTo>
                <a:cubicBezTo>
                  <a:pt x="741" y="32"/>
                  <a:pt x="732" y="0"/>
                  <a:pt x="715" y="0"/>
                </a:cubicBezTo>
                <a:lnTo>
                  <a:pt x="52" y="0"/>
                </a:lnTo>
                <a:cubicBezTo>
                  <a:pt x="8" y="0"/>
                  <a:pt x="-8" y="69"/>
                  <a:pt x="4" y="120"/>
                </a:cubicBezTo>
                <a:cubicBezTo>
                  <a:pt x="11" y="91"/>
                  <a:pt x="27" y="68"/>
                  <a:pt x="52" y="6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1255680" y="7275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370520" y="731160"/>
            <a:ext cx="19605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ภาพรวมแล็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3326760" y="731160"/>
            <a:ext cx="5356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บทั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3862800" y="731160"/>
            <a:ext cx="1040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งหมด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880920" y="1666800"/>
            <a:ext cx="49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Lab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3889080" y="1668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หั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4051080" y="1668960"/>
            <a:ext cx="287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วข้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4338000" y="1668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7273080" y="1668960"/>
            <a:ext cx="486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เวลา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8781480" y="1668960"/>
            <a:ext cx="398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ระดั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9179640" y="1668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880920" y="22096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0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1625400" y="2209680"/>
            <a:ext cx="3882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Introduction to DAB+, Python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5501880" y="2211840"/>
            <a:ext cx="407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และ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5906880" y="2209680"/>
            <a:ext cx="852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PyQt5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7017480" y="2209680"/>
            <a:ext cx="387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75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8303760" y="227340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3" y="694"/>
                  <a:pt x="544" y="692"/>
                  <a:pt x="537" y="686"/>
                </a:cubicBezTo>
                <a:lnTo>
                  <a:pt x="362" y="562"/>
                </a:lnTo>
                <a:lnTo>
                  <a:pt x="189" y="686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5"/>
                  <a:pt x="119" y="657"/>
                  <a:pt x="124" y="639"/>
                </a:cubicBezTo>
                <a:lnTo>
                  <a:pt x="189" y="431"/>
                </a:lnTo>
                <a:lnTo>
                  <a:pt x="17" y="310"/>
                </a:lnTo>
                <a:cubicBezTo>
                  <a:pt x="3" y="299"/>
                  <a:pt x="-4" y="280"/>
                  <a:pt x="2" y="262"/>
                </a:cubicBezTo>
                <a:cubicBezTo>
                  <a:pt x="8" y="244"/>
                  <a:pt x="24" y="233"/>
                  <a:pt x="42" y="233"/>
                </a:cubicBezTo>
                <a:lnTo>
                  <a:pt x="255" y="232"/>
                </a:lnTo>
                <a:lnTo>
                  <a:pt x="322" y="29"/>
                </a:lnTo>
                <a:cubicBezTo>
                  <a:pt x="328" y="11"/>
                  <a:pt x="344" y="0"/>
                  <a:pt x="362" y="0"/>
                </a:cubicBezTo>
                <a:cubicBezTo>
                  <a:pt x="380" y="0"/>
                  <a:pt x="397" y="11"/>
                  <a:pt x="402" y="29"/>
                </a:cubicBezTo>
                <a:lnTo>
                  <a:pt x="470" y="232"/>
                </a:lnTo>
                <a:lnTo>
                  <a:pt x="684" y="233"/>
                </a:lnTo>
                <a:cubicBezTo>
                  <a:pt x="702" y="233"/>
                  <a:pt x="718" y="244"/>
                  <a:pt x="724" y="262"/>
                </a:cubicBezTo>
                <a:cubicBezTo>
                  <a:pt x="729" y="280"/>
                  <a:pt x="723" y="299"/>
                  <a:pt x="709" y="310"/>
                </a:cubicBezTo>
                <a:lnTo>
                  <a:pt x="537" y="431"/>
                </a:lnTo>
                <a:lnTo>
                  <a:pt x="601" y="639"/>
                </a:lnTo>
                <a:cubicBezTo>
                  <a:pt x="607" y="657"/>
                  <a:pt x="601" y="675"/>
                  <a:pt x="586" y="686"/>
                </a:cubicBezTo>
                <a:cubicBezTo>
                  <a:pt x="579" y="691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7405200" y="221184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880920" y="27432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1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1625400" y="2745360"/>
            <a:ext cx="587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การติ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2214000" y="2745360"/>
            <a:ext cx="345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ดตั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2559600" y="2745360"/>
            <a:ext cx="1377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งและทดสอบ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3935160" y="2743200"/>
            <a:ext cx="1154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RTL-SDR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7017480" y="2743200"/>
            <a:ext cx="387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90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8303760" y="280692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3" y="694"/>
                  <a:pt x="544" y="691"/>
                  <a:pt x="537" y="686"/>
                </a:cubicBezTo>
                <a:lnTo>
                  <a:pt x="362" y="562"/>
                </a:lnTo>
                <a:lnTo>
                  <a:pt x="189" y="686"/>
                </a:lnTo>
                <a:cubicBezTo>
                  <a:pt x="174" y="696"/>
                  <a:pt x="154" y="696"/>
                  <a:pt x="140" y="686"/>
                </a:cubicBezTo>
                <a:cubicBezTo>
                  <a:pt x="125" y="675"/>
                  <a:pt x="119" y="656"/>
                  <a:pt x="124" y="639"/>
                </a:cubicBezTo>
                <a:lnTo>
                  <a:pt x="189" y="430"/>
                </a:lnTo>
                <a:lnTo>
                  <a:pt x="17" y="309"/>
                </a:lnTo>
                <a:cubicBezTo>
                  <a:pt x="3" y="298"/>
                  <a:pt x="-4" y="280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3"/>
                </a:lnTo>
                <a:lnTo>
                  <a:pt x="322" y="28"/>
                </a:lnTo>
                <a:cubicBezTo>
                  <a:pt x="328" y="11"/>
                  <a:pt x="344" y="0"/>
                  <a:pt x="362" y="0"/>
                </a:cubicBezTo>
                <a:cubicBezTo>
                  <a:pt x="380" y="0"/>
                  <a:pt x="397" y="11"/>
                  <a:pt x="402" y="28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80"/>
                  <a:pt x="723" y="298"/>
                  <a:pt x="709" y="309"/>
                </a:cubicBezTo>
                <a:lnTo>
                  <a:pt x="537" y="430"/>
                </a:lnTo>
                <a:lnTo>
                  <a:pt x="601" y="639"/>
                </a:lnTo>
                <a:cubicBezTo>
                  <a:pt x="607" y="656"/>
                  <a:pt x="601" y="675"/>
                  <a:pt x="586" y="686"/>
                </a:cubicBezTo>
                <a:cubicBezTo>
                  <a:pt x="579" y="691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8627760" y="280692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2" y="694"/>
                  <a:pt x="544" y="691"/>
                  <a:pt x="536" y="686"/>
                </a:cubicBezTo>
                <a:lnTo>
                  <a:pt x="363" y="562"/>
                </a:lnTo>
                <a:lnTo>
                  <a:pt x="189" y="686"/>
                </a:lnTo>
                <a:cubicBezTo>
                  <a:pt x="174" y="696"/>
                  <a:pt x="154" y="696"/>
                  <a:pt x="139" y="686"/>
                </a:cubicBezTo>
                <a:cubicBezTo>
                  <a:pt x="125" y="675"/>
                  <a:pt x="118" y="656"/>
                  <a:pt x="124" y="639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8"/>
                  <a:pt x="-4" y="280"/>
                  <a:pt x="2" y="262"/>
                </a:cubicBezTo>
                <a:cubicBezTo>
                  <a:pt x="7" y="245"/>
                  <a:pt x="23" y="233"/>
                  <a:pt x="41" y="233"/>
                </a:cubicBezTo>
                <a:lnTo>
                  <a:pt x="254" y="233"/>
                </a:lnTo>
                <a:lnTo>
                  <a:pt x="323" y="28"/>
                </a:lnTo>
                <a:cubicBezTo>
                  <a:pt x="329" y="11"/>
                  <a:pt x="345" y="0"/>
                  <a:pt x="363" y="0"/>
                </a:cubicBezTo>
                <a:cubicBezTo>
                  <a:pt x="381" y="0"/>
                  <a:pt x="397" y="11"/>
                  <a:pt x="403" y="28"/>
                </a:cubicBezTo>
                <a:lnTo>
                  <a:pt x="470" y="233"/>
                </a:lnTo>
                <a:lnTo>
                  <a:pt x="683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80"/>
                  <a:pt x="723" y="298"/>
                  <a:pt x="708" y="309"/>
                </a:cubicBezTo>
                <a:lnTo>
                  <a:pt x="536" y="430"/>
                </a:lnTo>
                <a:lnTo>
                  <a:pt x="601" y="639"/>
                </a:lnTo>
                <a:cubicBezTo>
                  <a:pt x="606" y="656"/>
                  <a:pt x="600" y="675"/>
                  <a:pt x="586" y="686"/>
                </a:cubicBezTo>
                <a:cubicBezTo>
                  <a:pt x="578" y="691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7405200" y="274536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880920" y="32860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2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1625400" y="3288240"/>
            <a:ext cx="6436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2270880" y="32889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2266560" y="3288240"/>
            <a:ext cx="429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งาน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2696400" y="3286080"/>
            <a:ext cx="1125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welle.io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3823560" y="32882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ผ่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4002840" y="3288240"/>
            <a:ext cx="2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4284000" y="3286080"/>
            <a:ext cx="986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Python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7017480" y="3286080"/>
            <a:ext cx="54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120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8303760" y="334980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3" y="694"/>
                  <a:pt x="544" y="691"/>
                  <a:pt x="537" y="686"/>
                </a:cubicBezTo>
                <a:lnTo>
                  <a:pt x="362" y="562"/>
                </a:lnTo>
                <a:lnTo>
                  <a:pt x="189" y="686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5"/>
                  <a:pt x="119" y="656"/>
                  <a:pt x="124" y="639"/>
                </a:cubicBezTo>
                <a:lnTo>
                  <a:pt x="189" y="430"/>
                </a:lnTo>
                <a:lnTo>
                  <a:pt x="17" y="309"/>
                </a:lnTo>
                <a:cubicBezTo>
                  <a:pt x="3" y="299"/>
                  <a:pt x="-4" y="280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3"/>
                </a:lnTo>
                <a:lnTo>
                  <a:pt x="322" y="28"/>
                </a:lnTo>
                <a:cubicBezTo>
                  <a:pt x="328" y="11"/>
                  <a:pt x="344" y="0"/>
                  <a:pt x="362" y="0"/>
                </a:cubicBezTo>
                <a:cubicBezTo>
                  <a:pt x="380" y="0"/>
                  <a:pt x="397" y="11"/>
                  <a:pt x="402" y="28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80"/>
                  <a:pt x="723" y="299"/>
                  <a:pt x="709" y="309"/>
                </a:cubicBezTo>
                <a:lnTo>
                  <a:pt x="537" y="430"/>
                </a:lnTo>
                <a:lnTo>
                  <a:pt x="601" y="639"/>
                </a:lnTo>
                <a:cubicBezTo>
                  <a:pt x="607" y="656"/>
                  <a:pt x="601" y="675"/>
                  <a:pt x="586" y="686"/>
                </a:cubicBezTo>
                <a:cubicBezTo>
                  <a:pt x="579" y="691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8627760" y="334980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2" y="694"/>
                  <a:pt x="544" y="691"/>
                  <a:pt x="536" y="686"/>
                </a:cubicBezTo>
                <a:lnTo>
                  <a:pt x="363" y="562"/>
                </a:lnTo>
                <a:lnTo>
                  <a:pt x="189" y="686"/>
                </a:lnTo>
                <a:cubicBezTo>
                  <a:pt x="174" y="697"/>
                  <a:pt x="154" y="697"/>
                  <a:pt x="139" y="686"/>
                </a:cubicBezTo>
                <a:cubicBezTo>
                  <a:pt x="125" y="675"/>
                  <a:pt x="118" y="656"/>
                  <a:pt x="124" y="639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9"/>
                  <a:pt x="-4" y="280"/>
                  <a:pt x="2" y="262"/>
                </a:cubicBezTo>
                <a:cubicBezTo>
                  <a:pt x="7" y="245"/>
                  <a:pt x="23" y="233"/>
                  <a:pt x="41" y="233"/>
                </a:cubicBezTo>
                <a:lnTo>
                  <a:pt x="254" y="233"/>
                </a:lnTo>
                <a:lnTo>
                  <a:pt x="323" y="28"/>
                </a:lnTo>
                <a:cubicBezTo>
                  <a:pt x="329" y="11"/>
                  <a:pt x="345" y="0"/>
                  <a:pt x="363" y="0"/>
                </a:cubicBezTo>
                <a:cubicBezTo>
                  <a:pt x="381" y="0"/>
                  <a:pt x="397" y="11"/>
                  <a:pt x="403" y="28"/>
                </a:cubicBezTo>
                <a:lnTo>
                  <a:pt x="470" y="233"/>
                </a:lnTo>
                <a:lnTo>
                  <a:pt x="683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80"/>
                  <a:pt x="723" y="299"/>
                  <a:pt x="708" y="309"/>
                </a:cubicBezTo>
                <a:lnTo>
                  <a:pt x="536" y="430"/>
                </a:lnTo>
                <a:lnTo>
                  <a:pt x="601" y="639"/>
                </a:lnTo>
                <a:cubicBezTo>
                  <a:pt x="606" y="656"/>
                  <a:pt x="600" y="675"/>
                  <a:pt x="586" y="686"/>
                </a:cubicBezTo>
                <a:cubicBezTo>
                  <a:pt x="578" y="691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8942040" y="334980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2" y="694"/>
                  <a:pt x="544" y="691"/>
                  <a:pt x="536" y="686"/>
                </a:cubicBezTo>
                <a:lnTo>
                  <a:pt x="363" y="562"/>
                </a:lnTo>
                <a:lnTo>
                  <a:pt x="190" y="686"/>
                </a:lnTo>
                <a:cubicBezTo>
                  <a:pt x="175" y="697"/>
                  <a:pt x="155" y="697"/>
                  <a:pt x="140" y="686"/>
                </a:cubicBezTo>
                <a:cubicBezTo>
                  <a:pt x="125" y="675"/>
                  <a:pt x="119" y="656"/>
                  <a:pt x="124" y="639"/>
                </a:cubicBezTo>
                <a:lnTo>
                  <a:pt x="190" y="430"/>
                </a:lnTo>
                <a:lnTo>
                  <a:pt x="17" y="309"/>
                </a:lnTo>
                <a:cubicBezTo>
                  <a:pt x="2" y="299"/>
                  <a:pt x="-4" y="280"/>
                  <a:pt x="2" y="262"/>
                </a:cubicBezTo>
                <a:cubicBezTo>
                  <a:pt x="7" y="245"/>
                  <a:pt x="23" y="233"/>
                  <a:pt x="42" y="233"/>
                </a:cubicBezTo>
                <a:lnTo>
                  <a:pt x="255" y="233"/>
                </a:lnTo>
                <a:lnTo>
                  <a:pt x="323" y="28"/>
                </a:lnTo>
                <a:cubicBezTo>
                  <a:pt x="329" y="11"/>
                  <a:pt x="345" y="0"/>
                  <a:pt x="363" y="0"/>
                </a:cubicBezTo>
                <a:cubicBezTo>
                  <a:pt x="381" y="0"/>
                  <a:pt x="397" y="11"/>
                  <a:pt x="403" y="28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80"/>
                  <a:pt x="723" y="299"/>
                  <a:pt x="708" y="309"/>
                </a:cubicBezTo>
                <a:lnTo>
                  <a:pt x="536" y="430"/>
                </a:lnTo>
                <a:lnTo>
                  <a:pt x="601" y="639"/>
                </a:lnTo>
                <a:cubicBezTo>
                  <a:pt x="607" y="656"/>
                  <a:pt x="600" y="675"/>
                  <a:pt x="586" y="686"/>
                </a:cubicBezTo>
                <a:cubicBezTo>
                  <a:pt x="578" y="691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7563240" y="328824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880920" y="38196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3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1625400" y="3821760"/>
            <a:ext cx="1053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การควบคุ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2680200" y="38217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2849760" y="3819600"/>
            <a:ext cx="1226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RTL-SDR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4077720" y="3821760"/>
            <a:ext cx="876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โดยตรง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7017480" y="3819600"/>
            <a:ext cx="54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120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8303760" y="388296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3" y="695"/>
                  <a:pt x="544" y="692"/>
                  <a:pt x="537" y="687"/>
                </a:cubicBezTo>
                <a:lnTo>
                  <a:pt x="362" y="561"/>
                </a:lnTo>
                <a:lnTo>
                  <a:pt x="189" y="687"/>
                </a:lnTo>
                <a:cubicBezTo>
                  <a:pt x="174" y="697"/>
                  <a:pt x="154" y="697"/>
                  <a:pt x="140" y="687"/>
                </a:cubicBezTo>
                <a:cubicBezTo>
                  <a:pt x="125" y="676"/>
                  <a:pt x="119" y="657"/>
                  <a:pt x="124" y="639"/>
                </a:cubicBezTo>
                <a:lnTo>
                  <a:pt x="189" y="430"/>
                </a:lnTo>
                <a:lnTo>
                  <a:pt x="17" y="309"/>
                </a:lnTo>
                <a:cubicBezTo>
                  <a:pt x="3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3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7" y="12"/>
                  <a:pt x="402" y="29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79"/>
                  <a:pt x="723" y="298"/>
                  <a:pt x="709" y="309"/>
                </a:cubicBezTo>
                <a:lnTo>
                  <a:pt x="537" y="430"/>
                </a:lnTo>
                <a:lnTo>
                  <a:pt x="601" y="639"/>
                </a:lnTo>
                <a:cubicBezTo>
                  <a:pt x="607" y="657"/>
                  <a:pt x="601" y="676"/>
                  <a:pt x="586" y="687"/>
                </a:cubicBezTo>
                <a:cubicBezTo>
                  <a:pt x="579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8627760" y="388296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2" y="695"/>
                  <a:pt x="544" y="692"/>
                  <a:pt x="536" y="687"/>
                </a:cubicBezTo>
                <a:lnTo>
                  <a:pt x="363" y="561"/>
                </a:lnTo>
                <a:lnTo>
                  <a:pt x="189" y="687"/>
                </a:lnTo>
                <a:cubicBezTo>
                  <a:pt x="174" y="697"/>
                  <a:pt x="154" y="697"/>
                  <a:pt x="139" y="687"/>
                </a:cubicBezTo>
                <a:cubicBezTo>
                  <a:pt x="125" y="676"/>
                  <a:pt x="118" y="657"/>
                  <a:pt x="124" y="639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1" y="233"/>
                </a:cubicBezTo>
                <a:lnTo>
                  <a:pt x="254" y="233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3"/>
                </a:lnTo>
                <a:lnTo>
                  <a:pt x="683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09"/>
                </a:cubicBezTo>
                <a:lnTo>
                  <a:pt x="536" y="430"/>
                </a:lnTo>
                <a:lnTo>
                  <a:pt x="601" y="639"/>
                </a:lnTo>
                <a:cubicBezTo>
                  <a:pt x="606" y="657"/>
                  <a:pt x="600" y="676"/>
                  <a:pt x="586" y="687"/>
                </a:cubicBezTo>
                <a:cubicBezTo>
                  <a:pt x="578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8942040" y="388296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2" y="695"/>
                  <a:pt x="544" y="692"/>
                  <a:pt x="536" y="687"/>
                </a:cubicBezTo>
                <a:lnTo>
                  <a:pt x="363" y="561"/>
                </a:lnTo>
                <a:lnTo>
                  <a:pt x="190" y="687"/>
                </a:lnTo>
                <a:cubicBezTo>
                  <a:pt x="175" y="697"/>
                  <a:pt x="155" y="697"/>
                  <a:pt x="140" y="687"/>
                </a:cubicBezTo>
                <a:cubicBezTo>
                  <a:pt x="125" y="676"/>
                  <a:pt x="119" y="657"/>
                  <a:pt x="124" y="639"/>
                </a:cubicBezTo>
                <a:lnTo>
                  <a:pt x="190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2" y="233"/>
                </a:cubicBezTo>
                <a:lnTo>
                  <a:pt x="255" y="233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09"/>
                </a:cubicBezTo>
                <a:lnTo>
                  <a:pt x="536" y="430"/>
                </a:lnTo>
                <a:lnTo>
                  <a:pt x="601" y="639"/>
                </a:lnTo>
                <a:cubicBezTo>
                  <a:pt x="607" y="657"/>
                  <a:pt x="600" y="676"/>
                  <a:pt x="586" y="687"/>
                </a:cubicBezTo>
                <a:cubicBezTo>
                  <a:pt x="578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7563240" y="382176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880920" y="43624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4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1625400" y="4364640"/>
            <a:ext cx="291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1918440" y="43646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2178720" y="4362480"/>
            <a:ext cx="2893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Station Scanner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7017480" y="4362480"/>
            <a:ext cx="54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150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8303760" y="44258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3" y="695"/>
                  <a:pt x="544" y="692"/>
                  <a:pt x="537" y="687"/>
                </a:cubicBezTo>
                <a:lnTo>
                  <a:pt x="362" y="562"/>
                </a:lnTo>
                <a:lnTo>
                  <a:pt x="189" y="687"/>
                </a:lnTo>
                <a:cubicBezTo>
                  <a:pt x="174" y="697"/>
                  <a:pt x="154" y="697"/>
                  <a:pt x="140" y="687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0"/>
                </a:lnTo>
                <a:lnTo>
                  <a:pt x="17" y="309"/>
                </a:lnTo>
                <a:cubicBezTo>
                  <a:pt x="3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3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7" y="12"/>
                  <a:pt x="402" y="29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79"/>
                  <a:pt x="723" y="298"/>
                  <a:pt x="709" y="309"/>
                </a:cubicBezTo>
                <a:lnTo>
                  <a:pt x="537" y="430"/>
                </a:lnTo>
                <a:lnTo>
                  <a:pt x="601" y="640"/>
                </a:lnTo>
                <a:cubicBezTo>
                  <a:pt x="607" y="657"/>
                  <a:pt x="601" y="676"/>
                  <a:pt x="586" y="687"/>
                </a:cubicBezTo>
                <a:cubicBezTo>
                  <a:pt x="579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8627760" y="44258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2" y="695"/>
                  <a:pt x="544" y="692"/>
                  <a:pt x="536" y="687"/>
                </a:cubicBezTo>
                <a:lnTo>
                  <a:pt x="363" y="562"/>
                </a:lnTo>
                <a:lnTo>
                  <a:pt x="189" y="687"/>
                </a:lnTo>
                <a:cubicBezTo>
                  <a:pt x="174" y="697"/>
                  <a:pt x="154" y="697"/>
                  <a:pt x="139" y="687"/>
                </a:cubicBezTo>
                <a:cubicBezTo>
                  <a:pt x="125" y="676"/>
                  <a:pt x="118" y="657"/>
                  <a:pt x="124" y="640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1" y="233"/>
                </a:cubicBezTo>
                <a:lnTo>
                  <a:pt x="254" y="233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3"/>
                </a:lnTo>
                <a:lnTo>
                  <a:pt x="683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09"/>
                </a:cubicBezTo>
                <a:lnTo>
                  <a:pt x="536" y="430"/>
                </a:lnTo>
                <a:lnTo>
                  <a:pt x="601" y="640"/>
                </a:lnTo>
                <a:cubicBezTo>
                  <a:pt x="606" y="657"/>
                  <a:pt x="600" y="676"/>
                  <a:pt x="586" y="687"/>
                </a:cubicBezTo>
                <a:cubicBezTo>
                  <a:pt x="578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8942040" y="44258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2" y="695"/>
                  <a:pt x="544" y="692"/>
                  <a:pt x="536" y="687"/>
                </a:cubicBezTo>
                <a:lnTo>
                  <a:pt x="363" y="562"/>
                </a:lnTo>
                <a:lnTo>
                  <a:pt x="190" y="687"/>
                </a:lnTo>
                <a:cubicBezTo>
                  <a:pt x="175" y="697"/>
                  <a:pt x="155" y="697"/>
                  <a:pt x="140" y="687"/>
                </a:cubicBezTo>
                <a:cubicBezTo>
                  <a:pt x="125" y="676"/>
                  <a:pt x="119" y="657"/>
                  <a:pt x="124" y="640"/>
                </a:cubicBezTo>
                <a:lnTo>
                  <a:pt x="190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2" y="233"/>
                </a:cubicBezTo>
                <a:lnTo>
                  <a:pt x="255" y="233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09"/>
                </a:cubicBezTo>
                <a:lnTo>
                  <a:pt x="536" y="430"/>
                </a:lnTo>
                <a:lnTo>
                  <a:pt x="601" y="640"/>
                </a:lnTo>
                <a:cubicBezTo>
                  <a:pt x="607" y="657"/>
                  <a:pt x="600" y="676"/>
                  <a:pt x="586" y="687"/>
                </a:cubicBezTo>
                <a:cubicBezTo>
                  <a:pt x="578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9256320" y="44258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0" y="695"/>
                </a:moveTo>
                <a:cubicBezTo>
                  <a:pt x="552" y="695"/>
                  <a:pt x="543" y="692"/>
                  <a:pt x="536" y="687"/>
                </a:cubicBezTo>
                <a:lnTo>
                  <a:pt x="362" y="562"/>
                </a:lnTo>
                <a:lnTo>
                  <a:pt x="189" y="687"/>
                </a:lnTo>
                <a:cubicBezTo>
                  <a:pt x="174" y="697"/>
                  <a:pt x="154" y="697"/>
                  <a:pt x="140" y="687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4" y="233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6" y="12"/>
                  <a:pt x="402" y="29"/>
                </a:cubicBezTo>
                <a:lnTo>
                  <a:pt x="469" y="233"/>
                </a:lnTo>
                <a:lnTo>
                  <a:pt x="683" y="233"/>
                </a:lnTo>
                <a:cubicBezTo>
                  <a:pt x="701" y="233"/>
                  <a:pt x="718" y="245"/>
                  <a:pt x="723" y="262"/>
                </a:cubicBezTo>
                <a:cubicBezTo>
                  <a:pt x="729" y="279"/>
                  <a:pt x="723" y="298"/>
                  <a:pt x="707" y="309"/>
                </a:cubicBezTo>
                <a:lnTo>
                  <a:pt x="536" y="430"/>
                </a:lnTo>
                <a:lnTo>
                  <a:pt x="600" y="640"/>
                </a:lnTo>
                <a:cubicBezTo>
                  <a:pt x="606" y="657"/>
                  <a:pt x="599" y="676"/>
                  <a:pt x="585" y="687"/>
                </a:cubicBezTo>
                <a:cubicBezTo>
                  <a:pt x="577" y="692"/>
                  <a:pt x="569" y="695"/>
                  <a:pt x="560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7563240" y="436464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880920" y="48960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5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1625400" y="4898160"/>
            <a:ext cx="291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1918440" y="489816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2178720" y="4896000"/>
            <a:ext cx="3252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Program Recorder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7017480" y="4896000"/>
            <a:ext cx="54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150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8303760" y="495936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3" y="694"/>
                  <a:pt x="544" y="692"/>
                  <a:pt x="537" y="686"/>
                </a:cubicBezTo>
                <a:lnTo>
                  <a:pt x="362" y="562"/>
                </a:lnTo>
                <a:lnTo>
                  <a:pt x="189" y="686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0"/>
                </a:lnTo>
                <a:lnTo>
                  <a:pt x="17" y="309"/>
                </a:lnTo>
                <a:cubicBezTo>
                  <a:pt x="3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2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7" y="12"/>
                  <a:pt x="402" y="29"/>
                </a:cubicBezTo>
                <a:lnTo>
                  <a:pt x="470" y="232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79"/>
                  <a:pt x="723" y="298"/>
                  <a:pt x="709" y="309"/>
                </a:cubicBezTo>
                <a:lnTo>
                  <a:pt x="537" y="430"/>
                </a:lnTo>
                <a:lnTo>
                  <a:pt x="601" y="640"/>
                </a:lnTo>
                <a:cubicBezTo>
                  <a:pt x="607" y="657"/>
                  <a:pt x="601" y="676"/>
                  <a:pt x="586" y="686"/>
                </a:cubicBezTo>
                <a:cubicBezTo>
                  <a:pt x="579" y="692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8627760" y="495936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2" y="694"/>
                  <a:pt x="544" y="692"/>
                  <a:pt x="536" y="686"/>
                </a:cubicBezTo>
                <a:lnTo>
                  <a:pt x="363" y="562"/>
                </a:lnTo>
                <a:lnTo>
                  <a:pt x="189" y="686"/>
                </a:lnTo>
                <a:cubicBezTo>
                  <a:pt x="174" y="697"/>
                  <a:pt x="154" y="697"/>
                  <a:pt x="139" y="686"/>
                </a:cubicBezTo>
                <a:cubicBezTo>
                  <a:pt x="125" y="676"/>
                  <a:pt x="118" y="657"/>
                  <a:pt x="124" y="640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1" y="233"/>
                </a:cubicBezTo>
                <a:lnTo>
                  <a:pt x="254" y="232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2"/>
                </a:lnTo>
                <a:lnTo>
                  <a:pt x="683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09"/>
                </a:cubicBezTo>
                <a:lnTo>
                  <a:pt x="536" y="430"/>
                </a:lnTo>
                <a:lnTo>
                  <a:pt x="601" y="640"/>
                </a:lnTo>
                <a:cubicBezTo>
                  <a:pt x="606" y="657"/>
                  <a:pt x="600" y="676"/>
                  <a:pt x="586" y="686"/>
                </a:cubicBezTo>
                <a:cubicBezTo>
                  <a:pt x="578" y="692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8942040" y="495936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1" y="694"/>
                </a:moveTo>
                <a:cubicBezTo>
                  <a:pt x="552" y="694"/>
                  <a:pt x="544" y="692"/>
                  <a:pt x="536" y="686"/>
                </a:cubicBezTo>
                <a:lnTo>
                  <a:pt x="363" y="562"/>
                </a:lnTo>
                <a:lnTo>
                  <a:pt x="190" y="686"/>
                </a:lnTo>
                <a:cubicBezTo>
                  <a:pt x="175" y="697"/>
                  <a:pt x="155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90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2" y="233"/>
                </a:cubicBezTo>
                <a:lnTo>
                  <a:pt x="255" y="232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2"/>
                </a:lnTo>
                <a:lnTo>
                  <a:pt x="684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09"/>
                </a:cubicBezTo>
                <a:lnTo>
                  <a:pt x="536" y="430"/>
                </a:lnTo>
                <a:lnTo>
                  <a:pt x="601" y="640"/>
                </a:lnTo>
                <a:cubicBezTo>
                  <a:pt x="607" y="657"/>
                  <a:pt x="600" y="676"/>
                  <a:pt x="586" y="686"/>
                </a:cubicBezTo>
                <a:cubicBezTo>
                  <a:pt x="578" y="692"/>
                  <a:pt x="570" y="694"/>
                  <a:pt x="561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9256320" y="4959360"/>
            <a:ext cx="261360" cy="249840"/>
          </a:xfrm>
          <a:custGeom>
            <a:avLst/>
            <a:gdLst/>
            <a:ahLst/>
            <a:rect l="0" t="0" r="r" b="b"/>
            <a:pathLst>
              <a:path w="726" h="694">
                <a:moveTo>
                  <a:pt x="560" y="694"/>
                </a:moveTo>
                <a:cubicBezTo>
                  <a:pt x="552" y="694"/>
                  <a:pt x="543" y="692"/>
                  <a:pt x="536" y="686"/>
                </a:cubicBezTo>
                <a:lnTo>
                  <a:pt x="362" y="562"/>
                </a:lnTo>
                <a:lnTo>
                  <a:pt x="189" y="686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0"/>
                </a:lnTo>
                <a:lnTo>
                  <a:pt x="17" y="309"/>
                </a:lnTo>
                <a:cubicBezTo>
                  <a:pt x="2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4" y="232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6" y="12"/>
                  <a:pt x="402" y="29"/>
                </a:cubicBezTo>
                <a:lnTo>
                  <a:pt x="469" y="232"/>
                </a:lnTo>
                <a:lnTo>
                  <a:pt x="683" y="233"/>
                </a:lnTo>
                <a:cubicBezTo>
                  <a:pt x="701" y="233"/>
                  <a:pt x="718" y="245"/>
                  <a:pt x="723" y="262"/>
                </a:cubicBezTo>
                <a:cubicBezTo>
                  <a:pt x="729" y="279"/>
                  <a:pt x="723" y="298"/>
                  <a:pt x="707" y="309"/>
                </a:cubicBezTo>
                <a:lnTo>
                  <a:pt x="536" y="430"/>
                </a:lnTo>
                <a:lnTo>
                  <a:pt x="600" y="640"/>
                </a:lnTo>
                <a:cubicBezTo>
                  <a:pt x="606" y="657"/>
                  <a:pt x="599" y="676"/>
                  <a:pt x="585" y="686"/>
                </a:cubicBezTo>
                <a:cubicBezTo>
                  <a:pt x="577" y="692"/>
                  <a:pt x="569" y="694"/>
                  <a:pt x="560" y="69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7563240" y="489816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880920" y="54388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6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1625400" y="5441040"/>
            <a:ext cx="291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สร้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1918440" y="54410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2178720" y="5438880"/>
            <a:ext cx="2830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 Signal Analyzer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7017480" y="5438880"/>
            <a:ext cx="54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180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8303760" y="55022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3" y="695"/>
                  <a:pt x="544" y="692"/>
                  <a:pt x="537" y="687"/>
                </a:cubicBezTo>
                <a:lnTo>
                  <a:pt x="362" y="562"/>
                </a:lnTo>
                <a:lnTo>
                  <a:pt x="189" y="687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1"/>
                </a:lnTo>
                <a:lnTo>
                  <a:pt x="17" y="310"/>
                </a:lnTo>
                <a:cubicBezTo>
                  <a:pt x="3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3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7" y="12"/>
                  <a:pt x="402" y="29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79"/>
                  <a:pt x="723" y="298"/>
                  <a:pt x="709" y="310"/>
                </a:cubicBezTo>
                <a:lnTo>
                  <a:pt x="537" y="431"/>
                </a:lnTo>
                <a:lnTo>
                  <a:pt x="601" y="640"/>
                </a:lnTo>
                <a:cubicBezTo>
                  <a:pt x="607" y="657"/>
                  <a:pt x="601" y="676"/>
                  <a:pt x="586" y="686"/>
                </a:cubicBezTo>
                <a:cubicBezTo>
                  <a:pt x="579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8627760" y="55022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2" y="695"/>
                  <a:pt x="544" y="692"/>
                  <a:pt x="536" y="687"/>
                </a:cubicBezTo>
                <a:lnTo>
                  <a:pt x="363" y="562"/>
                </a:lnTo>
                <a:lnTo>
                  <a:pt x="189" y="687"/>
                </a:lnTo>
                <a:cubicBezTo>
                  <a:pt x="174" y="697"/>
                  <a:pt x="154" y="697"/>
                  <a:pt x="139" y="686"/>
                </a:cubicBezTo>
                <a:cubicBezTo>
                  <a:pt x="125" y="676"/>
                  <a:pt x="118" y="657"/>
                  <a:pt x="124" y="640"/>
                </a:cubicBezTo>
                <a:lnTo>
                  <a:pt x="189" y="431"/>
                </a:lnTo>
                <a:lnTo>
                  <a:pt x="17" y="310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1" y="233"/>
                </a:cubicBezTo>
                <a:lnTo>
                  <a:pt x="254" y="233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3"/>
                </a:lnTo>
                <a:lnTo>
                  <a:pt x="683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10"/>
                </a:cubicBezTo>
                <a:lnTo>
                  <a:pt x="536" y="431"/>
                </a:lnTo>
                <a:lnTo>
                  <a:pt x="601" y="640"/>
                </a:lnTo>
                <a:cubicBezTo>
                  <a:pt x="606" y="657"/>
                  <a:pt x="600" y="676"/>
                  <a:pt x="586" y="686"/>
                </a:cubicBezTo>
                <a:cubicBezTo>
                  <a:pt x="578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8942040" y="55022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1" y="695"/>
                </a:moveTo>
                <a:cubicBezTo>
                  <a:pt x="552" y="695"/>
                  <a:pt x="544" y="692"/>
                  <a:pt x="536" y="687"/>
                </a:cubicBezTo>
                <a:lnTo>
                  <a:pt x="363" y="562"/>
                </a:lnTo>
                <a:lnTo>
                  <a:pt x="190" y="687"/>
                </a:lnTo>
                <a:cubicBezTo>
                  <a:pt x="175" y="697"/>
                  <a:pt x="155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90" y="431"/>
                </a:lnTo>
                <a:lnTo>
                  <a:pt x="17" y="310"/>
                </a:lnTo>
                <a:cubicBezTo>
                  <a:pt x="2" y="298"/>
                  <a:pt x="-4" y="279"/>
                  <a:pt x="2" y="262"/>
                </a:cubicBezTo>
                <a:cubicBezTo>
                  <a:pt x="7" y="245"/>
                  <a:pt x="23" y="233"/>
                  <a:pt x="42" y="233"/>
                </a:cubicBezTo>
                <a:lnTo>
                  <a:pt x="255" y="233"/>
                </a:lnTo>
                <a:lnTo>
                  <a:pt x="323" y="29"/>
                </a:lnTo>
                <a:cubicBezTo>
                  <a:pt x="329" y="12"/>
                  <a:pt x="345" y="0"/>
                  <a:pt x="363" y="0"/>
                </a:cubicBezTo>
                <a:cubicBezTo>
                  <a:pt x="381" y="0"/>
                  <a:pt x="397" y="12"/>
                  <a:pt x="403" y="29"/>
                </a:cubicBezTo>
                <a:lnTo>
                  <a:pt x="470" y="233"/>
                </a:lnTo>
                <a:lnTo>
                  <a:pt x="684" y="233"/>
                </a:lnTo>
                <a:cubicBezTo>
                  <a:pt x="702" y="233"/>
                  <a:pt x="718" y="245"/>
                  <a:pt x="723" y="262"/>
                </a:cubicBezTo>
                <a:cubicBezTo>
                  <a:pt x="729" y="279"/>
                  <a:pt x="723" y="298"/>
                  <a:pt x="708" y="310"/>
                </a:cubicBezTo>
                <a:lnTo>
                  <a:pt x="536" y="431"/>
                </a:lnTo>
                <a:lnTo>
                  <a:pt x="601" y="640"/>
                </a:lnTo>
                <a:cubicBezTo>
                  <a:pt x="607" y="657"/>
                  <a:pt x="600" y="676"/>
                  <a:pt x="586" y="686"/>
                </a:cubicBezTo>
                <a:cubicBezTo>
                  <a:pt x="578" y="692"/>
                  <a:pt x="570" y="695"/>
                  <a:pt x="561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9256320" y="55022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0" y="695"/>
                </a:moveTo>
                <a:cubicBezTo>
                  <a:pt x="552" y="695"/>
                  <a:pt x="543" y="692"/>
                  <a:pt x="536" y="687"/>
                </a:cubicBezTo>
                <a:lnTo>
                  <a:pt x="362" y="562"/>
                </a:lnTo>
                <a:lnTo>
                  <a:pt x="189" y="687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1"/>
                </a:lnTo>
                <a:lnTo>
                  <a:pt x="17" y="310"/>
                </a:lnTo>
                <a:cubicBezTo>
                  <a:pt x="2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4" y="233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6" y="12"/>
                  <a:pt x="402" y="29"/>
                </a:cubicBezTo>
                <a:lnTo>
                  <a:pt x="469" y="233"/>
                </a:lnTo>
                <a:lnTo>
                  <a:pt x="683" y="233"/>
                </a:lnTo>
                <a:cubicBezTo>
                  <a:pt x="701" y="233"/>
                  <a:pt x="718" y="245"/>
                  <a:pt x="723" y="262"/>
                </a:cubicBezTo>
                <a:cubicBezTo>
                  <a:pt x="729" y="279"/>
                  <a:pt x="723" y="298"/>
                  <a:pt x="707" y="310"/>
                </a:cubicBezTo>
                <a:lnTo>
                  <a:pt x="536" y="431"/>
                </a:lnTo>
                <a:lnTo>
                  <a:pt x="600" y="640"/>
                </a:lnTo>
                <a:cubicBezTo>
                  <a:pt x="606" y="657"/>
                  <a:pt x="599" y="676"/>
                  <a:pt x="585" y="686"/>
                </a:cubicBezTo>
                <a:cubicBezTo>
                  <a:pt x="577" y="692"/>
                  <a:pt x="569" y="695"/>
                  <a:pt x="560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9570600" y="5502240"/>
            <a:ext cx="261360" cy="250200"/>
          </a:xfrm>
          <a:custGeom>
            <a:avLst/>
            <a:gdLst/>
            <a:ahLst/>
            <a:rect l="0" t="0" r="r" b="b"/>
            <a:pathLst>
              <a:path w="726" h="695">
                <a:moveTo>
                  <a:pt x="560" y="695"/>
                </a:moveTo>
                <a:cubicBezTo>
                  <a:pt x="552" y="695"/>
                  <a:pt x="543" y="692"/>
                  <a:pt x="536" y="687"/>
                </a:cubicBezTo>
                <a:lnTo>
                  <a:pt x="362" y="562"/>
                </a:lnTo>
                <a:lnTo>
                  <a:pt x="189" y="687"/>
                </a:lnTo>
                <a:cubicBezTo>
                  <a:pt x="174" y="697"/>
                  <a:pt x="154" y="697"/>
                  <a:pt x="140" y="686"/>
                </a:cubicBezTo>
                <a:cubicBezTo>
                  <a:pt x="125" y="676"/>
                  <a:pt x="119" y="657"/>
                  <a:pt x="124" y="640"/>
                </a:cubicBezTo>
                <a:lnTo>
                  <a:pt x="189" y="431"/>
                </a:lnTo>
                <a:lnTo>
                  <a:pt x="17" y="310"/>
                </a:lnTo>
                <a:cubicBezTo>
                  <a:pt x="3" y="298"/>
                  <a:pt x="-4" y="279"/>
                  <a:pt x="2" y="262"/>
                </a:cubicBezTo>
                <a:cubicBezTo>
                  <a:pt x="8" y="245"/>
                  <a:pt x="24" y="233"/>
                  <a:pt x="42" y="233"/>
                </a:cubicBezTo>
                <a:lnTo>
                  <a:pt x="255" y="233"/>
                </a:lnTo>
                <a:lnTo>
                  <a:pt x="322" y="29"/>
                </a:lnTo>
                <a:cubicBezTo>
                  <a:pt x="328" y="12"/>
                  <a:pt x="344" y="0"/>
                  <a:pt x="362" y="0"/>
                </a:cubicBezTo>
                <a:cubicBezTo>
                  <a:pt x="380" y="0"/>
                  <a:pt x="397" y="12"/>
                  <a:pt x="402" y="29"/>
                </a:cubicBezTo>
                <a:lnTo>
                  <a:pt x="469" y="233"/>
                </a:lnTo>
                <a:lnTo>
                  <a:pt x="684" y="233"/>
                </a:lnTo>
                <a:cubicBezTo>
                  <a:pt x="702" y="233"/>
                  <a:pt x="718" y="245"/>
                  <a:pt x="724" y="262"/>
                </a:cubicBezTo>
                <a:cubicBezTo>
                  <a:pt x="729" y="279"/>
                  <a:pt x="723" y="298"/>
                  <a:pt x="708" y="310"/>
                </a:cubicBezTo>
                <a:lnTo>
                  <a:pt x="536" y="431"/>
                </a:lnTo>
                <a:lnTo>
                  <a:pt x="601" y="640"/>
                </a:lnTo>
                <a:cubicBezTo>
                  <a:pt x="607" y="657"/>
                  <a:pt x="601" y="676"/>
                  <a:pt x="586" y="686"/>
                </a:cubicBezTo>
                <a:cubicBezTo>
                  <a:pt x="579" y="692"/>
                  <a:pt x="570" y="695"/>
                  <a:pt x="560" y="6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7563240" y="5441040"/>
            <a:ext cx="44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747720" y="6069600"/>
            <a:ext cx="925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รวมเวลา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1672560" y="6067440"/>
            <a:ext cx="1079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: ~12.25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2754360" y="60696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2910600" y="60703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2906280" y="6069600"/>
            <a:ext cx="538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วโมง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877320" y="2326680"/>
            <a:ext cx="273960" cy="261360"/>
          </a:xfrm>
          <a:custGeom>
            <a:avLst/>
            <a:gdLst/>
            <a:ahLst/>
            <a:rect l="0" t="0" r="r" b="b"/>
            <a:pathLst>
              <a:path w="761" h="726">
                <a:moveTo>
                  <a:pt x="589" y="0"/>
                </a:moveTo>
                <a:lnTo>
                  <a:pt x="173" y="0"/>
                </a:lnTo>
                <a:cubicBezTo>
                  <a:pt x="173" y="0"/>
                  <a:pt x="0" y="207"/>
                  <a:pt x="0" y="345"/>
                </a:cubicBezTo>
                <a:cubicBezTo>
                  <a:pt x="0" y="484"/>
                  <a:pt x="381" y="726"/>
                  <a:pt x="381" y="726"/>
                </a:cubicBezTo>
                <a:cubicBezTo>
                  <a:pt x="381" y="726"/>
                  <a:pt x="761" y="484"/>
                  <a:pt x="761" y="345"/>
                </a:cubicBezTo>
                <a:cubicBezTo>
                  <a:pt x="761" y="207"/>
                  <a:pt x="589" y="0"/>
                  <a:pt x="589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802440" y="2161800"/>
            <a:ext cx="424080" cy="331200"/>
          </a:xfrm>
          <a:custGeom>
            <a:avLst/>
            <a:gdLst/>
            <a:ahLst/>
            <a:rect l="0" t="0" r="r" b="b"/>
            <a:pathLst>
              <a:path w="1178" h="920">
                <a:moveTo>
                  <a:pt x="645" y="18"/>
                </a:moveTo>
                <a:cubicBezTo>
                  <a:pt x="614" y="-6"/>
                  <a:pt x="563" y="-6"/>
                  <a:pt x="532" y="18"/>
                </a:cubicBezTo>
                <a:lnTo>
                  <a:pt x="23" y="415"/>
                </a:lnTo>
                <a:cubicBezTo>
                  <a:pt x="-8" y="440"/>
                  <a:pt x="-8" y="480"/>
                  <a:pt x="23" y="504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4" y="504"/>
                </a:lnTo>
                <a:cubicBezTo>
                  <a:pt x="1186" y="480"/>
                  <a:pt x="1186" y="440"/>
                  <a:pt x="1154" y="415"/>
                </a:cubicBezTo>
                <a:lnTo>
                  <a:pt x="645" y="18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802440" y="2161800"/>
            <a:ext cx="424440" cy="331200"/>
          </a:xfrm>
          <a:custGeom>
            <a:avLst/>
            <a:gdLst/>
            <a:ahLst/>
            <a:rect l="0" t="0" r="r" b="b"/>
            <a:pathLst>
              <a:path w="1179" h="920">
                <a:moveTo>
                  <a:pt x="645" y="18"/>
                </a:moveTo>
                <a:cubicBezTo>
                  <a:pt x="614" y="-6"/>
                  <a:pt x="563" y="-6"/>
                  <a:pt x="532" y="18"/>
                </a:cubicBezTo>
                <a:lnTo>
                  <a:pt x="23" y="415"/>
                </a:lnTo>
                <a:cubicBezTo>
                  <a:pt x="-8" y="440"/>
                  <a:pt x="-8" y="480"/>
                  <a:pt x="23" y="504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5" y="504"/>
                </a:lnTo>
                <a:cubicBezTo>
                  <a:pt x="1186" y="480"/>
                  <a:pt x="1186" y="440"/>
                  <a:pt x="1155" y="415"/>
                </a:cubicBezTo>
                <a:lnTo>
                  <a:pt x="645" y="18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865080" y="2463480"/>
            <a:ext cx="50040" cy="137160"/>
          </a:xfrm>
          <a:custGeom>
            <a:avLst/>
            <a:gdLst/>
            <a:ahLst/>
            <a:rect l="0" t="0" r="r" b="b"/>
            <a:pathLst>
              <a:path w="139" h="381">
                <a:moveTo>
                  <a:pt x="70" y="0"/>
                </a:moveTo>
                <a:cubicBezTo>
                  <a:pt x="70" y="0"/>
                  <a:pt x="0" y="69"/>
                  <a:pt x="0" y="103"/>
                </a:cubicBezTo>
                <a:lnTo>
                  <a:pt x="0" y="312"/>
                </a:lnTo>
                <a:cubicBezTo>
                  <a:pt x="0" y="312"/>
                  <a:pt x="0" y="381"/>
                  <a:pt x="70" y="381"/>
                </a:cubicBezTo>
                <a:cubicBezTo>
                  <a:pt x="139" y="381"/>
                  <a:pt x="139" y="312"/>
                  <a:pt x="139" y="312"/>
                </a:cubicBezTo>
                <a:lnTo>
                  <a:pt x="139" y="103"/>
                </a:lnTo>
                <a:cubicBezTo>
                  <a:pt x="139" y="69"/>
                  <a:pt x="70" y="0"/>
                  <a:pt x="70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852480" y="2438640"/>
            <a:ext cx="75240" cy="74880"/>
          </a:xfrm>
          <a:custGeom>
            <a:avLst/>
            <a:gdLst/>
            <a:ahLst/>
            <a:rect l="0" t="0" r="r" b="b"/>
            <a:pathLst>
              <a:path w="209" h="208">
                <a:moveTo>
                  <a:pt x="209" y="103"/>
                </a:moveTo>
                <a:cubicBezTo>
                  <a:pt x="209" y="117"/>
                  <a:pt x="206" y="130"/>
                  <a:pt x="201" y="143"/>
                </a:cubicBezTo>
                <a:cubicBezTo>
                  <a:pt x="195" y="156"/>
                  <a:pt x="188" y="168"/>
                  <a:pt x="178" y="177"/>
                </a:cubicBezTo>
                <a:cubicBezTo>
                  <a:pt x="168" y="187"/>
                  <a:pt x="157" y="195"/>
                  <a:pt x="145" y="200"/>
                </a:cubicBezTo>
                <a:cubicBezTo>
                  <a:pt x="132" y="205"/>
                  <a:pt x="119" y="208"/>
                  <a:pt x="105" y="208"/>
                </a:cubicBezTo>
                <a:cubicBezTo>
                  <a:pt x="91" y="208"/>
                  <a:pt x="78" y="205"/>
                  <a:pt x="65" y="200"/>
                </a:cubicBezTo>
                <a:cubicBezTo>
                  <a:pt x="53" y="195"/>
                  <a:pt x="41" y="187"/>
                  <a:pt x="32" y="177"/>
                </a:cubicBezTo>
                <a:cubicBezTo>
                  <a:pt x="22" y="168"/>
                  <a:pt x="14" y="156"/>
                  <a:pt x="8" y="143"/>
                </a:cubicBezTo>
                <a:cubicBezTo>
                  <a:pt x="3" y="130"/>
                  <a:pt x="0" y="117"/>
                  <a:pt x="0" y="103"/>
                </a:cubicBezTo>
                <a:cubicBezTo>
                  <a:pt x="0" y="89"/>
                  <a:pt x="3" y="76"/>
                  <a:pt x="8" y="64"/>
                </a:cubicBezTo>
                <a:cubicBezTo>
                  <a:pt x="14" y="51"/>
                  <a:pt x="22" y="40"/>
                  <a:pt x="32" y="30"/>
                </a:cubicBezTo>
                <a:cubicBezTo>
                  <a:pt x="41" y="20"/>
                  <a:pt x="53" y="13"/>
                  <a:pt x="65" y="7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2" y="2"/>
                  <a:pt x="145" y="7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8" y="40"/>
                  <a:pt x="195" y="51"/>
                  <a:pt x="201" y="64"/>
                </a:cubicBezTo>
                <a:cubicBezTo>
                  <a:pt x="206" y="76"/>
                  <a:pt x="209" y="89"/>
                  <a:pt x="209" y="10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877320" y="2289240"/>
            <a:ext cx="149760" cy="199440"/>
          </a:xfrm>
          <a:custGeom>
            <a:avLst/>
            <a:gdLst/>
            <a:ahLst/>
            <a:rect l="0" t="0" r="r" b="b"/>
            <a:pathLst>
              <a:path w="416" h="554">
                <a:moveTo>
                  <a:pt x="35" y="554"/>
                </a:moveTo>
                <a:cubicBezTo>
                  <a:pt x="16" y="554"/>
                  <a:pt x="0" y="537"/>
                  <a:pt x="0" y="518"/>
                </a:cubicBezTo>
                <a:lnTo>
                  <a:pt x="0" y="381"/>
                </a:lnTo>
                <a:cubicBezTo>
                  <a:pt x="-1" y="360"/>
                  <a:pt x="7" y="311"/>
                  <a:pt x="46" y="282"/>
                </a:cubicBezTo>
                <a:lnTo>
                  <a:pt x="359" y="9"/>
                </a:lnTo>
                <a:cubicBezTo>
                  <a:pt x="373" y="-4"/>
                  <a:pt x="395" y="-3"/>
                  <a:pt x="407" y="12"/>
                </a:cubicBezTo>
                <a:cubicBezTo>
                  <a:pt x="420" y="26"/>
                  <a:pt x="418" y="48"/>
                  <a:pt x="404" y="61"/>
                </a:cubicBezTo>
                <a:lnTo>
                  <a:pt x="89" y="335"/>
                </a:lnTo>
                <a:cubicBezTo>
                  <a:pt x="69" y="351"/>
                  <a:pt x="69" y="379"/>
                  <a:pt x="69" y="380"/>
                </a:cubicBezTo>
                <a:lnTo>
                  <a:pt x="69" y="518"/>
                </a:lnTo>
                <a:cubicBezTo>
                  <a:pt x="69" y="537"/>
                  <a:pt x="54" y="554"/>
                  <a:pt x="35" y="554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977040" y="2277000"/>
            <a:ext cx="74880" cy="74880"/>
          </a:xfrm>
          <a:custGeom>
            <a:avLst/>
            <a:gdLst/>
            <a:ahLst/>
            <a:rect l="0" t="0" r="r" b="b"/>
            <a:pathLst>
              <a:path w="208" h="208">
                <a:moveTo>
                  <a:pt x="208" y="103"/>
                </a:moveTo>
                <a:cubicBezTo>
                  <a:pt x="208" y="117"/>
                  <a:pt x="205" y="130"/>
                  <a:pt x="200" y="143"/>
                </a:cubicBezTo>
                <a:cubicBezTo>
                  <a:pt x="195" y="155"/>
                  <a:pt x="187" y="167"/>
                  <a:pt x="178" y="176"/>
                </a:cubicBezTo>
                <a:cubicBezTo>
                  <a:pt x="168" y="186"/>
                  <a:pt x="157" y="194"/>
                  <a:pt x="144" y="200"/>
                </a:cubicBezTo>
                <a:cubicBezTo>
                  <a:pt x="131" y="205"/>
                  <a:pt x="118" y="208"/>
                  <a:pt x="104" y="208"/>
                </a:cubicBezTo>
                <a:cubicBezTo>
                  <a:pt x="91" y="208"/>
                  <a:pt x="76" y="205"/>
                  <a:pt x="64" y="200"/>
                </a:cubicBezTo>
                <a:cubicBezTo>
                  <a:pt x="51" y="194"/>
                  <a:pt x="40" y="186"/>
                  <a:pt x="30" y="176"/>
                </a:cubicBezTo>
                <a:cubicBezTo>
                  <a:pt x="20" y="167"/>
                  <a:pt x="13" y="155"/>
                  <a:pt x="8" y="143"/>
                </a:cubicBezTo>
                <a:cubicBezTo>
                  <a:pt x="2" y="130"/>
                  <a:pt x="0" y="117"/>
                  <a:pt x="0" y="103"/>
                </a:cubicBezTo>
                <a:cubicBezTo>
                  <a:pt x="0" y="89"/>
                  <a:pt x="2" y="76"/>
                  <a:pt x="8" y="63"/>
                </a:cubicBezTo>
                <a:cubicBezTo>
                  <a:pt x="13" y="51"/>
                  <a:pt x="20" y="40"/>
                  <a:pt x="30" y="30"/>
                </a:cubicBezTo>
                <a:cubicBezTo>
                  <a:pt x="40" y="20"/>
                  <a:pt x="51" y="13"/>
                  <a:pt x="64" y="7"/>
                </a:cubicBezTo>
                <a:cubicBezTo>
                  <a:pt x="76" y="2"/>
                  <a:pt x="91" y="0"/>
                  <a:pt x="104" y="0"/>
                </a:cubicBezTo>
                <a:cubicBezTo>
                  <a:pt x="118" y="0"/>
                  <a:pt x="131" y="2"/>
                  <a:pt x="144" y="7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40"/>
                  <a:pt x="195" y="51"/>
                  <a:pt x="200" y="63"/>
                </a:cubicBezTo>
                <a:cubicBezTo>
                  <a:pt x="205" y="76"/>
                  <a:pt x="208" y="89"/>
                  <a:pt x="208" y="103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1255680" y="2080080"/>
            <a:ext cx="81986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LAB 0: Introduction to DAB+, Python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9261000" y="2083680"/>
            <a:ext cx="653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และ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780840" y="30574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3"/>
                </a:moveTo>
                <a:cubicBezTo>
                  <a:pt x="1006" y="536"/>
                  <a:pt x="1003" y="569"/>
                  <a:pt x="997" y="601"/>
                </a:cubicBezTo>
                <a:cubicBezTo>
                  <a:pt x="990" y="634"/>
                  <a:pt x="981" y="665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5"/>
                  <a:pt x="859" y="859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0"/>
                  <a:pt x="634" y="990"/>
                  <a:pt x="602" y="996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6"/>
                </a:cubicBezTo>
                <a:cubicBezTo>
                  <a:pt x="373" y="990"/>
                  <a:pt x="341" y="980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5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5"/>
                  <a:pt x="16" y="634"/>
                  <a:pt x="10" y="601"/>
                </a:cubicBezTo>
                <a:cubicBezTo>
                  <a:pt x="3" y="569"/>
                  <a:pt x="0" y="536"/>
                  <a:pt x="0" y="503"/>
                </a:cubicBezTo>
                <a:cubicBezTo>
                  <a:pt x="0" y="470"/>
                  <a:pt x="3" y="438"/>
                  <a:pt x="10" y="405"/>
                </a:cubicBezTo>
                <a:cubicBezTo>
                  <a:pt x="16" y="373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7"/>
                  <a:pt x="124" y="171"/>
                  <a:pt x="147" y="148"/>
                </a:cubicBezTo>
                <a:cubicBezTo>
                  <a:pt x="171" y="125"/>
                  <a:pt x="196" y="104"/>
                  <a:pt x="224" y="85"/>
                </a:cubicBezTo>
                <a:cubicBezTo>
                  <a:pt x="251" y="67"/>
                  <a:pt x="280" y="52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2"/>
                  <a:pt x="756" y="67"/>
                  <a:pt x="783" y="85"/>
                </a:cubicBezTo>
                <a:cubicBezTo>
                  <a:pt x="811" y="104"/>
                  <a:pt x="836" y="125"/>
                  <a:pt x="859" y="148"/>
                </a:cubicBezTo>
                <a:cubicBezTo>
                  <a:pt x="883" y="171"/>
                  <a:pt x="903" y="197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3"/>
                  <a:pt x="997" y="405"/>
                </a:cubicBezTo>
                <a:cubicBezTo>
                  <a:pt x="1003" y="438"/>
                  <a:pt x="1006" y="470"/>
                  <a:pt x="1006" y="50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821160" y="3097440"/>
            <a:ext cx="281880" cy="281880"/>
          </a:xfrm>
          <a:custGeom>
            <a:avLst/>
            <a:gdLst/>
            <a:ahLst/>
            <a:rect l="0" t="0" r="r" b="b"/>
            <a:pathLst>
              <a:path w="783" h="783">
                <a:moveTo>
                  <a:pt x="783" y="392"/>
                </a:moveTo>
                <a:cubicBezTo>
                  <a:pt x="783" y="418"/>
                  <a:pt x="780" y="443"/>
                  <a:pt x="775" y="469"/>
                </a:cubicBezTo>
                <a:cubicBezTo>
                  <a:pt x="770" y="494"/>
                  <a:pt x="763" y="518"/>
                  <a:pt x="753" y="542"/>
                </a:cubicBezTo>
                <a:cubicBezTo>
                  <a:pt x="743" y="566"/>
                  <a:pt x="731" y="588"/>
                  <a:pt x="717" y="610"/>
                </a:cubicBezTo>
                <a:cubicBezTo>
                  <a:pt x="703" y="631"/>
                  <a:pt x="686" y="651"/>
                  <a:pt x="668" y="669"/>
                </a:cubicBezTo>
                <a:cubicBezTo>
                  <a:pt x="650" y="687"/>
                  <a:pt x="630" y="703"/>
                  <a:pt x="609" y="717"/>
                </a:cubicBezTo>
                <a:cubicBezTo>
                  <a:pt x="588" y="732"/>
                  <a:pt x="565" y="744"/>
                  <a:pt x="541" y="754"/>
                </a:cubicBezTo>
                <a:cubicBezTo>
                  <a:pt x="518" y="763"/>
                  <a:pt x="493" y="771"/>
                  <a:pt x="468" y="776"/>
                </a:cubicBezTo>
                <a:cubicBezTo>
                  <a:pt x="442" y="781"/>
                  <a:pt x="416" y="783"/>
                  <a:pt x="391" y="783"/>
                </a:cubicBezTo>
                <a:cubicBezTo>
                  <a:pt x="365" y="783"/>
                  <a:pt x="340" y="781"/>
                  <a:pt x="315" y="776"/>
                </a:cubicBezTo>
                <a:cubicBezTo>
                  <a:pt x="289" y="771"/>
                  <a:pt x="265" y="763"/>
                  <a:pt x="241" y="754"/>
                </a:cubicBezTo>
                <a:cubicBezTo>
                  <a:pt x="217" y="744"/>
                  <a:pt x="195" y="732"/>
                  <a:pt x="174" y="717"/>
                </a:cubicBezTo>
                <a:cubicBezTo>
                  <a:pt x="152" y="703"/>
                  <a:pt x="132" y="687"/>
                  <a:pt x="114" y="669"/>
                </a:cubicBezTo>
                <a:cubicBezTo>
                  <a:pt x="96" y="651"/>
                  <a:pt x="80" y="631"/>
                  <a:pt x="66" y="610"/>
                </a:cubicBezTo>
                <a:cubicBezTo>
                  <a:pt x="51" y="588"/>
                  <a:pt x="39" y="566"/>
                  <a:pt x="30" y="542"/>
                </a:cubicBezTo>
                <a:cubicBezTo>
                  <a:pt x="20" y="518"/>
                  <a:pt x="12" y="494"/>
                  <a:pt x="7" y="469"/>
                </a:cubicBezTo>
                <a:cubicBezTo>
                  <a:pt x="2" y="443"/>
                  <a:pt x="0" y="418"/>
                  <a:pt x="0" y="392"/>
                </a:cubicBezTo>
                <a:cubicBezTo>
                  <a:pt x="0" y="366"/>
                  <a:pt x="2" y="340"/>
                  <a:pt x="7" y="315"/>
                </a:cubicBezTo>
                <a:cubicBezTo>
                  <a:pt x="12" y="290"/>
                  <a:pt x="20" y="265"/>
                  <a:pt x="30" y="242"/>
                </a:cubicBezTo>
                <a:cubicBezTo>
                  <a:pt x="39" y="218"/>
                  <a:pt x="51" y="195"/>
                  <a:pt x="66" y="174"/>
                </a:cubicBezTo>
                <a:cubicBezTo>
                  <a:pt x="80" y="153"/>
                  <a:pt x="96" y="133"/>
                  <a:pt x="114" y="115"/>
                </a:cubicBezTo>
                <a:cubicBezTo>
                  <a:pt x="132" y="97"/>
                  <a:pt x="152" y="80"/>
                  <a:pt x="174" y="66"/>
                </a:cubicBezTo>
                <a:cubicBezTo>
                  <a:pt x="195" y="52"/>
                  <a:pt x="217" y="40"/>
                  <a:pt x="241" y="30"/>
                </a:cubicBezTo>
                <a:cubicBezTo>
                  <a:pt x="265" y="20"/>
                  <a:pt x="289" y="13"/>
                  <a:pt x="315" y="8"/>
                </a:cubicBezTo>
                <a:cubicBezTo>
                  <a:pt x="340" y="3"/>
                  <a:pt x="365" y="0"/>
                  <a:pt x="391" y="0"/>
                </a:cubicBezTo>
                <a:cubicBezTo>
                  <a:pt x="416" y="0"/>
                  <a:pt x="442" y="3"/>
                  <a:pt x="468" y="8"/>
                </a:cubicBezTo>
                <a:cubicBezTo>
                  <a:pt x="493" y="13"/>
                  <a:pt x="518" y="20"/>
                  <a:pt x="541" y="30"/>
                </a:cubicBezTo>
                <a:cubicBezTo>
                  <a:pt x="565" y="40"/>
                  <a:pt x="588" y="52"/>
                  <a:pt x="609" y="66"/>
                </a:cubicBezTo>
                <a:cubicBezTo>
                  <a:pt x="630" y="80"/>
                  <a:pt x="650" y="97"/>
                  <a:pt x="668" y="115"/>
                </a:cubicBezTo>
                <a:cubicBezTo>
                  <a:pt x="686" y="133"/>
                  <a:pt x="703" y="153"/>
                  <a:pt x="717" y="174"/>
                </a:cubicBezTo>
                <a:cubicBezTo>
                  <a:pt x="731" y="195"/>
                  <a:pt x="743" y="218"/>
                  <a:pt x="753" y="242"/>
                </a:cubicBezTo>
                <a:cubicBezTo>
                  <a:pt x="763" y="265"/>
                  <a:pt x="770" y="290"/>
                  <a:pt x="775" y="315"/>
                </a:cubicBezTo>
                <a:cubicBezTo>
                  <a:pt x="780" y="340"/>
                  <a:pt x="783" y="366"/>
                  <a:pt x="783" y="39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951840" y="3117600"/>
            <a:ext cx="20520" cy="131040"/>
          </a:xfrm>
          <a:custGeom>
            <a:avLst/>
            <a:gdLst/>
            <a:ahLst/>
            <a:rect l="0" t="0" r="r" b="b"/>
            <a:pathLst>
              <a:path w="57" h="364">
                <a:moveTo>
                  <a:pt x="57" y="336"/>
                </a:moveTo>
                <a:cubicBezTo>
                  <a:pt x="57" y="352"/>
                  <a:pt x="44" y="364"/>
                  <a:pt x="29" y="364"/>
                </a:cubicBezTo>
                <a:cubicBezTo>
                  <a:pt x="12" y="364"/>
                  <a:pt x="0" y="352"/>
                  <a:pt x="0" y="336"/>
                </a:cubicBezTo>
                <a:lnTo>
                  <a:pt x="0" y="28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28"/>
                </a:cubicBezTo>
                <a:lnTo>
                  <a:pt x="57" y="336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951840" y="3228120"/>
            <a:ext cx="110880" cy="20520"/>
          </a:xfrm>
          <a:custGeom>
            <a:avLst/>
            <a:gdLst/>
            <a:ahLst/>
            <a:rect l="0" t="0" r="r" b="b"/>
            <a:pathLst>
              <a:path w="308" h="57">
                <a:moveTo>
                  <a:pt x="308" y="29"/>
                </a:moveTo>
                <a:cubicBezTo>
                  <a:pt x="308" y="45"/>
                  <a:pt x="296" y="57"/>
                  <a:pt x="280" y="57"/>
                </a:cubicBezTo>
                <a:lnTo>
                  <a:pt x="28" y="57"/>
                </a:lnTo>
                <a:cubicBezTo>
                  <a:pt x="12" y="57"/>
                  <a:pt x="0" y="45"/>
                  <a:pt x="0" y="29"/>
                </a:cubicBezTo>
                <a:cubicBezTo>
                  <a:pt x="0" y="13"/>
                  <a:pt x="12" y="0"/>
                  <a:pt x="28" y="0"/>
                </a:cubicBezTo>
                <a:lnTo>
                  <a:pt x="280" y="0"/>
                </a:lnTo>
                <a:cubicBezTo>
                  <a:pt x="296" y="0"/>
                  <a:pt x="308" y="13"/>
                  <a:pt x="308" y="2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9909360" y="2080080"/>
            <a:ext cx="14396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PyQt5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1160280" y="29973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1253880" y="3000240"/>
            <a:ext cx="120780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เวลารวม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2455560" y="2997360"/>
            <a:ext cx="7002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 75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3153240" y="3000240"/>
            <a:ext cx="5860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3737520" y="2997360"/>
            <a:ext cx="514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(1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4245840" y="300024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4448880" y="300096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ั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4443120" y="3000240"/>
            <a:ext cx="7016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วโมง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5143680" y="2997360"/>
            <a:ext cx="597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15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5740920" y="3000240"/>
            <a:ext cx="58608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นาที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814680" y="3880800"/>
            <a:ext cx="237600" cy="262800"/>
          </a:xfrm>
          <a:custGeom>
            <a:avLst/>
            <a:gdLst/>
            <a:ahLst/>
            <a:rect l="0" t="0" r="r" b="b"/>
            <a:pathLst>
              <a:path w="660" h="730">
                <a:moveTo>
                  <a:pt x="660" y="683"/>
                </a:moveTo>
                <a:cubicBezTo>
                  <a:pt x="660" y="709"/>
                  <a:pt x="639" y="730"/>
                  <a:pt x="613" y="730"/>
                </a:cubicBezTo>
                <a:lnTo>
                  <a:pt x="48" y="730"/>
                </a:lnTo>
                <a:cubicBezTo>
                  <a:pt x="21" y="730"/>
                  <a:pt x="0" y="709"/>
                  <a:pt x="0" y="683"/>
                </a:cubicBezTo>
                <a:lnTo>
                  <a:pt x="0" y="47"/>
                </a:lnTo>
                <a:cubicBezTo>
                  <a:pt x="0" y="21"/>
                  <a:pt x="21" y="0"/>
                  <a:pt x="48" y="0"/>
                </a:cubicBezTo>
                <a:lnTo>
                  <a:pt x="613" y="0"/>
                </a:lnTo>
                <a:cubicBezTo>
                  <a:pt x="639" y="0"/>
                  <a:pt x="660" y="21"/>
                  <a:pt x="660" y="47"/>
                </a:cubicBezTo>
                <a:lnTo>
                  <a:pt x="660" y="683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840240" y="3906000"/>
            <a:ext cx="186480" cy="212040"/>
          </a:xfrm>
          <a:custGeom>
            <a:avLst/>
            <a:gdLst/>
            <a:ahLst/>
            <a:rect l="0" t="0" r="r" b="b"/>
            <a:pathLst>
              <a:path w="518" h="589">
                <a:moveTo>
                  <a:pt x="518" y="566"/>
                </a:moveTo>
                <a:cubicBezTo>
                  <a:pt x="518" y="579"/>
                  <a:pt x="507" y="589"/>
                  <a:pt x="494" y="589"/>
                </a:cubicBezTo>
                <a:lnTo>
                  <a:pt x="23" y="589"/>
                </a:lnTo>
                <a:cubicBezTo>
                  <a:pt x="10" y="589"/>
                  <a:pt x="0" y="579"/>
                  <a:pt x="0" y="566"/>
                </a:cubicBezTo>
                <a:lnTo>
                  <a:pt x="0" y="25"/>
                </a:lnTo>
                <a:cubicBezTo>
                  <a:pt x="0" y="12"/>
                  <a:pt x="10" y="0"/>
                  <a:pt x="23" y="0"/>
                </a:cubicBezTo>
                <a:lnTo>
                  <a:pt x="494" y="0"/>
                </a:lnTo>
                <a:cubicBezTo>
                  <a:pt x="507" y="0"/>
                  <a:pt x="518" y="12"/>
                  <a:pt x="518" y="25"/>
                </a:cubicBezTo>
                <a:lnTo>
                  <a:pt x="518" y="56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857160" y="3838320"/>
            <a:ext cx="152640" cy="84960"/>
          </a:xfrm>
          <a:custGeom>
            <a:avLst/>
            <a:gdLst/>
            <a:ahLst/>
            <a:rect l="0" t="0" r="r" b="b"/>
            <a:pathLst>
              <a:path w="424" h="236">
                <a:moveTo>
                  <a:pt x="377" y="72"/>
                </a:moveTo>
                <a:lnTo>
                  <a:pt x="282" y="72"/>
                </a:lnTo>
                <a:cubicBezTo>
                  <a:pt x="282" y="33"/>
                  <a:pt x="250" y="0"/>
                  <a:pt x="211" y="0"/>
                </a:cubicBezTo>
                <a:cubicBezTo>
                  <a:pt x="172" y="0"/>
                  <a:pt x="141" y="33"/>
                  <a:pt x="141" y="72"/>
                </a:cubicBezTo>
                <a:lnTo>
                  <a:pt x="47" y="72"/>
                </a:lnTo>
                <a:cubicBezTo>
                  <a:pt x="21" y="72"/>
                  <a:pt x="0" y="93"/>
                  <a:pt x="0" y="119"/>
                </a:cubicBezTo>
                <a:lnTo>
                  <a:pt x="0" y="236"/>
                </a:lnTo>
                <a:lnTo>
                  <a:pt x="424" y="236"/>
                </a:lnTo>
                <a:lnTo>
                  <a:pt x="424" y="119"/>
                </a:lnTo>
                <a:cubicBezTo>
                  <a:pt x="424" y="93"/>
                  <a:pt x="403" y="72"/>
                  <a:pt x="377" y="7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916200" y="3846960"/>
            <a:ext cx="34200" cy="34200"/>
          </a:xfrm>
          <a:custGeom>
            <a:avLst/>
            <a:gdLst/>
            <a:ahLst/>
            <a:rect l="0" t="0" r="r" b="b"/>
            <a:pathLst>
              <a:path w="95" h="95">
                <a:moveTo>
                  <a:pt x="95" y="47"/>
                </a:moveTo>
                <a:cubicBezTo>
                  <a:pt x="95" y="53"/>
                  <a:pt x="94" y="59"/>
                  <a:pt x="92" y="65"/>
                </a:cubicBezTo>
                <a:cubicBezTo>
                  <a:pt x="89" y="71"/>
                  <a:pt x="86" y="76"/>
                  <a:pt x="82" y="81"/>
                </a:cubicBezTo>
                <a:cubicBezTo>
                  <a:pt x="77" y="85"/>
                  <a:pt x="72" y="89"/>
                  <a:pt x="66" y="91"/>
                </a:cubicBezTo>
                <a:cubicBezTo>
                  <a:pt x="61" y="94"/>
                  <a:pt x="55" y="95"/>
                  <a:pt x="48" y="95"/>
                </a:cubicBezTo>
                <a:cubicBezTo>
                  <a:pt x="42" y="95"/>
                  <a:pt x="35" y="94"/>
                  <a:pt x="29" y="91"/>
                </a:cubicBezTo>
                <a:cubicBezTo>
                  <a:pt x="24" y="89"/>
                  <a:pt x="19" y="85"/>
                  <a:pt x="14" y="81"/>
                </a:cubicBezTo>
                <a:cubicBezTo>
                  <a:pt x="10" y="76"/>
                  <a:pt x="6" y="71"/>
                  <a:pt x="4" y="65"/>
                </a:cubicBezTo>
                <a:cubicBezTo>
                  <a:pt x="2" y="59"/>
                  <a:pt x="0" y="53"/>
                  <a:pt x="0" y="47"/>
                </a:cubicBezTo>
                <a:cubicBezTo>
                  <a:pt x="0" y="41"/>
                  <a:pt x="2" y="35"/>
                  <a:pt x="4" y="29"/>
                </a:cubicBezTo>
                <a:cubicBezTo>
                  <a:pt x="6" y="23"/>
                  <a:pt x="10" y="18"/>
                  <a:pt x="14" y="14"/>
                </a:cubicBezTo>
                <a:cubicBezTo>
                  <a:pt x="19" y="9"/>
                  <a:pt x="24" y="6"/>
                  <a:pt x="29" y="3"/>
                </a:cubicBezTo>
                <a:cubicBezTo>
                  <a:pt x="35" y="1"/>
                  <a:pt x="42" y="0"/>
                  <a:pt x="48" y="0"/>
                </a:cubicBezTo>
                <a:cubicBezTo>
                  <a:pt x="55" y="0"/>
                  <a:pt x="61" y="1"/>
                  <a:pt x="66" y="3"/>
                </a:cubicBezTo>
                <a:cubicBezTo>
                  <a:pt x="72" y="6"/>
                  <a:pt x="77" y="9"/>
                  <a:pt x="82" y="14"/>
                </a:cubicBezTo>
                <a:cubicBezTo>
                  <a:pt x="86" y="18"/>
                  <a:pt x="89" y="23"/>
                  <a:pt x="92" y="29"/>
                </a:cubicBezTo>
                <a:cubicBezTo>
                  <a:pt x="94" y="35"/>
                  <a:pt x="95" y="41"/>
                  <a:pt x="95" y="4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857160" y="3948480"/>
            <a:ext cx="152640" cy="152640"/>
          </a:xfrm>
          <a:custGeom>
            <a:avLst/>
            <a:gdLst/>
            <a:ahLst/>
            <a:rect l="0" t="0" r="r" b="b"/>
            <a:pathLst>
              <a:path w="424" h="424">
                <a:moveTo>
                  <a:pt x="258" y="23"/>
                </a:moveTo>
                <a:cubicBezTo>
                  <a:pt x="258" y="36"/>
                  <a:pt x="248" y="47"/>
                  <a:pt x="235" y="47"/>
                </a:cubicBezTo>
                <a:lnTo>
                  <a:pt x="23" y="47"/>
                </a:lnTo>
                <a:cubicBezTo>
                  <a:pt x="10" y="47"/>
                  <a:pt x="0" y="36"/>
                  <a:pt x="0" y="23"/>
                </a:cubicBezTo>
                <a:cubicBezTo>
                  <a:pt x="0" y="10"/>
                  <a:pt x="10" y="0"/>
                  <a:pt x="23" y="0"/>
                </a:cubicBezTo>
                <a:lnTo>
                  <a:pt x="235" y="0"/>
                </a:lnTo>
                <a:cubicBezTo>
                  <a:pt x="248" y="0"/>
                  <a:pt x="258" y="10"/>
                  <a:pt x="258" y="23"/>
                </a:cubicBezTo>
                <a:moveTo>
                  <a:pt x="424" y="118"/>
                </a:moveTo>
                <a:cubicBezTo>
                  <a:pt x="424" y="131"/>
                  <a:pt x="414" y="141"/>
                  <a:pt x="401" y="141"/>
                </a:cubicBezTo>
                <a:lnTo>
                  <a:pt x="23" y="141"/>
                </a:lnTo>
                <a:cubicBezTo>
                  <a:pt x="10" y="141"/>
                  <a:pt x="0" y="131"/>
                  <a:pt x="0" y="118"/>
                </a:cubicBezTo>
                <a:cubicBezTo>
                  <a:pt x="0" y="105"/>
                  <a:pt x="10" y="94"/>
                  <a:pt x="23" y="94"/>
                </a:cubicBezTo>
                <a:lnTo>
                  <a:pt x="401" y="94"/>
                </a:lnTo>
                <a:cubicBezTo>
                  <a:pt x="414" y="94"/>
                  <a:pt x="424" y="105"/>
                  <a:pt x="424" y="118"/>
                </a:cubicBezTo>
                <a:moveTo>
                  <a:pt x="424" y="212"/>
                </a:moveTo>
                <a:cubicBezTo>
                  <a:pt x="424" y="225"/>
                  <a:pt x="414" y="235"/>
                  <a:pt x="401" y="235"/>
                </a:cubicBezTo>
                <a:lnTo>
                  <a:pt x="23" y="235"/>
                </a:lnTo>
                <a:cubicBezTo>
                  <a:pt x="10" y="235"/>
                  <a:pt x="0" y="225"/>
                  <a:pt x="0" y="212"/>
                </a:cubicBezTo>
                <a:cubicBezTo>
                  <a:pt x="0" y="199"/>
                  <a:pt x="10" y="188"/>
                  <a:pt x="23" y="188"/>
                </a:cubicBezTo>
                <a:lnTo>
                  <a:pt x="401" y="188"/>
                </a:lnTo>
                <a:cubicBezTo>
                  <a:pt x="414" y="188"/>
                  <a:pt x="424" y="199"/>
                  <a:pt x="424" y="212"/>
                </a:cubicBezTo>
                <a:moveTo>
                  <a:pt x="424" y="307"/>
                </a:moveTo>
                <a:cubicBezTo>
                  <a:pt x="424" y="320"/>
                  <a:pt x="414" y="330"/>
                  <a:pt x="401" y="330"/>
                </a:cubicBezTo>
                <a:lnTo>
                  <a:pt x="23" y="330"/>
                </a:lnTo>
                <a:cubicBezTo>
                  <a:pt x="10" y="330"/>
                  <a:pt x="0" y="320"/>
                  <a:pt x="0" y="307"/>
                </a:cubicBezTo>
                <a:cubicBezTo>
                  <a:pt x="0" y="294"/>
                  <a:pt x="10" y="283"/>
                  <a:pt x="23" y="283"/>
                </a:cubicBezTo>
                <a:lnTo>
                  <a:pt x="401" y="283"/>
                </a:lnTo>
                <a:cubicBezTo>
                  <a:pt x="414" y="283"/>
                  <a:pt x="424" y="294"/>
                  <a:pt x="424" y="307"/>
                </a:cubicBezTo>
                <a:moveTo>
                  <a:pt x="424" y="401"/>
                </a:moveTo>
                <a:cubicBezTo>
                  <a:pt x="424" y="414"/>
                  <a:pt x="414" y="424"/>
                  <a:pt x="401" y="424"/>
                </a:cubicBezTo>
                <a:lnTo>
                  <a:pt x="188" y="424"/>
                </a:lnTo>
                <a:cubicBezTo>
                  <a:pt x="175" y="424"/>
                  <a:pt x="164" y="414"/>
                  <a:pt x="164" y="401"/>
                </a:cubicBezTo>
                <a:cubicBezTo>
                  <a:pt x="164" y="388"/>
                  <a:pt x="175" y="377"/>
                  <a:pt x="188" y="377"/>
                </a:cubicBezTo>
                <a:lnTo>
                  <a:pt x="401" y="377"/>
                </a:lnTo>
                <a:cubicBezTo>
                  <a:pt x="414" y="377"/>
                  <a:pt x="424" y="388"/>
                  <a:pt x="424" y="40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6325200" y="2997360"/>
            <a:ext cx="3585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)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1096920" y="3780360"/>
            <a:ext cx="30348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1176120" y="3782880"/>
            <a:ext cx="127476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ภาพรวมเนื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2451600" y="3782880"/>
            <a:ext cx="4748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39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อหา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747720" y="4355280"/>
            <a:ext cx="732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เปนแล็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1474560" y="4355280"/>
            <a:ext cx="358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1833120" y="4355280"/>
            <a:ext cx="758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นฐานสํ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2593080" y="4355280"/>
            <a:ext cx="409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าหรั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3002400" y="4355280"/>
            <a:ext cx="3358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บมื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3338640" y="4355280"/>
            <a:ext cx="569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อใหม่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3908880" y="43527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3980880" y="4355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4148280" y="4355280"/>
            <a:ext cx="275760" cy="35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4149000" y="4355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4313160" y="4355280"/>
            <a:ext cx="4014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งไม่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4714920" y="4355280"/>
            <a:ext cx="645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เคยใช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5360400" y="43556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5355720" y="4352760"/>
            <a:ext cx="1058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Python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6415560" y="4355280"/>
            <a:ext cx="296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หรื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6712560" y="4355280"/>
            <a:ext cx="412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อไม่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7124760" y="4355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7273080" y="4355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7259760" y="4355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7406640" y="43552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7572240" y="4352760"/>
            <a:ext cx="785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DAB+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831600" y="1062000"/>
            <a:ext cx="185040" cy="167400"/>
          </a:xfrm>
          <a:custGeom>
            <a:avLst/>
            <a:gdLst/>
            <a:ahLst/>
            <a:rect l="0" t="0" r="r" b="b"/>
            <a:pathLst>
              <a:path w="514" h="465">
                <a:moveTo>
                  <a:pt x="257" y="0"/>
                </a:moveTo>
                <a:cubicBezTo>
                  <a:pt x="314" y="0"/>
                  <a:pt x="514" y="147"/>
                  <a:pt x="514" y="329"/>
                </a:cubicBezTo>
                <a:cubicBezTo>
                  <a:pt x="514" y="510"/>
                  <a:pt x="0" y="510"/>
                  <a:pt x="0" y="329"/>
                </a:cubicBezTo>
                <a:cubicBezTo>
                  <a:pt x="0" y="147"/>
                  <a:pt x="199" y="0"/>
                  <a:pt x="257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827640" y="850320"/>
            <a:ext cx="331560" cy="324360"/>
          </a:xfrm>
          <a:custGeom>
            <a:avLst/>
            <a:gdLst/>
            <a:ahLst/>
            <a:rect l="0" t="0" r="r" b="b"/>
            <a:pathLst>
              <a:path w="921" h="901">
                <a:moveTo>
                  <a:pt x="193" y="711"/>
                </a:moveTo>
                <a:cubicBezTo>
                  <a:pt x="498" y="1011"/>
                  <a:pt x="791" y="887"/>
                  <a:pt x="885" y="796"/>
                </a:cubicBezTo>
                <a:cubicBezTo>
                  <a:pt x="979" y="704"/>
                  <a:pt x="879" y="460"/>
                  <a:pt x="664" y="250"/>
                </a:cubicBezTo>
                <a:cubicBezTo>
                  <a:pt x="450" y="39"/>
                  <a:pt x="200" y="-57"/>
                  <a:pt x="107" y="34"/>
                </a:cubicBezTo>
                <a:cubicBezTo>
                  <a:pt x="14" y="125"/>
                  <a:pt x="-114" y="413"/>
                  <a:pt x="193" y="7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853200" y="850320"/>
            <a:ext cx="305640" cy="299160"/>
          </a:xfrm>
          <a:custGeom>
            <a:avLst/>
            <a:gdLst/>
            <a:ahLst/>
            <a:rect l="0" t="0" r="r" b="b"/>
            <a:pathLst>
              <a:path w="849" h="831">
                <a:moveTo>
                  <a:pt x="255" y="580"/>
                </a:moveTo>
                <a:cubicBezTo>
                  <a:pt x="470" y="790"/>
                  <a:pt x="720" y="887"/>
                  <a:pt x="814" y="796"/>
                </a:cubicBezTo>
                <a:cubicBezTo>
                  <a:pt x="907" y="705"/>
                  <a:pt x="808" y="460"/>
                  <a:pt x="592" y="250"/>
                </a:cubicBezTo>
                <a:cubicBezTo>
                  <a:pt x="378" y="39"/>
                  <a:pt x="128" y="-57"/>
                  <a:pt x="35" y="34"/>
                </a:cubicBezTo>
                <a:cubicBezTo>
                  <a:pt x="-58" y="125"/>
                  <a:pt x="41" y="369"/>
                  <a:pt x="255" y="58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952560" y="936000"/>
            <a:ext cx="118440" cy="115920"/>
          </a:xfrm>
          <a:custGeom>
            <a:avLst/>
            <a:gdLst/>
            <a:ahLst/>
            <a:rect l="0" t="0" r="r" b="b"/>
            <a:pathLst>
              <a:path w="329" h="322">
                <a:moveTo>
                  <a:pt x="317" y="12"/>
                </a:moveTo>
                <a:cubicBezTo>
                  <a:pt x="333" y="27"/>
                  <a:pt x="333" y="51"/>
                  <a:pt x="317" y="66"/>
                </a:cubicBezTo>
                <a:lnTo>
                  <a:pt x="67" y="311"/>
                </a:lnTo>
                <a:cubicBezTo>
                  <a:pt x="51" y="326"/>
                  <a:pt x="26" y="326"/>
                  <a:pt x="11" y="311"/>
                </a:cubicBezTo>
                <a:cubicBezTo>
                  <a:pt x="-4" y="296"/>
                  <a:pt x="-4" y="272"/>
                  <a:pt x="11" y="257"/>
                </a:cubicBezTo>
                <a:lnTo>
                  <a:pt x="262" y="12"/>
                </a:lnTo>
                <a:cubicBezTo>
                  <a:pt x="277" y="-4"/>
                  <a:pt x="302" y="-4"/>
                  <a:pt x="317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1038240" y="912600"/>
            <a:ext cx="56880" cy="55800"/>
          </a:xfrm>
          <a:custGeom>
            <a:avLst/>
            <a:gdLst/>
            <a:ahLst/>
            <a:rect l="0" t="0" r="r" b="b"/>
            <a:pathLst>
              <a:path w="158" h="155">
                <a:moveTo>
                  <a:pt x="135" y="23"/>
                </a:moveTo>
                <a:cubicBezTo>
                  <a:pt x="166" y="53"/>
                  <a:pt x="166" y="102"/>
                  <a:pt x="135" y="132"/>
                </a:cubicBezTo>
                <a:cubicBezTo>
                  <a:pt x="104" y="163"/>
                  <a:pt x="55" y="163"/>
                  <a:pt x="24" y="132"/>
                </a:cubicBezTo>
                <a:cubicBezTo>
                  <a:pt x="-8" y="102"/>
                  <a:pt x="-8" y="53"/>
                  <a:pt x="24" y="23"/>
                </a:cubicBezTo>
                <a:cubicBezTo>
                  <a:pt x="55" y="-7"/>
                  <a:pt x="104" y="-7"/>
                  <a:pt x="135" y="2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1049760" y="856440"/>
            <a:ext cx="105120" cy="102960"/>
          </a:xfrm>
          <a:custGeom>
            <a:avLst/>
            <a:gdLst/>
            <a:ahLst/>
            <a:rect l="0" t="0" r="r" b="b"/>
            <a:pathLst>
              <a:path w="292" h="286">
                <a:moveTo>
                  <a:pt x="258" y="286"/>
                </a:moveTo>
                <a:lnTo>
                  <a:pt x="256" y="286"/>
                </a:lnTo>
                <a:cubicBezTo>
                  <a:pt x="237" y="285"/>
                  <a:pt x="222" y="269"/>
                  <a:pt x="223" y="251"/>
                </a:cubicBezTo>
                <a:cubicBezTo>
                  <a:pt x="223" y="250"/>
                  <a:pt x="225" y="178"/>
                  <a:pt x="169" y="122"/>
                </a:cubicBezTo>
                <a:cubicBezTo>
                  <a:pt x="111" y="67"/>
                  <a:pt x="37" y="69"/>
                  <a:pt x="36" y="69"/>
                </a:cubicBezTo>
                <a:cubicBezTo>
                  <a:pt x="17" y="70"/>
                  <a:pt x="1" y="55"/>
                  <a:pt x="0" y="36"/>
                </a:cubicBezTo>
                <a:cubicBezTo>
                  <a:pt x="-1" y="17"/>
                  <a:pt x="14" y="1"/>
                  <a:pt x="33" y="0"/>
                </a:cubicBezTo>
                <a:cubicBezTo>
                  <a:pt x="37" y="0"/>
                  <a:pt x="137" y="-4"/>
                  <a:pt x="217" y="74"/>
                </a:cubicBezTo>
                <a:cubicBezTo>
                  <a:pt x="296" y="152"/>
                  <a:pt x="292" y="250"/>
                  <a:pt x="292" y="254"/>
                </a:cubicBezTo>
                <a:cubicBezTo>
                  <a:pt x="291" y="272"/>
                  <a:pt x="276" y="286"/>
                  <a:pt x="258" y="28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1054080" y="809280"/>
            <a:ext cx="147600" cy="143640"/>
          </a:xfrm>
          <a:custGeom>
            <a:avLst/>
            <a:gdLst/>
            <a:ahLst/>
            <a:rect l="0" t="0" r="r" b="b"/>
            <a:pathLst>
              <a:path w="410" h="399">
                <a:moveTo>
                  <a:pt x="369" y="399"/>
                </a:moveTo>
                <a:cubicBezTo>
                  <a:pt x="365" y="399"/>
                  <a:pt x="361" y="399"/>
                  <a:pt x="357" y="397"/>
                </a:cubicBezTo>
                <a:cubicBezTo>
                  <a:pt x="339" y="391"/>
                  <a:pt x="330" y="372"/>
                  <a:pt x="336" y="354"/>
                </a:cubicBezTo>
                <a:cubicBezTo>
                  <a:pt x="337" y="351"/>
                  <a:pt x="367" y="256"/>
                  <a:pt x="260" y="152"/>
                </a:cubicBezTo>
                <a:cubicBezTo>
                  <a:pt x="152" y="46"/>
                  <a:pt x="48" y="70"/>
                  <a:pt x="43" y="71"/>
                </a:cubicBezTo>
                <a:cubicBezTo>
                  <a:pt x="25" y="76"/>
                  <a:pt x="6" y="65"/>
                  <a:pt x="1" y="47"/>
                </a:cubicBezTo>
                <a:cubicBezTo>
                  <a:pt x="-4" y="29"/>
                  <a:pt x="7" y="11"/>
                  <a:pt x="25" y="6"/>
                </a:cubicBezTo>
                <a:cubicBezTo>
                  <a:pt x="31" y="4"/>
                  <a:pt x="172" y="-31"/>
                  <a:pt x="309" y="104"/>
                </a:cubicBezTo>
                <a:cubicBezTo>
                  <a:pt x="448" y="240"/>
                  <a:pt x="403" y="371"/>
                  <a:pt x="401" y="377"/>
                </a:cubicBezTo>
                <a:cubicBezTo>
                  <a:pt x="396" y="391"/>
                  <a:pt x="383" y="399"/>
                  <a:pt x="369" y="39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831600" y="1174680"/>
            <a:ext cx="185040" cy="54720"/>
          </a:xfrm>
          <a:custGeom>
            <a:avLst/>
            <a:gdLst/>
            <a:ahLst/>
            <a:rect l="0" t="0" r="r" b="b"/>
            <a:pathLst>
              <a:path w="514" h="152">
                <a:moveTo>
                  <a:pt x="263" y="58"/>
                </a:moveTo>
                <a:cubicBezTo>
                  <a:pt x="162" y="58"/>
                  <a:pt x="71" y="36"/>
                  <a:pt x="1" y="0"/>
                </a:cubicBezTo>
                <a:cubicBezTo>
                  <a:pt x="1" y="5"/>
                  <a:pt x="0" y="10"/>
                  <a:pt x="0" y="15"/>
                </a:cubicBezTo>
                <a:cubicBezTo>
                  <a:pt x="0" y="197"/>
                  <a:pt x="514" y="197"/>
                  <a:pt x="514" y="15"/>
                </a:cubicBezTo>
                <a:cubicBezTo>
                  <a:pt x="514" y="12"/>
                  <a:pt x="514" y="9"/>
                  <a:pt x="514" y="6"/>
                </a:cubicBezTo>
                <a:cubicBezTo>
                  <a:pt x="444" y="39"/>
                  <a:pt x="357" y="58"/>
                  <a:pt x="263" y="5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1255680" y="7275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137052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1623240" y="731160"/>
            <a:ext cx="758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วนที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2379240" y="731160"/>
            <a:ext cx="441720" cy="441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2380680" y="727560"/>
            <a:ext cx="5328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1: DAB+ Technology (15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7593120" y="731160"/>
            <a:ext cx="7200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นาที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780840" y="1847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793800" y="1917720"/>
            <a:ext cx="336240" cy="222120"/>
          </a:xfrm>
          <a:custGeom>
            <a:avLst/>
            <a:gdLst/>
            <a:ahLst/>
            <a:rect l="0" t="0" r="r" b="b"/>
            <a:pathLst>
              <a:path w="934" h="617">
                <a:moveTo>
                  <a:pt x="439" y="5"/>
                </a:moveTo>
                <a:cubicBezTo>
                  <a:pt x="411" y="5"/>
                  <a:pt x="393" y="23"/>
                  <a:pt x="382" y="46"/>
                </a:cubicBezTo>
                <a:lnTo>
                  <a:pt x="252" y="394"/>
                </a:lnTo>
                <a:lnTo>
                  <a:pt x="122" y="46"/>
                </a:lnTo>
                <a:cubicBezTo>
                  <a:pt x="111" y="23"/>
                  <a:pt x="93" y="5"/>
                  <a:pt x="65" y="5"/>
                </a:cubicBezTo>
                <a:cubicBezTo>
                  <a:pt x="31" y="5"/>
                  <a:pt x="0" y="30"/>
                  <a:pt x="0" y="65"/>
                </a:cubicBezTo>
                <a:cubicBezTo>
                  <a:pt x="0" y="77"/>
                  <a:pt x="2" y="85"/>
                  <a:pt x="6" y="96"/>
                </a:cubicBezTo>
                <a:lnTo>
                  <a:pt x="190" y="564"/>
                </a:lnTo>
                <a:cubicBezTo>
                  <a:pt x="201" y="591"/>
                  <a:pt x="216" y="612"/>
                  <a:pt x="252" y="612"/>
                </a:cubicBezTo>
                <a:cubicBezTo>
                  <a:pt x="289" y="612"/>
                  <a:pt x="304" y="591"/>
                  <a:pt x="314" y="564"/>
                </a:cubicBezTo>
                <a:lnTo>
                  <a:pt x="498" y="96"/>
                </a:lnTo>
                <a:cubicBezTo>
                  <a:pt x="502" y="85"/>
                  <a:pt x="504" y="77"/>
                  <a:pt x="504" y="65"/>
                </a:cubicBezTo>
                <a:cubicBezTo>
                  <a:pt x="504" y="30"/>
                  <a:pt x="473" y="5"/>
                  <a:pt x="439" y="5"/>
                </a:cubicBezTo>
                <a:moveTo>
                  <a:pt x="655" y="175"/>
                </a:moveTo>
                <a:cubicBezTo>
                  <a:pt x="655" y="140"/>
                  <a:pt x="687" y="120"/>
                  <a:pt x="723" y="120"/>
                </a:cubicBezTo>
                <a:cubicBezTo>
                  <a:pt x="774" y="120"/>
                  <a:pt x="800" y="146"/>
                  <a:pt x="835" y="146"/>
                </a:cubicBezTo>
                <a:cubicBezTo>
                  <a:pt x="869" y="146"/>
                  <a:pt x="891" y="116"/>
                  <a:pt x="891" y="84"/>
                </a:cubicBezTo>
                <a:cubicBezTo>
                  <a:pt x="891" y="17"/>
                  <a:pt x="774" y="0"/>
                  <a:pt x="727" y="0"/>
                </a:cubicBezTo>
                <a:cubicBezTo>
                  <a:pt x="615" y="0"/>
                  <a:pt x="519" y="73"/>
                  <a:pt x="519" y="190"/>
                </a:cubicBezTo>
                <a:cubicBezTo>
                  <a:pt x="519" y="384"/>
                  <a:pt x="799" y="325"/>
                  <a:pt x="799" y="424"/>
                </a:cubicBezTo>
                <a:cubicBezTo>
                  <a:pt x="799" y="465"/>
                  <a:pt x="769" y="496"/>
                  <a:pt x="713" y="496"/>
                </a:cubicBezTo>
                <a:cubicBezTo>
                  <a:pt x="659" y="496"/>
                  <a:pt x="612" y="463"/>
                  <a:pt x="573" y="463"/>
                </a:cubicBezTo>
                <a:cubicBezTo>
                  <a:pt x="538" y="463"/>
                  <a:pt x="516" y="490"/>
                  <a:pt x="516" y="523"/>
                </a:cubicBezTo>
                <a:cubicBezTo>
                  <a:pt x="516" y="602"/>
                  <a:pt x="656" y="617"/>
                  <a:pt x="720" y="617"/>
                </a:cubicBezTo>
                <a:cubicBezTo>
                  <a:pt x="836" y="617"/>
                  <a:pt x="934" y="543"/>
                  <a:pt x="934" y="422"/>
                </a:cubicBezTo>
                <a:cubicBezTo>
                  <a:pt x="934" y="206"/>
                  <a:pt x="655" y="261"/>
                  <a:pt x="655" y="17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8312400" y="727560"/>
            <a:ext cx="441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10476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1160280" y="1787760"/>
            <a:ext cx="32695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vs FM Radio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130032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เสี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1536840" y="2545200"/>
            <a:ext cx="4824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ยงดิ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201960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จิ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216648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233460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ล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2492280" y="25430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 txBox="1"/>
          <p:nvPr/>
        </p:nvSpPr>
        <p:spPr>
          <a:xfrm>
            <a:off x="256428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ไม่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281772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มี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2987280" y="2543040"/>
            <a:ext cx="832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static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3821760" y="2545200"/>
            <a:ext cx="2962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หรื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 txBox="1"/>
          <p:nvPr/>
        </p:nvSpPr>
        <p:spPr>
          <a:xfrm>
            <a:off x="4118400" y="2545200"/>
            <a:ext cx="316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อสั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4435200" y="2545200"/>
            <a:ext cx="864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ญญาณ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1047600" y="3590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1300320" y="2954880"/>
            <a:ext cx="771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รบกวน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 txBox="1"/>
          <p:nvPr/>
        </p:nvSpPr>
        <p:spPr>
          <a:xfrm>
            <a:off x="1300320" y="3440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1469880" y="3440880"/>
            <a:ext cx="12063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ณภาพคงที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2677680" y="34383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2749680" y="3440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ไม่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 txBox="1"/>
          <p:nvPr/>
        </p:nvSpPr>
        <p:spPr>
          <a:xfrm>
            <a:off x="3003120" y="3440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ขึ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3154320" y="3440880"/>
            <a:ext cx="334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นกั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1047600" y="4076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3489120" y="3440880"/>
            <a:ext cx="10796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บระยะทาง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1300320" y="3924360"/>
            <a:ext cx="1409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Metadata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2673720" y="3926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2829960" y="39268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 txBox="1"/>
          <p:nvPr/>
        </p:nvSpPr>
        <p:spPr>
          <a:xfrm>
            <a:off x="2825640" y="3926520"/>
            <a:ext cx="736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อเพลง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3558240" y="39243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 txBox="1"/>
          <p:nvPr/>
        </p:nvSpPr>
        <p:spPr>
          <a:xfrm>
            <a:off x="3704400" y="3926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ศิ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"/>
          <p:cNvSpPr txBox="1"/>
          <p:nvPr/>
        </p:nvSpPr>
        <p:spPr>
          <a:xfrm>
            <a:off x="3877560" y="3926520"/>
            <a:ext cx="492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ลปน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"/>
          <p:cNvSpPr txBox="1"/>
          <p:nvPr/>
        </p:nvSpPr>
        <p:spPr>
          <a:xfrm>
            <a:off x="4371840" y="392436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4443840" y="3926520"/>
            <a:ext cx="489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แบบ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4931280" y="3924360"/>
            <a:ext cx="655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real-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5" name=""/>
          <p:cNvSpPr txBox="1"/>
          <p:nvPr/>
        </p:nvSpPr>
        <p:spPr>
          <a:xfrm>
            <a:off x="1300320" y="4334040"/>
            <a:ext cx="584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time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"/>
          <p:cNvSpPr txBox="1"/>
          <p:nvPr/>
        </p:nvSpPr>
        <p:spPr>
          <a:xfrm>
            <a:off x="1300320" y="4819680"/>
            <a:ext cx="2166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MOT Slideshow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"/>
          <p:cNvSpPr txBox="1"/>
          <p:nvPr/>
        </p:nvSpPr>
        <p:spPr>
          <a:xfrm>
            <a:off x="3417840" y="482184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รู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3552480" y="4821840"/>
            <a:ext cx="636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ปภาพ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1047600" y="5457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0" name=""/>
          <p:cNvSpPr txBox="1"/>
          <p:nvPr/>
        </p:nvSpPr>
        <p:spPr>
          <a:xfrm>
            <a:off x="4190400" y="4819680"/>
            <a:ext cx="133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album art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1300320" y="5305320"/>
            <a:ext cx="1821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Multiplexing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3067920" y="5307480"/>
            <a:ext cx="1200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หลายสถานี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"/>
          <p:cNvSpPr txBox="1"/>
          <p:nvPr/>
        </p:nvSpPr>
        <p:spPr>
          <a:xfrm>
            <a:off x="4269960" y="5307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4502880" y="5308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4498200" y="5307480"/>
            <a:ext cx="752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ความถี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5252040" y="5307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เดี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6267240" y="2114280"/>
            <a:ext cx="362160" cy="45360"/>
          </a:xfrm>
          <a:custGeom>
            <a:avLst/>
            <a:gdLst/>
            <a:ahLst/>
            <a:rect l="0" t="0" r="r" b="b"/>
            <a:pathLst>
              <a:path w="1006" h="126">
                <a:moveTo>
                  <a:pt x="0" y="0"/>
                </a:moveTo>
                <a:lnTo>
                  <a:pt x="0" y="13"/>
                </a:lnTo>
                <a:cubicBezTo>
                  <a:pt x="0" y="76"/>
                  <a:pt x="50" y="126"/>
                  <a:pt x="112" y="126"/>
                </a:cubicBezTo>
                <a:lnTo>
                  <a:pt x="895" y="126"/>
                </a:lnTo>
                <a:cubicBezTo>
                  <a:pt x="956" y="126"/>
                  <a:pt x="1006" y="76"/>
                  <a:pt x="1006" y="13"/>
                </a:cubicBezTo>
                <a:lnTo>
                  <a:pt x="1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a712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6267240" y="2070720"/>
            <a:ext cx="362160" cy="45360"/>
          </a:xfrm>
          <a:custGeom>
            <a:avLst/>
            <a:gdLst/>
            <a:ahLst/>
            <a:rect l="0" t="0" r="r" b="b"/>
            <a:pathLst>
              <a:path w="1006" h="126">
                <a:moveTo>
                  <a:pt x="0" y="0"/>
                </a:moveTo>
                <a:lnTo>
                  <a:pt x="1006" y="0"/>
                </a:lnTo>
                <a:lnTo>
                  <a:pt x="1006" y="126"/>
                </a:lnTo>
                <a:lnTo>
                  <a:pt x="0" y="126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6267240" y="1983600"/>
            <a:ext cx="362160" cy="88920"/>
          </a:xfrm>
          <a:custGeom>
            <a:avLst/>
            <a:gdLst/>
            <a:ahLst/>
            <a:rect l="0" t="0" r="r" b="b"/>
            <a:pathLst>
              <a:path w="1006" h="247">
                <a:moveTo>
                  <a:pt x="0" y="0"/>
                </a:moveTo>
                <a:lnTo>
                  <a:pt x="1006" y="0"/>
                </a:lnTo>
                <a:lnTo>
                  <a:pt x="1006" y="247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29264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6267240" y="1940040"/>
            <a:ext cx="362160" cy="45360"/>
          </a:xfrm>
          <a:custGeom>
            <a:avLst/>
            <a:gdLst/>
            <a:ahLst/>
            <a:rect l="0" t="0" r="r" b="b"/>
            <a:pathLst>
              <a:path w="1006" h="126">
                <a:moveTo>
                  <a:pt x="0" y="0"/>
                </a:moveTo>
                <a:lnTo>
                  <a:pt x="1006" y="0"/>
                </a:lnTo>
                <a:lnTo>
                  <a:pt x="1006" y="126"/>
                </a:lnTo>
                <a:lnTo>
                  <a:pt x="0" y="126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6267240" y="1897920"/>
            <a:ext cx="362160" cy="43920"/>
          </a:xfrm>
          <a:custGeom>
            <a:avLst/>
            <a:gdLst/>
            <a:ahLst/>
            <a:rect l="0" t="0" r="r" b="b"/>
            <a:pathLst>
              <a:path w="1006" h="122">
                <a:moveTo>
                  <a:pt x="0" y="122"/>
                </a:move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122"/>
                </a:lnTo>
                <a:lnTo>
                  <a:pt x="0" y="122"/>
                </a:lnTo>
                <a:close/>
              </a:path>
            </a:pathLst>
          </a:custGeom>
          <a:solidFill>
            <a:srgbClr val="a7122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5500800" y="5307480"/>
            <a:ext cx="299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ยว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 txBox="1"/>
          <p:nvPr/>
        </p:nvSpPr>
        <p:spPr>
          <a:xfrm>
            <a:off x="6646680" y="1787760"/>
            <a:ext cx="11480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DAB+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4" name=""/>
          <p:cNvSpPr txBox="1"/>
          <p:nvPr/>
        </p:nvSpPr>
        <p:spPr>
          <a:xfrm>
            <a:off x="7774920" y="1790640"/>
            <a:ext cx="19317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ในประเทศไทย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9701280" y="1787760"/>
            <a:ext cx="11588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(2025)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6234120" y="2545200"/>
            <a:ext cx="1674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การทดลองปจจุ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791064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บั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8077680" y="2545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65340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3" y="256"/>
                </a:cubicBezTo>
                <a:cubicBezTo>
                  <a:pt x="167" y="262"/>
                  <a:pt x="150" y="266"/>
                  <a:pt x="132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2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8246880" y="25430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: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6786720" y="3105000"/>
            <a:ext cx="3318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Block 9A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(202.928 MHz) -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 txBox="1"/>
          <p:nvPr/>
        </p:nvSpPr>
        <p:spPr>
          <a:xfrm>
            <a:off x="10083960" y="3107520"/>
            <a:ext cx="299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กรุ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7086240" y="36763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39" y="214"/>
                  <a:pt x="226" y="227"/>
                </a:cubicBezTo>
                <a:cubicBezTo>
                  <a:pt x="214" y="240"/>
                  <a:pt x="200" y="249"/>
                  <a:pt x="183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3" y="10"/>
                </a:cubicBezTo>
                <a:cubicBezTo>
                  <a:pt x="200" y="17"/>
                  <a:pt x="214" y="27"/>
                  <a:pt x="226" y="39"/>
                </a:cubicBezTo>
                <a:cubicBezTo>
                  <a:pt x="239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10384560" y="3107520"/>
            <a:ext cx="732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งเทพฯ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7338960" y="3526560"/>
            <a:ext cx="604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7944840" y="3526560"/>
            <a:ext cx="954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ธรรมะเพื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/>
          <p:nvPr/>
        </p:nvSpPr>
        <p:spPr>
          <a:xfrm>
            <a:off x="7086240" y="416232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39" y="214"/>
                  <a:pt x="226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6" y="39"/>
                </a:cubicBezTo>
                <a:cubicBezTo>
                  <a:pt x="239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 txBox="1"/>
          <p:nvPr/>
        </p:nvSpPr>
        <p:spPr>
          <a:xfrm>
            <a:off x="8895960" y="3526560"/>
            <a:ext cx="11376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อประชาชน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7338960" y="4012200"/>
            <a:ext cx="604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7944840" y="4012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"/>
          <p:cNvSpPr txBox="1"/>
          <p:nvPr/>
        </p:nvSpPr>
        <p:spPr>
          <a:xfrm>
            <a:off x="8080560" y="401220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ทยุ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8412840" y="401220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สั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65340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2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2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8570880" y="4012200"/>
            <a:ext cx="345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นติ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6786720" y="4486320"/>
            <a:ext cx="3304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NotoSans-Semi"/>
                <a:ea typeface="NotoSans-Semi"/>
              </a:rPr>
              <a:t>Block 6C </a:t>
            </a:r>
            <a:r>
              <a:rPr b="0" lang="en-US" sz="2170" spc="-1" strike="noStrike">
                <a:solidFill>
                  <a:srgbClr val="1f2328"/>
                </a:solidFill>
                <a:latin typeface="NotoSans"/>
                <a:ea typeface="NotoSans"/>
              </a:rPr>
              <a:t>(185.360 MHz) -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10073880" y="4488480"/>
            <a:ext cx="80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ขอนแก่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7086240" y="505764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39" y="214"/>
                  <a:pt x="226" y="227"/>
                </a:cubicBezTo>
                <a:cubicBezTo>
                  <a:pt x="214" y="239"/>
                  <a:pt x="200" y="249"/>
                  <a:pt x="183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3" y="10"/>
                </a:cubicBezTo>
                <a:cubicBezTo>
                  <a:pt x="200" y="17"/>
                  <a:pt x="214" y="26"/>
                  <a:pt x="226" y="39"/>
                </a:cubicBezTo>
                <a:cubicBezTo>
                  <a:pt x="239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10875600" y="448848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7338960" y="4907520"/>
            <a:ext cx="604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สถานี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"/>
          <p:cNvSpPr txBox="1"/>
          <p:nvPr/>
        </p:nvSpPr>
        <p:spPr>
          <a:xfrm>
            <a:off x="7944840" y="4907520"/>
            <a:ext cx="27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วิ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"/>
          <p:cNvSpPr txBox="1"/>
          <p:nvPr/>
        </p:nvSpPr>
        <p:spPr>
          <a:xfrm>
            <a:off x="8080560" y="4907520"/>
            <a:ext cx="331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ทยุ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8412840" y="4907520"/>
            <a:ext cx="80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ขอนแก่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799920" y="6114960"/>
            <a:ext cx="343080" cy="343080"/>
          </a:xfrm>
          <a:custGeom>
            <a:avLst/>
            <a:gdLst/>
            <a:ahLst/>
            <a:rect l="0" t="0" r="r" b="b"/>
            <a:pathLst>
              <a:path w="953" h="953">
                <a:moveTo>
                  <a:pt x="905" y="176"/>
                </a:moveTo>
                <a:lnTo>
                  <a:pt x="828" y="253"/>
                </a:lnTo>
                <a:cubicBezTo>
                  <a:pt x="828" y="253"/>
                  <a:pt x="777" y="279"/>
                  <a:pt x="726" y="227"/>
                </a:cubicBezTo>
                <a:cubicBezTo>
                  <a:pt x="675" y="176"/>
                  <a:pt x="700" y="125"/>
                  <a:pt x="700" y="125"/>
                </a:cubicBezTo>
                <a:lnTo>
                  <a:pt x="777" y="49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91"/>
                  <a:pt x="544" y="205"/>
                </a:cubicBezTo>
                <a:cubicBezTo>
                  <a:pt x="544" y="220"/>
                  <a:pt x="546" y="236"/>
                  <a:pt x="549" y="251"/>
                </a:cubicBezTo>
                <a:lnTo>
                  <a:pt x="376" y="424"/>
                </a:lnTo>
                <a:lnTo>
                  <a:pt x="529" y="577"/>
                </a:lnTo>
                <a:lnTo>
                  <a:pt x="702" y="404"/>
                </a:lnTo>
                <a:cubicBezTo>
                  <a:pt x="717" y="407"/>
                  <a:pt x="733" y="409"/>
                  <a:pt x="749" y="409"/>
                </a:cubicBezTo>
                <a:cubicBezTo>
                  <a:pt x="862" y="409"/>
                  <a:pt x="953" y="318"/>
                  <a:pt x="953" y="205"/>
                </a:cubicBezTo>
                <a:cubicBezTo>
                  <a:pt x="953" y="181"/>
                  <a:pt x="930" y="151"/>
                  <a:pt x="905" y="176"/>
                </a:cubicBezTo>
                <a:moveTo>
                  <a:pt x="373" y="429"/>
                </a:moveTo>
                <a:lnTo>
                  <a:pt x="32" y="770"/>
                </a:lnTo>
                <a:cubicBezTo>
                  <a:pt x="-10" y="812"/>
                  <a:pt x="-10" y="880"/>
                  <a:pt x="32" y="922"/>
                </a:cubicBezTo>
                <a:cubicBezTo>
                  <a:pt x="74" y="963"/>
                  <a:pt x="141" y="963"/>
                  <a:pt x="184" y="922"/>
                </a:cubicBezTo>
                <a:lnTo>
                  <a:pt x="524" y="580"/>
                </a:lnTo>
                <a:lnTo>
                  <a:pt x="373" y="429"/>
                </a:lnTo>
                <a:moveTo>
                  <a:pt x="108" y="890"/>
                </a:moveTo>
                <a:cubicBezTo>
                  <a:pt x="85" y="890"/>
                  <a:pt x="67" y="871"/>
                  <a:pt x="67" y="849"/>
                </a:cubicBezTo>
                <a:cubicBezTo>
                  <a:pt x="67" y="826"/>
                  <a:pt x="85" y="807"/>
                  <a:pt x="108" y="807"/>
                </a:cubicBezTo>
                <a:cubicBezTo>
                  <a:pt x="131" y="807"/>
                  <a:pt x="149" y="826"/>
                  <a:pt x="149" y="849"/>
                </a:cubicBezTo>
                <a:cubicBezTo>
                  <a:pt x="149" y="871"/>
                  <a:pt x="131" y="890"/>
                  <a:pt x="108" y="89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847800" y="616608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1"/>
                  <a:pt x="761" y="822"/>
                  <a:pt x="791" y="792"/>
                </a:cubicBezTo>
                <a:cubicBezTo>
                  <a:pt x="822" y="761"/>
                  <a:pt x="820" y="709"/>
                  <a:pt x="788" y="676"/>
                </a:cubicBezTo>
                <a:lnTo>
                  <a:pt x="137" y="26"/>
                </a:lnTo>
                <a:cubicBezTo>
                  <a:pt x="104" y="-7"/>
                  <a:pt x="53" y="-8"/>
                  <a:pt x="22" y="22"/>
                </a:cubicBezTo>
                <a:cubicBezTo>
                  <a:pt x="-9" y="53"/>
                  <a:pt x="-7" y="105"/>
                  <a:pt x="25" y="137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780840" y="611496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9"/>
                  <a:pt x="292" y="81"/>
                </a:cubicBezTo>
                <a:lnTo>
                  <a:pt x="96" y="277"/>
                </a:lnTo>
                <a:cubicBezTo>
                  <a:pt x="96" y="277"/>
                  <a:pt x="68" y="249"/>
                  <a:pt x="40" y="277"/>
                </a:cubicBezTo>
                <a:lnTo>
                  <a:pt x="12" y="305"/>
                </a:lnTo>
                <a:cubicBezTo>
                  <a:pt x="12" y="305"/>
                  <a:pt x="-15" y="333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0"/>
                  <a:pt x="180" y="473"/>
                </a:cubicBezTo>
                <a:lnTo>
                  <a:pt x="208" y="445"/>
                </a:lnTo>
                <a:cubicBezTo>
                  <a:pt x="208" y="445"/>
                  <a:pt x="236" y="417"/>
                  <a:pt x="208" y="389"/>
                </a:cubicBezTo>
                <a:lnTo>
                  <a:pt x="206" y="387"/>
                </a:lnTo>
                <a:cubicBezTo>
                  <a:pt x="227" y="366"/>
                  <a:pt x="260" y="345"/>
                  <a:pt x="292" y="361"/>
                </a:cubicBezTo>
                <a:lnTo>
                  <a:pt x="403" y="249"/>
                </a:lnTo>
                <a:cubicBezTo>
                  <a:pt x="403" y="249"/>
                  <a:pt x="376" y="164"/>
                  <a:pt x="431" y="108"/>
                </a:cubicBezTo>
                <a:cubicBezTo>
                  <a:pt x="487" y="53"/>
                  <a:pt x="515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6" name=""/>
          <p:cNvSpPr txBox="1"/>
          <p:nvPr/>
        </p:nvSpPr>
        <p:spPr>
          <a:xfrm>
            <a:off x="9214560" y="4907520"/>
            <a:ext cx="1085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170" spc="-1" strike="noStrike">
                <a:solidFill>
                  <a:srgbClr val="1f2328"/>
                </a:solidFill>
                <a:latin typeface="NotoSansThai"/>
                <a:cs typeface="NotoSansThai"/>
              </a:rPr>
              <a:t>นมหานคร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1160280" y="60552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 txBox="1"/>
          <p:nvPr/>
        </p:nvSpPr>
        <p:spPr>
          <a:xfrm>
            <a:off x="1253880" y="6058080"/>
            <a:ext cx="140724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เทคโนโลยี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2652480" y="60580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ที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 txBox="1"/>
          <p:nvPr/>
        </p:nvSpPr>
        <p:spPr>
          <a:xfrm>
            <a:off x="2871000" y="605808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ใช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3173760" y="6058800"/>
            <a:ext cx="358560" cy="542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2830" spc="-1" strike="noStrike">
                <a:solidFill>
                  <a:srgbClr val="1f2328"/>
                </a:solidFill>
                <a:latin typeface="NotoSansThai"/>
                <a:cs typeface="NotoSansThai"/>
              </a:rPr>
              <a:t>้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1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/>
          <p:nvPr/>
        </p:nvSpPr>
        <p:spPr>
          <a:xfrm>
            <a:off x="888840" y="853560"/>
            <a:ext cx="118800" cy="56520"/>
          </a:xfrm>
          <a:custGeom>
            <a:avLst/>
            <a:gdLst/>
            <a:ahLst/>
            <a:rect l="0" t="0" r="r" b="b"/>
            <a:pathLst>
              <a:path w="330" h="157">
                <a:moveTo>
                  <a:pt x="136" y="110"/>
                </a:moveTo>
                <a:cubicBezTo>
                  <a:pt x="111" y="110"/>
                  <a:pt x="56" y="186"/>
                  <a:pt x="12" y="145"/>
                </a:cubicBezTo>
                <a:cubicBezTo>
                  <a:pt x="-4" y="131"/>
                  <a:pt x="75" y="102"/>
                  <a:pt x="72" y="77"/>
                </a:cubicBezTo>
                <a:cubicBezTo>
                  <a:pt x="69" y="56"/>
                  <a:pt x="-27" y="24"/>
                  <a:pt x="7" y="5"/>
                </a:cubicBezTo>
                <a:cubicBezTo>
                  <a:pt x="41" y="-15"/>
                  <a:pt x="91" y="34"/>
                  <a:pt x="129" y="35"/>
                </a:cubicBezTo>
                <a:cubicBezTo>
                  <a:pt x="211" y="37"/>
                  <a:pt x="274" y="5"/>
                  <a:pt x="275" y="5"/>
                </a:cubicBezTo>
                <a:cubicBezTo>
                  <a:pt x="294" y="-5"/>
                  <a:pt x="316" y="3"/>
                  <a:pt x="326" y="21"/>
                </a:cubicBezTo>
                <a:cubicBezTo>
                  <a:pt x="336" y="41"/>
                  <a:pt x="327" y="64"/>
                  <a:pt x="309" y="73"/>
                </a:cubicBezTo>
                <a:cubicBezTo>
                  <a:pt x="304" y="75"/>
                  <a:pt x="232" y="110"/>
                  <a:pt x="136" y="11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5" name=""/>
          <p:cNvSpPr/>
          <p:nvPr/>
        </p:nvSpPr>
        <p:spPr>
          <a:xfrm>
            <a:off x="790560" y="79992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961" y="1218"/>
                </a:moveTo>
                <a:cubicBezTo>
                  <a:pt x="823" y="1218"/>
                  <a:pt x="678" y="1120"/>
                  <a:pt x="678" y="937"/>
                </a:cubicBezTo>
                <a:cubicBezTo>
                  <a:pt x="678" y="891"/>
                  <a:pt x="647" y="881"/>
                  <a:pt x="621" y="881"/>
                </a:cubicBezTo>
                <a:cubicBezTo>
                  <a:pt x="596" y="881"/>
                  <a:pt x="565" y="891"/>
                  <a:pt x="565" y="937"/>
                </a:cubicBezTo>
                <a:cubicBezTo>
                  <a:pt x="565" y="1120"/>
                  <a:pt x="419" y="1218"/>
                  <a:pt x="282" y="1218"/>
                </a:cubicBezTo>
                <a:cubicBezTo>
                  <a:pt x="145" y="1218"/>
                  <a:pt x="0" y="1124"/>
                  <a:pt x="0" y="937"/>
                </a:cubicBezTo>
                <a:cubicBezTo>
                  <a:pt x="0" y="487"/>
                  <a:pt x="489" y="425"/>
                  <a:pt x="489" y="487"/>
                </a:cubicBezTo>
                <a:cubicBezTo>
                  <a:pt x="489" y="549"/>
                  <a:pt x="226" y="449"/>
                  <a:pt x="226" y="900"/>
                </a:cubicBezTo>
                <a:cubicBezTo>
                  <a:pt x="226" y="975"/>
                  <a:pt x="256" y="993"/>
                  <a:pt x="282" y="993"/>
                </a:cubicBezTo>
                <a:cubicBezTo>
                  <a:pt x="308" y="993"/>
                  <a:pt x="339" y="984"/>
                  <a:pt x="339" y="937"/>
                </a:cubicBezTo>
                <a:cubicBezTo>
                  <a:pt x="339" y="754"/>
                  <a:pt x="484" y="655"/>
                  <a:pt x="621" y="655"/>
                </a:cubicBezTo>
                <a:cubicBezTo>
                  <a:pt x="758" y="655"/>
                  <a:pt x="904" y="754"/>
                  <a:pt x="904" y="937"/>
                </a:cubicBezTo>
                <a:cubicBezTo>
                  <a:pt x="904" y="984"/>
                  <a:pt x="936" y="993"/>
                  <a:pt x="962" y="993"/>
                </a:cubicBezTo>
                <a:cubicBezTo>
                  <a:pt x="987" y="993"/>
                  <a:pt x="1018" y="984"/>
                  <a:pt x="1018" y="937"/>
                </a:cubicBezTo>
                <a:lnTo>
                  <a:pt x="1018" y="374"/>
                </a:lnTo>
                <a:cubicBezTo>
                  <a:pt x="1018" y="244"/>
                  <a:pt x="899" y="225"/>
                  <a:pt x="829" y="225"/>
                </a:cubicBezTo>
                <a:cubicBezTo>
                  <a:pt x="829" y="225"/>
                  <a:pt x="716" y="262"/>
                  <a:pt x="603" y="262"/>
                </a:cubicBezTo>
                <a:cubicBezTo>
                  <a:pt x="489" y="262"/>
                  <a:pt x="452" y="174"/>
                  <a:pt x="452" y="112"/>
                </a:cubicBezTo>
                <a:cubicBezTo>
                  <a:pt x="452" y="50"/>
                  <a:pt x="602" y="0"/>
                  <a:pt x="829" y="0"/>
                </a:cubicBezTo>
                <a:cubicBezTo>
                  <a:pt x="1056" y="0"/>
                  <a:pt x="1244" y="150"/>
                  <a:pt x="1244" y="374"/>
                </a:cubicBezTo>
                <a:lnTo>
                  <a:pt x="1244" y="937"/>
                </a:lnTo>
                <a:cubicBezTo>
                  <a:pt x="1244" y="1120"/>
                  <a:pt x="1098" y="1218"/>
                  <a:pt x="961" y="1218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6" name=""/>
          <p:cNvSpPr/>
          <p:nvPr/>
        </p:nvSpPr>
        <p:spPr>
          <a:xfrm>
            <a:off x="1014120" y="824400"/>
            <a:ext cx="25200" cy="24480"/>
          </a:xfrm>
          <a:custGeom>
            <a:avLst/>
            <a:gdLst/>
            <a:ahLst/>
            <a:rect l="0" t="0" r="r" b="b"/>
            <a:pathLst>
              <a:path w="70" h="68">
                <a:moveTo>
                  <a:pt x="70" y="34"/>
                </a:moveTo>
                <a:cubicBezTo>
                  <a:pt x="70" y="44"/>
                  <a:pt x="67" y="52"/>
                  <a:pt x="60" y="58"/>
                </a:cubicBezTo>
                <a:cubicBezTo>
                  <a:pt x="54" y="65"/>
                  <a:pt x="44" y="68"/>
                  <a:pt x="35" y="68"/>
                </a:cubicBezTo>
                <a:cubicBezTo>
                  <a:pt x="25" y="68"/>
                  <a:pt x="17" y="65"/>
                  <a:pt x="10" y="58"/>
                </a:cubicBezTo>
                <a:cubicBezTo>
                  <a:pt x="4" y="52"/>
                  <a:pt x="0" y="44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4" y="0"/>
                  <a:pt x="54" y="3"/>
                  <a:pt x="60" y="10"/>
                </a:cubicBezTo>
                <a:cubicBezTo>
                  <a:pt x="67" y="16"/>
                  <a:pt x="70" y="25"/>
                  <a:pt x="70" y="3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1255680" y="7275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37052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1623240" y="731160"/>
            <a:ext cx="7581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วนที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2379240" y="731160"/>
            <a:ext cx="441720" cy="441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2380680" y="727560"/>
            <a:ext cx="22975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2: Python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4634640" y="731160"/>
            <a:ext cx="44172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สํ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 txBox="1"/>
          <p:nvPr/>
        </p:nvSpPr>
        <p:spPr>
          <a:xfrm>
            <a:off x="4887360" y="731160"/>
            <a:ext cx="65448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าหรั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5541840" y="731160"/>
            <a:ext cx="53856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บมื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 txBox="1"/>
          <p:nvPr/>
        </p:nvSpPr>
        <p:spPr>
          <a:xfrm>
            <a:off x="6080040" y="731160"/>
            <a:ext cx="9122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อใหม่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 txBox="1"/>
          <p:nvPr/>
        </p:nvSpPr>
        <p:spPr>
          <a:xfrm>
            <a:off x="6991920" y="727560"/>
            <a:ext cx="88488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(30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7870320" y="731160"/>
            <a:ext cx="72000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นาที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757080" y="2528640"/>
            <a:ext cx="5200920" cy="3019680"/>
          </a:xfrm>
          <a:custGeom>
            <a:avLst/>
            <a:gdLst/>
            <a:ahLst/>
            <a:rect l="0" t="0" r="r" b="b"/>
            <a:pathLst>
              <a:path w="14447" h="8388">
                <a:moveTo>
                  <a:pt x="0" y="824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8243"/>
                </a:lnTo>
                <a:cubicBezTo>
                  <a:pt x="14447" y="8253"/>
                  <a:pt x="14446" y="8262"/>
                  <a:pt x="14444" y="8271"/>
                </a:cubicBezTo>
                <a:cubicBezTo>
                  <a:pt x="14443" y="8281"/>
                  <a:pt x="14440" y="8290"/>
                  <a:pt x="14436" y="8299"/>
                </a:cubicBezTo>
                <a:cubicBezTo>
                  <a:pt x="14432" y="8307"/>
                  <a:pt x="14428" y="8316"/>
                  <a:pt x="14423" y="8324"/>
                </a:cubicBezTo>
                <a:cubicBezTo>
                  <a:pt x="14417" y="8332"/>
                  <a:pt x="14411" y="8339"/>
                  <a:pt x="14405" y="8346"/>
                </a:cubicBezTo>
                <a:cubicBezTo>
                  <a:pt x="14398" y="8353"/>
                  <a:pt x="14390" y="8359"/>
                  <a:pt x="14383" y="8364"/>
                </a:cubicBezTo>
                <a:cubicBezTo>
                  <a:pt x="14375" y="8369"/>
                  <a:pt x="14366" y="8374"/>
                  <a:pt x="14357" y="8377"/>
                </a:cubicBezTo>
                <a:cubicBezTo>
                  <a:pt x="14349" y="8381"/>
                  <a:pt x="14339" y="8384"/>
                  <a:pt x="14330" y="8386"/>
                </a:cubicBezTo>
                <a:cubicBezTo>
                  <a:pt x="14321" y="8388"/>
                  <a:pt x="14311" y="8388"/>
                  <a:pt x="14302" y="8388"/>
                </a:cubicBezTo>
                <a:lnTo>
                  <a:pt x="145" y="8388"/>
                </a:lnTo>
                <a:cubicBezTo>
                  <a:pt x="136" y="8388"/>
                  <a:pt x="126" y="8388"/>
                  <a:pt x="117" y="8386"/>
                </a:cubicBezTo>
                <a:cubicBezTo>
                  <a:pt x="108" y="8384"/>
                  <a:pt x="99" y="8381"/>
                  <a:pt x="90" y="8377"/>
                </a:cubicBezTo>
                <a:cubicBezTo>
                  <a:pt x="81" y="8374"/>
                  <a:pt x="73" y="8369"/>
                  <a:pt x="65" y="8364"/>
                </a:cubicBezTo>
                <a:cubicBezTo>
                  <a:pt x="57" y="8359"/>
                  <a:pt x="49" y="8353"/>
                  <a:pt x="43" y="8346"/>
                </a:cubicBezTo>
                <a:cubicBezTo>
                  <a:pt x="36" y="8339"/>
                  <a:pt x="30" y="8332"/>
                  <a:pt x="24" y="8324"/>
                </a:cubicBezTo>
                <a:cubicBezTo>
                  <a:pt x="19" y="8316"/>
                  <a:pt x="15" y="8307"/>
                  <a:pt x="11" y="8299"/>
                </a:cubicBezTo>
                <a:cubicBezTo>
                  <a:pt x="7" y="8290"/>
                  <a:pt x="5" y="8281"/>
                  <a:pt x="3" y="8271"/>
                </a:cubicBezTo>
                <a:cubicBezTo>
                  <a:pt x="1" y="8262"/>
                  <a:pt x="0" y="8253"/>
                  <a:pt x="0" y="824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757080" y="2528640"/>
            <a:ext cx="5200920" cy="3019680"/>
          </a:xfrm>
          <a:custGeom>
            <a:avLst/>
            <a:gdLst/>
            <a:ahLst/>
            <a:rect l="0" t="0" r="r" b="b"/>
            <a:pathLst>
              <a:path w="14447" h="8388">
                <a:moveTo>
                  <a:pt x="0" y="824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8243"/>
                </a:lnTo>
                <a:cubicBezTo>
                  <a:pt x="14447" y="8253"/>
                  <a:pt x="14446" y="8262"/>
                  <a:pt x="14444" y="8271"/>
                </a:cubicBezTo>
                <a:cubicBezTo>
                  <a:pt x="14443" y="8281"/>
                  <a:pt x="14440" y="8290"/>
                  <a:pt x="14436" y="8299"/>
                </a:cubicBezTo>
                <a:cubicBezTo>
                  <a:pt x="14432" y="8307"/>
                  <a:pt x="14428" y="8316"/>
                  <a:pt x="14423" y="8324"/>
                </a:cubicBezTo>
                <a:cubicBezTo>
                  <a:pt x="14417" y="8332"/>
                  <a:pt x="14411" y="8339"/>
                  <a:pt x="14405" y="8346"/>
                </a:cubicBezTo>
                <a:cubicBezTo>
                  <a:pt x="14398" y="8353"/>
                  <a:pt x="14390" y="8359"/>
                  <a:pt x="14383" y="8364"/>
                </a:cubicBezTo>
                <a:cubicBezTo>
                  <a:pt x="14375" y="8369"/>
                  <a:pt x="14366" y="8374"/>
                  <a:pt x="14357" y="8377"/>
                </a:cubicBezTo>
                <a:cubicBezTo>
                  <a:pt x="14349" y="8381"/>
                  <a:pt x="14339" y="8384"/>
                  <a:pt x="14330" y="8386"/>
                </a:cubicBezTo>
                <a:cubicBezTo>
                  <a:pt x="14321" y="8388"/>
                  <a:pt x="14311" y="8388"/>
                  <a:pt x="14302" y="8388"/>
                </a:cubicBezTo>
                <a:lnTo>
                  <a:pt x="145" y="8388"/>
                </a:lnTo>
                <a:cubicBezTo>
                  <a:pt x="136" y="8388"/>
                  <a:pt x="126" y="8388"/>
                  <a:pt x="117" y="8386"/>
                </a:cubicBezTo>
                <a:cubicBezTo>
                  <a:pt x="108" y="8384"/>
                  <a:pt x="99" y="8381"/>
                  <a:pt x="90" y="8377"/>
                </a:cubicBezTo>
                <a:cubicBezTo>
                  <a:pt x="81" y="8374"/>
                  <a:pt x="73" y="8369"/>
                  <a:pt x="65" y="8364"/>
                </a:cubicBezTo>
                <a:cubicBezTo>
                  <a:pt x="57" y="8359"/>
                  <a:pt x="49" y="8353"/>
                  <a:pt x="43" y="8346"/>
                </a:cubicBezTo>
                <a:cubicBezTo>
                  <a:pt x="36" y="8339"/>
                  <a:pt x="30" y="8332"/>
                  <a:pt x="24" y="8324"/>
                </a:cubicBezTo>
                <a:cubicBezTo>
                  <a:pt x="19" y="8316"/>
                  <a:pt x="15" y="8307"/>
                  <a:pt x="11" y="8299"/>
                </a:cubicBezTo>
                <a:cubicBezTo>
                  <a:pt x="7" y="8290"/>
                  <a:pt x="5" y="8281"/>
                  <a:pt x="3" y="8271"/>
                </a:cubicBezTo>
                <a:cubicBezTo>
                  <a:pt x="1" y="8262"/>
                  <a:pt x="0" y="8253"/>
                  <a:pt x="0" y="8243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790920" y="1847520"/>
            <a:ext cx="302040" cy="362520"/>
          </a:xfrm>
          <a:custGeom>
            <a:avLst/>
            <a:gdLst/>
            <a:ahLst/>
            <a:rect l="0" t="0" r="r" b="b"/>
            <a:pathLst>
              <a:path w="839" h="1007">
                <a:moveTo>
                  <a:pt x="839" y="895"/>
                </a:moveTo>
                <a:cubicBezTo>
                  <a:pt x="839" y="957"/>
                  <a:pt x="789" y="1007"/>
                  <a:pt x="726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50"/>
                  <a:pt x="839" y="112"/>
                </a:cubicBezTo>
                <a:lnTo>
                  <a:pt x="839" y="89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831240" y="1918080"/>
            <a:ext cx="221400" cy="221400"/>
          </a:xfrm>
          <a:custGeom>
            <a:avLst/>
            <a:gdLst/>
            <a:ahLst/>
            <a:rect l="0" t="0" r="r" b="b"/>
            <a:pathLst>
              <a:path w="615" h="615">
                <a:moveTo>
                  <a:pt x="615" y="475"/>
                </a:moveTo>
                <a:cubicBezTo>
                  <a:pt x="615" y="490"/>
                  <a:pt x="603" y="503"/>
                  <a:pt x="587" y="503"/>
                </a:cubicBezTo>
                <a:lnTo>
                  <a:pt x="28" y="503"/>
                </a:lnTo>
                <a:cubicBezTo>
                  <a:pt x="12" y="503"/>
                  <a:pt x="0" y="490"/>
                  <a:pt x="0" y="475"/>
                </a:cubicBezTo>
                <a:cubicBezTo>
                  <a:pt x="0" y="459"/>
                  <a:pt x="12" y="447"/>
                  <a:pt x="28" y="447"/>
                </a:cubicBezTo>
                <a:lnTo>
                  <a:pt x="587" y="447"/>
                </a:lnTo>
                <a:cubicBezTo>
                  <a:pt x="603" y="447"/>
                  <a:pt x="615" y="459"/>
                  <a:pt x="615" y="475"/>
                </a:cubicBezTo>
                <a:moveTo>
                  <a:pt x="167" y="587"/>
                </a:moveTo>
                <a:cubicBezTo>
                  <a:pt x="167" y="603"/>
                  <a:pt x="155" y="615"/>
                  <a:pt x="139" y="615"/>
                </a:cubicBezTo>
                <a:lnTo>
                  <a:pt x="28" y="615"/>
                </a:lnTo>
                <a:cubicBezTo>
                  <a:pt x="12" y="615"/>
                  <a:pt x="0" y="603"/>
                  <a:pt x="0" y="587"/>
                </a:cubicBezTo>
                <a:cubicBezTo>
                  <a:pt x="0" y="572"/>
                  <a:pt x="12" y="559"/>
                  <a:pt x="28" y="559"/>
                </a:cubicBezTo>
                <a:lnTo>
                  <a:pt x="139" y="559"/>
                </a:lnTo>
                <a:cubicBezTo>
                  <a:pt x="155" y="559"/>
                  <a:pt x="167" y="572"/>
                  <a:pt x="167" y="587"/>
                </a:cubicBezTo>
                <a:moveTo>
                  <a:pt x="615" y="28"/>
                </a:moveTo>
                <a:cubicBezTo>
                  <a:pt x="615" y="43"/>
                  <a:pt x="603" y="56"/>
                  <a:pt x="587" y="56"/>
                </a:cubicBezTo>
                <a:lnTo>
                  <a:pt x="28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8"/>
                </a:cubicBezTo>
                <a:moveTo>
                  <a:pt x="615" y="140"/>
                </a:moveTo>
                <a:cubicBezTo>
                  <a:pt x="615" y="155"/>
                  <a:pt x="603" y="167"/>
                  <a:pt x="587" y="167"/>
                </a:cubicBezTo>
                <a:lnTo>
                  <a:pt x="28" y="167"/>
                </a:lnTo>
                <a:cubicBezTo>
                  <a:pt x="12" y="167"/>
                  <a:pt x="0" y="155"/>
                  <a:pt x="0" y="140"/>
                </a:cubicBezTo>
                <a:cubicBezTo>
                  <a:pt x="0" y="124"/>
                  <a:pt x="12" y="112"/>
                  <a:pt x="28" y="112"/>
                </a:cubicBezTo>
                <a:lnTo>
                  <a:pt x="587" y="112"/>
                </a:lnTo>
                <a:cubicBezTo>
                  <a:pt x="603" y="112"/>
                  <a:pt x="615" y="124"/>
                  <a:pt x="615" y="140"/>
                </a:cubicBezTo>
                <a:moveTo>
                  <a:pt x="615" y="251"/>
                </a:moveTo>
                <a:cubicBezTo>
                  <a:pt x="615" y="267"/>
                  <a:pt x="603" y="279"/>
                  <a:pt x="587" y="279"/>
                </a:cubicBezTo>
                <a:lnTo>
                  <a:pt x="28" y="279"/>
                </a:lnTo>
                <a:cubicBezTo>
                  <a:pt x="12" y="279"/>
                  <a:pt x="0" y="267"/>
                  <a:pt x="0" y="251"/>
                </a:cubicBezTo>
                <a:cubicBezTo>
                  <a:pt x="0" y="236"/>
                  <a:pt x="12" y="223"/>
                  <a:pt x="28" y="223"/>
                </a:cubicBezTo>
                <a:lnTo>
                  <a:pt x="587" y="223"/>
                </a:lnTo>
                <a:cubicBezTo>
                  <a:pt x="603" y="223"/>
                  <a:pt x="615" y="236"/>
                  <a:pt x="615" y="251"/>
                </a:cubicBezTo>
                <a:moveTo>
                  <a:pt x="615" y="363"/>
                </a:moveTo>
                <a:cubicBezTo>
                  <a:pt x="615" y="378"/>
                  <a:pt x="603" y="391"/>
                  <a:pt x="587" y="391"/>
                </a:cubicBezTo>
                <a:lnTo>
                  <a:pt x="28" y="391"/>
                </a:lnTo>
                <a:cubicBezTo>
                  <a:pt x="12" y="391"/>
                  <a:pt x="0" y="378"/>
                  <a:pt x="0" y="363"/>
                </a:cubicBezTo>
                <a:cubicBezTo>
                  <a:pt x="0" y="348"/>
                  <a:pt x="12" y="335"/>
                  <a:pt x="28" y="335"/>
                </a:cubicBezTo>
                <a:lnTo>
                  <a:pt x="587" y="335"/>
                </a:lnTo>
                <a:cubicBezTo>
                  <a:pt x="603" y="335"/>
                  <a:pt x="615" y="348"/>
                  <a:pt x="615" y="3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866520" y="1906560"/>
            <a:ext cx="226440" cy="233280"/>
          </a:xfrm>
          <a:custGeom>
            <a:avLst/>
            <a:gdLst/>
            <a:ahLst/>
            <a:rect l="0" t="0" r="r" b="b"/>
            <a:pathLst>
              <a:path w="629" h="648">
                <a:moveTo>
                  <a:pt x="629" y="12"/>
                </a:moveTo>
                <a:cubicBezTo>
                  <a:pt x="606" y="-3"/>
                  <a:pt x="578" y="-5"/>
                  <a:pt x="558" y="11"/>
                </a:cubicBezTo>
                <a:lnTo>
                  <a:pt x="536" y="29"/>
                </a:lnTo>
                <a:lnTo>
                  <a:pt x="495" y="63"/>
                </a:lnTo>
                <a:lnTo>
                  <a:pt x="492" y="65"/>
                </a:lnTo>
                <a:lnTo>
                  <a:pt x="426" y="119"/>
                </a:lnTo>
                <a:lnTo>
                  <a:pt x="93" y="391"/>
                </a:lnTo>
                <a:cubicBezTo>
                  <a:pt x="81" y="401"/>
                  <a:pt x="71" y="425"/>
                  <a:pt x="60" y="449"/>
                </a:cubicBezTo>
                <a:cubicBezTo>
                  <a:pt x="50" y="472"/>
                  <a:pt x="33" y="528"/>
                  <a:pt x="20" y="571"/>
                </a:cubicBezTo>
                <a:cubicBezTo>
                  <a:pt x="16" y="578"/>
                  <a:pt x="-10" y="623"/>
                  <a:pt x="5" y="640"/>
                </a:cubicBezTo>
                <a:cubicBezTo>
                  <a:pt x="19" y="657"/>
                  <a:pt x="70" y="640"/>
                  <a:pt x="76" y="638"/>
                </a:cubicBezTo>
                <a:cubicBezTo>
                  <a:pt x="122" y="633"/>
                  <a:pt x="180" y="627"/>
                  <a:pt x="206" y="621"/>
                </a:cubicBezTo>
                <a:cubicBezTo>
                  <a:pt x="232" y="616"/>
                  <a:pt x="258" y="610"/>
                  <a:pt x="270" y="600"/>
                </a:cubicBezTo>
                <a:lnTo>
                  <a:pt x="271" y="600"/>
                </a:lnTo>
                <a:lnTo>
                  <a:pt x="603" y="330"/>
                </a:lnTo>
                <a:lnTo>
                  <a:pt x="625" y="312"/>
                </a:lnTo>
                <a:lnTo>
                  <a:pt x="629" y="308"/>
                </a:lnTo>
                <a:lnTo>
                  <a:pt x="629" y="1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870480" y="2023560"/>
            <a:ext cx="96840" cy="96840"/>
          </a:xfrm>
          <a:custGeom>
            <a:avLst/>
            <a:gdLst/>
            <a:ahLst/>
            <a:rect l="0" t="0" r="r" b="b"/>
            <a:pathLst>
              <a:path w="269" h="269">
                <a:moveTo>
                  <a:pt x="259" y="142"/>
                </a:moveTo>
                <a:cubicBezTo>
                  <a:pt x="259" y="142"/>
                  <a:pt x="223" y="88"/>
                  <a:pt x="200" y="69"/>
                </a:cubicBezTo>
                <a:cubicBezTo>
                  <a:pt x="181" y="46"/>
                  <a:pt x="129" y="10"/>
                  <a:pt x="129" y="10"/>
                </a:cubicBezTo>
                <a:cubicBezTo>
                  <a:pt x="115" y="-2"/>
                  <a:pt x="94" y="-3"/>
                  <a:pt x="82" y="9"/>
                </a:cubicBezTo>
                <a:cubicBezTo>
                  <a:pt x="70" y="21"/>
                  <a:pt x="60" y="47"/>
                  <a:pt x="49" y="73"/>
                </a:cubicBezTo>
                <a:cubicBezTo>
                  <a:pt x="36" y="105"/>
                  <a:pt x="14" y="190"/>
                  <a:pt x="0" y="235"/>
                </a:cubicBezTo>
                <a:cubicBezTo>
                  <a:pt x="-2" y="242"/>
                  <a:pt x="14" y="222"/>
                  <a:pt x="14" y="229"/>
                </a:cubicBezTo>
                <a:cubicBezTo>
                  <a:pt x="14" y="234"/>
                  <a:pt x="15" y="240"/>
                  <a:pt x="16" y="245"/>
                </a:cubicBezTo>
                <a:lnTo>
                  <a:pt x="12" y="249"/>
                </a:lnTo>
                <a:lnTo>
                  <a:pt x="18" y="251"/>
                </a:lnTo>
                <a:cubicBezTo>
                  <a:pt x="18" y="254"/>
                  <a:pt x="19" y="256"/>
                  <a:pt x="20" y="257"/>
                </a:cubicBezTo>
                <a:lnTo>
                  <a:pt x="24" y="253"/>
                </a:lnTo>
                <a:cubicBezTo>
                  <a:pt x="29" y="254"/>
                  <a:pt x="35" y="255"/>
                  <a:pt x="40" y="255"/>
                </a:cubicBezTo>
                <a:cubicBezTo>
                  <a:pt x="47" y="255"/>
                  <a:pt x="27" y="271"/>
                  <a:pt x="34" y="269"/>
                </a:cubicBezTo>
                <a:cubicBezTo>
                  <a:pt x="79" y="255"/>
                  <a:pt x="164" y="233"/>
                  <a:pt x="196" y="220"/>
                </a:cubicBezTo>
                <a:cubicBezTo>
                  <a:pt x="222" y="209"/>
                  <a:pt x="248" y="199"/>
                  <a:pt x="260" y="187"/>
                </a:cubicBezTo>
                <a:cubicBezTo>
                  <a:pt x="272" y="175"/>
                  <a:pt x="271" y="154"/>
                  <a:pt x="259" y="14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1028880" y="1852920"/>
            <a:ext cx="109080" cy="109080"/>
          </a:xfrm>
          <a:custGeom>
            <a:avLst/>
            <a:gdLst/>
            <a:ahLst/>
            <a:rect l="0" t="0" r="r" b="b"/>
            <a:pathLst>
              <a:path w="303" h="303">
                <a:moveTo>
                  <a:pt x="19" y="107"/>
                </a:moveTo>
                <a:cubicBezTo>
                  <a:pt x="-6" y="131"/>
                  <a:pt x="-6" y="172"/>
                  <a:pt x="19" y="196"/>
                </a:cubicBezTo>
                <a:lnTo>
                  <a:pt x="107" y="285"/>
                </a:lnTo>
                <a:cubicBezTo>
                  <a:pt x="132" y="309"/>
                  <a:pt x="172" y="309"/>
                  <a:pt x="196" y="285"/>
                </a:cubicBezTo>
                <a:lnTo>
                  <a:pt x="284" y="196"/>
                </a:lnTo>
                <a:cubicBezTo>
                  <a:pt x="309" y="172"/>
                  <a:pt x="309" y="131"/>
                  <a:pt x="284" y="107"/>
                </a:cubicBezTo>
                <a:lnTo>
                  <a:pt x="196" y="18"/>
                </a:lnTo>
                <a:cubicBezTo>
                  <a:pt x="172" y="-6"/>
                  <a:pt x="132" y="-6"/>
                  <a:pt x="107" y="18"/>
                </a:cubicBezTo>
                <a:lnTo>
                  <a:pt x="19" y="107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900000" y="1907280"/>
            <a:ext cx="183600" cy="183600"/>
          </a:xfrm>
          <a:custGeom>
            <a:avLst/>
            <a:gdLst/>
            <a:ahLst/>
            <a:rect l="0" t="0" r="r" b="b"/>
            <a:pathLst>
              <a:path w="510" h="510">
                <a:moveTo>
                  <a:pt x="0" y="333"/>
                </a:moveTo>
                <a:lnTo>
                  <a:pt x="89" y="421"/>
                </a:lnTo>
                <a:lnTo>
                  <a:pt x="177" y="510"/>
                </a:lnTo>
                <a:lnTo>
                  <a:pt x="510" y="178"/>
                </a:lnTo>
                <a:lnTo>
                  <a:pt x="333" y="0"/>
                </a:lnTo>
                <a:lnTo>
                  <a:pt x="0" y="33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866520" y="209592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78" y="57"/>
                </a:moveTo>
                <a:cubicBezTo>
                  <a:pt x="78" y="57"/>
                  <a:pt x="20" y="90"/>
                  <a:pt x="4" y="74"/>
                </a:cubicBezTo>
                <a:cubicBezTo>
                  <a:pt x="-12" y="58"/>
                  <a:pt x="21" y="0"/>
                  <a:pt x="21" y="0"/>
                </a:cubicBezTo>
                <a:cubicBezTo>
                  <a:pt x="21" y="0"/>
                  <a:pt x="75" y="1"/>
                  <a:pt x="78" y="5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1019520" y="1867680"/>
            <a:ext cx="103680" cy="103680"/>
          </a:xfrm>
          <a:custGeom>
            <a:avLst/>
            <a:gdLst/>
            <a:ahLst/>
            <a:rect l="0" t="0" r="r" b="b"/>
            <a:pathLst>
              <a:path w="288" h="288">
                <a:moveTo>
                  <a:pt x="0" y="110"/>
                </a:moveTo>
                <a:lnTo>
                  <a:pt x="110" y="0"/>
                </a:lnTo>
                <a:lnTo>
                  <a:pt x="288" y="178"/>
                </a:lnTo>
                <a:lnTo>
                  <a:pt x="177" y="288"/>
                </a:lnTo>
                <a:lnTo>
                  <a:pt x="0" y="11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1027440" y="1875600"/>
            <a:ext cx="87840" cy="87840"/>
          </a:xfrm>
          <a:custGeom>
            <a:avLst/>
            <a:gdLst/>
            <a:ahLst/>
            <a:rect l="0" t="0" r="r" b="b"/>
            <a:pathLst>
              <a:path w="244" h="244">
                <a:moveTo>
                  <a:pt x="44" y="23"/>
                </a:moveTo>
                <a:lnTo>
                  <a:pt x="66" y="0"/>
                </a:lnTo>
                <a:lnTo>
                  <a:pt x="244" y="178"/>
                </a:lnTo>
                <a:lnTo>
                  <a:pt x="222" y="200"/>
                </a:lnTo>
                <a:lnTo>
                  <a:pt x="44" y="23"/>
                </a:lnTo>
                <a:moveTo>
                  <a:pt x="0" y="67"/>
                </a:moveTo>
                <a:lnTo>
                  <a:pt x="22" y="45"/>
                </a:lnTo>
                <a:lnTo>
                  <a:pt x="200" y="222"/>
                </a:lnTo>
                <a:lnTo>
                  <a:pt x="177" y="244"/>
                </a:lnTo>
                <a:lnTo>
                  <a:pt x="0" y="67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8589960" y="727560"/>
            <a:ext cx="441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)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1160280" y="1787760"/>
            <a:ext cx="25794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Python Basics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914400" y="2690640"/>
            <a:ext cx="1689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Variables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 txBox="1"/>
          <p:nvPr/>
        </p:nvSpPr>
        <p:spPr>
          <a:xfrm>
            <a:off x="2604600" y="2679120"/>
            <a:ext cx="423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และ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3026880" y="2690640"/>
            <a:ext cx="1549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Data Types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 txBox="1"/>
          <p:nvPr/>
        </p:nvSpPr>
        <p:spPr>
          <a:xfrm>
            <a:off x="914400" y="2957040"/>
            <a:ext cx="1125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name =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2041200" y="294552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สวัสดี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"/>
          <p:cNvSpPr txBox="1"/>
          <p:nvPr/>
        </p:nvSpPr>
        <p:spPr>
          <a:xfrm>
            <a:off x="2604600" y="2957040"/>
            <a:ext cx="2251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String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 txBox="1"/>
          <p:nvPr/>
        </p:nvSpPr>
        <p:spPr>
          <a:xfrm>
            <a:off x="914400" y="3233520"/>
            <a:ext cx="4362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age =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25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  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Integer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 txBox="1"/>
          <p:nvPr/>
        </p:nvSpPr>
        <p:spPr>
          <a:xfrm>
            <a:off x="914400" y="3500280"/>
            <a:ext cx="4082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height =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175.5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Float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 txBox="1"/>
          <p:nvPr/>
        </p:nvSpPr>
        <p:spPr>
          <a:xfrm>
            <a:off x="914400" y="3766680"/>
            <a:ext cx="4363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is_student =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True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Boolean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 txBox="1"/>
          <p:nvPr/>
        </p:nvSpPr>
        <p:spPr>
          <a:xfrm>
            <a:off x="914400" y="4309920"/>
            <a:ext cx="1126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Lists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2041200" y="4298400"/>
            <a:ext cx="1126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และการใช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3021120" y="429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3167640" y="4298400"/>
            <a:ext cx="423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งาน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"/>
          <p:cNvSpPr txBox="1"/>
          <p:nvPr/>
        </p:nvSpPr>
        <p:spPr>
          <a:xfrm>
            <a:off x="914400" y="4576320"/>
            <a:ext cx="1549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fruits = [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2463840" y="4564800"/>
            <a:ext cx="7048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แอปเป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 txBox="1"/>
          <p:nvPr/>
        </p:nvSpPr>
        <p:spPr>
          <a:xfrm>
            <a:off x="3009600" y="4564800"/>
            <a:ext cx="280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ิ้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ล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3308760" y="4576320"/>
            <a:ext cx="561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3872160" y="456480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กล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4007160" y="45655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4153680" y="456480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วย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4435560" y="4576320"/>
            <a:ext cx="561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4998960" y="456480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ส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4993200" y="45655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5139720" y="456480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ม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5280480" y="4576320"/>
            <a:ext cx="28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]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914400" y="4852800"/>
            <a:ext cx="2111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fruits.append(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3027240" y="4841280"/>
            <a:ext cx="7048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มะมวง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3731040" y="4852800"/>
            <a:ext cx="28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914400" y="5119200"/>
            <a:ext cx="3377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len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(fruits))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4295160" y="510804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แสดง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6243480" y="2528640"/>
            <a:ext cx="5200920" cy="3829320"/>
          </a:xfrm>
          <a:custGeom>
            <a:avLst/>
            <a:gdLst/>
            <a:ahLst/>
            <a:rect l="0" t="0" r="r" b="b"/>
            <a:pathLst>
              <a:path w="14447" h="10637">
                <a:moveTo>
                  <a:pt x="0" y="1049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0492"/>
                </a:lnTo>
                <a:cubicBezTo>
                  <a:pt x="14447" y="10501"/>
                  <a:pt x="14446" y="10511"/>
                  <a:pt x="14444" y="10520"/>
                </a:cubicBezTo>
                <a:cubicBezTo>
                  <a:pt x="14443" y="10530"/>
                  <a:pt x="14440" y="10539"/>
                  <a:pt x="14436" y="10548"/>
                </a:cubicBezTo>
                <a:cubicBezTo>
                  <a:pt x="14432" y="10556"/>
                  <a:pt x="14428" y="10565"/>
                  <a:pt x="14423" y="10573"/>
                </a:cubicBezTo>
                <a:cubicBezTo>
                  <a:pt x="14417" y="10581"/>
                  <a:pt x="14411" y="10588"/>
                  <a:pt x="14405" y="10595"/>
                </a:cubicBezTo>
                <a:cubicBezTo>
                  <a:pt x="14398" y="10602"/>
                  <a:pt x="14390" y="10608"/>
                  <a:pt x="14383" y="10613"/>
                </a:cubicBezTo>
                <a:cubicBezTo>
                  <a:pt x="14375" y="10618"/>
                  <a:pt x="14366" y="10623"/>
                  <a:pt x="14357" y="10626"/>
                </a:cubicBezTo>
                <a:cubicBezTo>
                  <a:pt x="14349" y="10630"/>
                  <a:pt x="14339" y="10633"/>
                  <a:pt x="14330" y="10635"/>
                </a:cubicBezTo>
                <a:cubicBezTo>
                  <a:pt x="14321" y="10637"/>
                  <a:pt x="14311" y="10637"/>
                  <a:pt x="14302" y="10637"/>
                </a:cubicBezTo>
                <a:lnTo>
                  <a:pt x="145" y="10637"/>
                </a:lnTo>
                <a:cubicBezTo>
                  <a:pt x="136" y="10637"/>
                  <a:pt x="126" y="10637"/>
                  <a:pt x="117" y="10635"/>
                </a:cubicBezTo>
                <a:cubicBezTo>
                  <a:pt x="108" y="10633"/>
                  <a:pt x="99" y="10630"/>
                  <a:pt x="90" y="10626"/>
                </a:cubicBezTo>
                <a:cubicBezTo>
                  <a:pt x="81" y="10623"/>
                  <a:pt x="73" y="10618"/>
                  <a:pt x="65" y="10613"/>
                </a:cubicBezTo>
                <a:cubicBezTo>
                  <a:pt x="57" y="10608"/>
                  <a:pt x="49" y="10602"/>
                  <a:pt x="43" y="10595"/>
                </a:cubicBezTo>
                <a:cubicBezTo>
                  <a:pt x="36" y="10588"/>
                  <a:pt x="30" y="10581"/>
                  <a:pt x="24" y="10573"/>
                </a:cubicBezTo>
                <a:cubicBezTo>
                  <a:pt x="19" y="10565"/>
                  <a:pt x="15" y="10556"/>
                  <a:pt x="11" y="10548"/>
                </a:cubicBezTo>
                <a:cubicBezTo>
                  <a:pt x="7" y="10539"/>
                  <a:pt x="5" y="10530"/>
                  <a:pt x="3" y="10520"/>
                </a:cubicBezTo>
                <a:cubicBezTo>
                  <a:pt x="1" y="10511"/>
                  <a:pt x="0" y="10501"/>
                  <a:pt x="0" y="1049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6243480" y="2528640"/>
            <a:ext cx="5200920" cy="3829320"/>
          </a:xfrm>
          <a:custGeom>
            <a:avLst/>
            <a:gdLst/>
            <a:ahLst/>
            <a:rect l="0" t="0" r="r" b="b"/>
            <a:pathLst>
              <a:path w="14447" h="10637">
                <a:moveTo>
                  <a:pt x="0" y="1049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0492"/>
                </a:lnTo>
                <a:cubicBezTo>
                  <a:pt x="14447" y="10501"/>
                  <a:pt x="14446" y="10511"/>
                  <a:pt x="14444" y="10520"/>
                </a:cubicBezTo>
                <a:cubicBezTo>
                  <a:pt x="14443" y="10530"/>
                  <a:pt x="14440" y="10539"/>
                  <a:pt x="14436" y="10548"/>
                </a:cubicBezTo>
                <a:cubicBezTo>
                  <a:pt x="14432" y="10556"/>
                  <a:pt x="14428" y="10565"/>
                  <a:pt x="14423" y="10573"/>
                </a:cubicBezTo>
                <a:cubicBezTo>
                  <a:pt x="14417" y="10581"/>
                  <a:pt x="14411" y="10588"/>
                  <a:pt x="14405" y="10595"/>
                </a:cubicBezTo>
                <a:cubicBezTo>
                  <a:pt x="14398" y="10602"/>
                  <a:pt x="14390" y="10608"/>
                  <a:pt x="14383" y="10613"/>
                </a:cubicBezTo>
                <a:cubicBezTo>
                  <a:pt x="14375" y="10618"/>
                  <a:pt x="14366" y="10623"/>
                  <a:pt x="14357" y="10626"/>
                </a:cubicBezTo>
                <a:cubicBezTo>
                  <a:pt x="14349" y="10630"/>
                  <a:pt x="14339" y="10633"/>
                  <a:pt x="14330" y="10635"/>
                </a:cubicBezTo>
                <a:cubicBezTo>
                  <a:pt x="14321" y="10637"/>
                  <a:pt x="14311" y="10637"/>
                  <a:pt x="14302" y="10637"/>
                </a:cubicBezTo>
                <a:lnTo>
                  <a:pt x="145" y="10637"/>
                </a:lnTo>
                <a:cubicBezTo>
                  <a:pt x="136" y="10637"/>
                  <a:pt x="126" y="10637"/>
                  <a:pt x="117" y="10635"/>
                </a:cubicBezTo>
                <a:cubicBezTo>
                  <a:pt x="108" y="10633"/>
                  <a:pt x="99" y="10630"/>
                  <a:pt x="90" y="10626"/>
                </a:cubicBezTo>
                <a:cubicBezTo>
                  <a:pt x="81" y="10623"/>
                  <a:pt x="73" y="10618"/>
                  <a:pt x="65" y="10613"/>
                </a:cubicBezTo>
                <a:cubicBezTo>
                  <a:pt x="57" y="10608"/>
                  <a:pt x="49" y="10602"/>
                  <a:pt x="43" y="10595"/>
                </a:cubicBezTo>
                <a:cubicBezTo>
                  <a:pt x="36" y="10588"/>
                  <a:pt x="30" y="10581"/>
                  <a:pt x="24" y="10573"/>
                </a:cubicBezTo>
                <a:cubicBezTo>
                  <a:pt x="19" y="10565"/>
                  <a:pt x="15" y="10556"/>
                  <a:pt x="11" y="10548"/>
                </a:cubicBezTo>
                <a:cubicBezTo>
                  <a:pt x="7" y="10539"/>
                  <a:pt x="5" y="10530"/>
                  <a:pt x="3" y="10520"/>
                </a:cubicBezTo>
                <a:cubicBezTo>
                  <a:pt x="1" y="10511"/>
                  <a:pt x="0" y="10501"/>
                  <a:pt x="0" y="1049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6267240" y="1847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4" name=""/>
          <p:cNvSpPr/>
          <p:nvPr/>
        </p:nvSpPr>
        <p:spPr>
          <a:xfrm>
            <a:off x="6307560" y="1887840"/>
            <a:ext cx="281520" cy="281880"/>
          </a:xfrm>
          <a:custGeom>
            <a:avLst/>
            <a:gdLst/>
            <a:ahLst/>
            <a:rect l="0" t="0" r="r" b="b"/>
            <a:pathLst>
              <a:path w="782" h="783">
                <a:moveTo>
                  <a:pt x="510" y="510"/>
                </a:moveTo>
                <a:lnTo>
                  <a:pt x="589" y="589"/>
                </a:lnTo>
                <a:cubicBezTo>
                  <a:pt x="480" y="699"/>
                  <a:pt x="303" y="699"/>
                  <a:pt x="194" y="589"/>
                </a:cubicBezTo>
                <a:cubicBezTo>
                  <a:pt x="132" y="526"/>
                  <a:pt x="105" y="441"/>
                  <a:pt x="115" y="359"/>
                </a:cubicBezTo>
                <a:lnTo>
                  <a:pt x="1" y="369"/>
                </a:lnTo>
                <a:cubicBezTo>
                  <a:pt x="-5" y="476"/>
                  <a:pt x="32" y="586"/>
                  <a:pt x="115" y="669"/>
                </a:cubicBezTo>
                <a:cubicBezTo>
                  <a:pt x="268" y="821"/>
                  <a:pt x="516" y="821"/>
                  <a:pt x="668" y="669"/>
                </a:cubicBezTo>
                <a:lnTo>
                  <a:pt x="747" y="748"/>
                </a:lnTo>
                <a:lnTo>
                  <a:pt x="771" y="486"/>
                </a:lnTo>
                <a:lnTo>
                  <a:pt x="510" y="510"/>
                </a:lnTo>
                <a:moveTo>
                  <a:pt x="668" y="115"/>
                </a:moveTo>
                <a:cubicBezTo>
                  <a:pt x="516" y="-38"/>
                  <a:pt x="268" y="-38"/>
                  <a:pt x="115" y="115"/>
                </a:cubicBezTo>
                <a:lnTo>
                  <a:pt x="35" y="36"/>
                </a:lnTo>
                <a:lnTo>
                  <a:pt x="12" y="296"/>
                </a:lnTo>
                <a:lnTo>
                  <a:pt x="273" y="273"/>
                </a:lnTo>
                <a:lnTo>
                  <a:pt x="194" y="194"/>
                </a:lnTo>
                <a:cubicBezTo>
                  <a:pt x="303" y="85"/>
                  <a:pt x="480" y="85"/>
                  <a:pt x="589" y="194"/>
                </a:cubicBezTo>
                <a:cubicBezTo>
                  <a:pt x="652" y="256"/>
                  <a:pt x="678" y="342"/>
                  <a:pt x="669" y="423"/>
                </a:cubicBezTo>
                <a:lnTo>
                  <a:pt x="782" y="413"/>
                </a:lnTo>
                <a:cubicBezTo>
                  <a:pt x="788" y="306"/>
                  <a:pt x="750" y="197"/>
                  <a:pt x="668" y="1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4858200" y="5119200"/>
            <a:ext cx="423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: 4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6646680" y="1787760"/>
            <a:ext cx="23644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Control Flow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6400800" y="2690640"/>
            <a:ext cx="1267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Loops (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7668360" y="2679120"/>
            <a:ext cx="8449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การวนซ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 txBox="1"/>
          <p:nvPr/>
        </p:nvSpPr>
        <p:spPr>
          <a:xfrm>
            <a:off x="8372520" y="267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ํ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8359200" y="2679120"/>
            <a:ext cx="280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้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า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 txBox="1"/>
          <p:nvPr/>
        </p:nvSpPr>
        <p:spPr>
          <a:xfrm>
            <a:off x="8654040" y="2690640"/>
            <a:ext cx="234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 txBox="1"/>
          <p:nvPr/>
        </p:nvSpPr>
        <p:spPr>
          <a:xfrm>
            <a:off x="6400800" y="2957040"/>
            <a:ext cx="2814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for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fruit </a:t>
            </a:r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in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fruits: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6400800" y="3233520"/>
            <a:ext cx="1547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7950240" y="322200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ผลไม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 txBox="1"/>
          <p:nvPr/>
        </p:nvSpPr>
        <p:spPr>
          <a:xfrm>
            <a:off x="8366760" y="32227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 txBox="1"/>
          <p:nvPr/>
        </p:nvSpPr>
        <p:spPr>
          <a:xfrm>
            <a:off x="8513640" y="3233520"/>
            <a:ext cx="1407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:"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fruit)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6400800" y="3766680"/>
            <a:ext cx="1971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Conditions (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8372520" y="375516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เงื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8504640" y="3755160"/>
            <a:ext cx="7030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่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อนไข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9217440" y="3766680"/>
            <a:ext cx="234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6400800" y="4043160"/>
            <a:ext cx="1827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if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age &gt;= 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18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: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6400800" y="4309920"/>
            <a:ext cx="1547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7950240" y="429840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เป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 txBox="1"/>
          <p:nvPr/>
        </p:nvSpPr>
        <p:spPr>
          <a:xfrm>
            <a:off x="8073360" y="4298400"/>
            <a:ext cx="421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็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นผ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8366760" y="429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8372880" y="429840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ู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ใหญ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8795160" y="429840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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แล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9070920" y="42991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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9217800" y="429840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ว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9358560" y="4309920"/>
            <a:ext cx="28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6400800" y="4576320"/>
            <a:ext cx="703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else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: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6400800" y="4852800"/>
            <a:ext cx="1547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7950240" y="4841280"/>
            <a:ext cx="281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เป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8073360" y="4841280"/>
            <a:ext cx="7030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็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นเด็ก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8795160" y="4852800"/>
            <a:ext cx="28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6400800" y="5385960"/>
            <a:ext cx="1830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Functions (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8231760" y="537444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ฟ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8214120" y="5374440"/>
            <a:ext cx="421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ั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งก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8503920" y="537516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TlwgTypo"/>
                <a:ea typeface="TlwgTypo"/>
              </a:rPr>
              <a:t>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8654400" y="537444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ช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 txBox="1"/>
          <p:nvPr/>
        </p:nvSpPr>
        <p:spPr>
          <a:xfrm>
            <a:off x="8654400" y="5374440"/>
            <a:ext cx="280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ั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น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 txBox="1"/>
          <p:nvPr/>
        </p:nvSpPr>
        <p:spPr>
          <a:xfrm>
            <a:off x="8935920" y="5385960"/>
            <a:ext cx="234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3" name=""/>
          <p:cNvSpPr txBox="1"/>
          <p:nvPr/>
        </p:nvSpPr>
        <p:spPr>
          <a:xfrm>
            <a:off x="6400800" y="5662440"/>
            <a:ext cx="2814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6639ba"/>
                </a:solidFill>
                <a:latin typeface="Courier New"/>
                <a:ea typeface="Courier New"/>
              </a:rPr>
              <a:t>say_hello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(name):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6400800" y="5928840"/>
            <a:ext cx="1687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return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8091360" y="591732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สวัสดี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8654400" y="5928840"/>
            <a:ext cx="1265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+ 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0" y="0"/>
                </a:moveTo>
                <a:lnTo>
                  <a:pt x="0" y="7560"/>
                </a:lnTo>
                <a:lnTo>
                  <a:pt x="17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/>
          <p:nvPr/>
        </p:nvSpPr>
        <p:spPr>
          <a:xfrm>
            <a:off x="0" y="0"/>
            <a:ext cx="1277640" cy="2721600"/>
          </a:xfrm>
          <a:custGeom>
            <a:avLst/>
            <a:gdLst/>
            <a:ahLst/>
            <a:rect l="0" t="0" r="r" b="b"/>
            <a:pathLst>
              <a:path w="3549" h="7560">
                <a:moveTo>
                  <a:pt x="1777" y="0"/>
                </a:moveTo>
                <a:lnTo>
                  <a:pt x="0" y="7560"/>
                </a:lnTo>
                <a:lnTo>
                  <a:pt x="1772" y="7560"/>
                </a:lnTo>
                <a:lnTo>
                  <a:pt x="3549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/>
          <p:nvPr/>
        </p:nvSpPr>
        <p:spPr>
          <a:xfrm>
            <a:off x="63792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7" y="0"/>
                </a:moveTo>
                <a:lnTo>
                  <a:pt x="0" y="7560"/>
                </a:lnTo>
                <a:lnTo>
                  <a:pt x="1775" y="7560"/>
                </a:lnTo>
                <a:lnTo>
                  <a:pt x="3551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12765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15958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19152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22345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6f6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2553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7f7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2873160" y="0"/>
            <a:ext cx="959400" cy="2721600"/>
          </a:xfrm>
          <a:custGeom>
            <a:avLst/>
            <a:gdLst/>
            <a:ahLst/>
            <a:rect l="0" t="0" r="r" b="b"/>
            <a:pathLst>
              <a:path w="2665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5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31928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351216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/>
          <p:nvPr/>
        </p:nvSpPr>
        <p:spPr>
          <a:xfrm>
            <a:off x="383148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5" name=""/>
          <p:cNvSpPr/>
          <p:nvPr/>
        </p:nvSpPr>
        <p:spPr>
          <a:xfrm>
            <a:off x="415080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8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/>
          <p:nvPr/>
        </p:nvSpPr>
        <p:spPr>
          <a:xfrm>
            <a:off x="447012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6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cfc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/>
          <p:nvPr/>
        </p:nvSpPr>
        <p:spPr>
          <a:xfrm>
            <a:off x="4789440" y="0"/>
            <a:ext cx="959040" cy="2721600"/>
          </a:xfrm>
          <a:custGeom>
            <a:avLst/>
            <a:gdLst/>
            <a:ahLst/>
            <a:rect l="0" t="0" r="r" b="b"/>
            <a:pathLst>
              <a:path w="2664" h="7560">
                <a:moveTo>
                  <a:pt x="1777" y="0"/>
                </a:moveTo>
                <a:lnTo>
                  <a:pt x="0" y="7560"/>
                </a:lnTo>
                <a:lnTo>
                  <a:pt x="887" y="7560"/>
                </a:lnTo>
                <a:lnTo>
                  <a:pt x="2664" y="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/>
          <p:nvPr/>
        </p:nvSpPr>
        <p:spPr>
          <a:xfrm>
            <a:off x="5108760" y="0"/>
            <a:ext cx="1278360" cy="2721600"/>
          </a:xfrm>
          <a:custGeom>
            <a:avLst/>
            <a:gdLst/>
            <a:ahLst/>
            <a:rect l="0" t="0" r="r" b="b"/>
            <a:pathLst>
              <a:path w="3551" h="7560">
                <a:moveTo>
                  <a:pt x="1776" y="0"/>
                </a:moveTo>
                <a:lnTo>
                  <a:pt x="0" y="7560"/>
                </a:lnTo>
                <a:lnTo>
                  <a:pt x="1774" y="7560"/>
                </a:lnTo>
                <a:lnTo>
                  <a:pt x="3551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/>
          <p:nvPr/>
        </p:nvSpPr>
        <p:spPr>
          <a:xfrm>
            <a:off x="5747400" y="0"/>
            <a:ext cx="1917360" cy="2721600"/>
          </a:xfrm>
          <a:custGeom>
            <a:avLst/>
            <a:gdLst/>
            <a:ahLst/>
            <a:rect l="0" t="0" r="r" b="b"/>
            <a:pathLst>
              <a:path w="5326" h="7560">
                <a:moveTo>
                  <a:pt x="1776" y="0"/>
                </a:moveTo>
                <a:lnTo>
                  <a:pt x="0" y="7560"/>
                </a:lnTo>
                <a:lnTo>
                  <a:pt x="3550" y="7560"/>
                </a:lnTo>
                <a:lnTo>
                  <a:pt x="5326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7025040" y="0"/>
            <a:ext cx="2554920" cy="2721600"/>
          </a:xfrm>
          <a:custGeom>
            <a:avLst/>
            <a:gdLst/>
            <a:ahLst/>
            <a:rect l="0" t="0" r="r" b="b"/>
            <a:pathLst>
              <a:path w="7097" h="7560">
                <a:moveTo>
                  <a:pt x="1776" y="0"/>
                </a:moveTo>
                <a:lnTo>
                  <a:pt x="0" y="7560"/>
                </a:lnTo>
                <a:lnTo>
                  <a:pt x="5320" y="7560"/>
                </a:lnTo>
                <a:lnTo>
                  <a:pt x="7097" y="0"/>
                </a:lnTo>
                <a:lnTo>
                  <a:pt x="1776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8940240" y="0"/>
            <a:ext cx="639720" cy="2721600"/>
          </a:xfrm>
          <a:custGeom>
            <a:avLst/>
            <a:gdLst/>
            <a:ahLst/>
            <a:rect l="0" t="0" r="r" b="b"/>
            <a:pathLst>
              <a:path w="1777" h="7560">
                <a:moveTo>
                  <a:pt x="1777" y="0"/>
                </a:moveTo>
                <a:lnTo>
                  <a:pt x="0" y="7560"/>
                </a:lnTo>
                <a:lnTo>
                  <a:pt x="1777" y="7560"/>
                </a:lnTo>
                <a:lnTo>
                  <a:pt x="1777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0" y="-228240"/>
            <a:ext cx="9579600" cy="4752720"/>
          </a:xfrm>
          <a:custGeom>
            <a:avLst/>
            <a:gdLst/>
            <a:ahLst/>
            <a:rect l="0" t="0" r="r" b="b"/>
            <a:pathLst>
              <a:path w="26610" h="13202">
                <a:moveTo>
                  <a:pt x="26610" y="0"/>
                </a:moveTo>
                <a:lnTo>
                  <a:pt x="14506" y="13202"/>
                </a:lnTo>
                <a:lnTo>
                  <a:pt x="0" y="8194"/>
                </a:lnTo>
                <a:lnTo>
                  <a:pt x="26610" y="0"/>
                </a:lnTo>
                <a:close/>
              </a:path>
            </a:pathLst>
          </a:custGeom>
          <a:solidFill>
            <a:srgbClr val="fefe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9581040" y="-228600"/>
            <a:ext cx="2611080" cy="327600"/>
          </a:xfrm>
          <a:custGeom>
            <a:avLst/>
            <a:gdLst/>
            <a:ahLst/>
            <a:rect l="0" t="0" r="r" b="b"/>
            <a:pathLst>
              <a:path w="7253" h="910">
                <a:moveTo>
                  <a:pt x="7253" y="0"/>
                </a:moveTo>
                <a:lnTo>
                  <a:pt x="7253" y="910"/>
                </a:lnTo>
                <a:lnTo>
                  <a:pt x="0" y="0"/>
                </a:lnTo>
                <a:lnTo>
                  <a:pt x="7253" y="0"/>
                </a:lnTo>
                <a:close/>
              </a:path>
            </a:pathLst>
          </a:custGeom>
          <a:solidFill>
            <a:srgbClr val="fdfdf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/>
          <p:nvPr/>
        </p:nvSpPr>
        <p:spPr>
          <a:xfrm>
            <a:off x="9581040" y="-228600"/>
            <a:ext cx="2611080" cy="3199320"/>
          </a:xfrm>
          <a:custGeom>
            <a:avLst/>
            <a:gdLst/>
            <a:ahLst/>
            <a:rect l="0" t="0" r="r" b="b"/>
            <a:pathLst>
              <a:path w="7253" h="8887">
                <a:moveTo>
                  <a:pt x="7253" y="909"/>
                </a:moveTo>
                <a:lnTo>
                  <a:pt x="7253" y="8887"/>
                </a:lnTo>
                <a:lnTo>
                  <a:pt x="0" y="0"/>
                </a:lnTo>
                <a:lnTo>
                  <a:pt x="7253" y="909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/>
          <p:nvPr/>
        </p:nvSpPr>
        <p:spPr>
          <a:xfrm>
            <a:off x="5221800" y="0"/>
            <a:ext cx="949680" cy="4524480"/>
          </a:xfrm>
          <a:custGeom>
            <a:avLst/>
            <a:gdLst/>
            <a:ahLst/>
            <a:rect l="0" t="0" r="r" b="b"/>
            <a:pathLst>
              <a:path w="2638" h="12568">
                <a:moveTo>
                  <a:pt x="0" y="12568"/>
                </a:moveTo>
                <a:lnTo>
                  <a:pt x="2638" y="12568"/>
                </a:lnTo>
                <a:lnTo>
                  <a:pt x="0" y="0"/>
                </a:lnTo>
                <a:lnTo>
                  <a:pt x="0" y="12568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5221800" y="0"/>
            <a:ext cx="3960000" cy="4524480"/>
          </a:xfrm>
          <a:custGeom>
            <a:avLst/>
            <a:gdLst/>
            <a:ahLst/>
            <a:rect l="0" t="0" r="r" b="b"/>
            <a:pathLst>
              <a:path w="11000" h="12568">
                <a:moveTo>
                  <a:pt x="0" y="0"/>
                </a:moveTo>
                <a:lnTo>
                  <a:pt x="2638" y="12568"/>
                </a:lnTo>
                <a:lnTo>
                  <a:pt x="11000" y="12568"/>
                </a:lnTo>
                <a:lnTo>
                  <a:pt x="8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7" name=""/>
          <p:cNvSpPr/>
          <p:nvPr/>
        </p:nvSpPr>
        <p:spPr>
          <a:xfrm>
            <a:off x="8232120" y="0"/>
            <a:ext cx="1939680" cy="4524480"/>
          </a:xfrm>
          <a:custGeom>
            <a:avLst/>
            <a:gdLst/>
            <a:ahLst/>
            <a:rect l="0" t="0" r="r" b="b"/>
            <a:pathLst>
              <a:path w="5388" h="12568">
                <a:moveTo>
                  <a:pt x="0" y="0"/>
                </a:moveTo>
                <a:lnTo>
                  <a:pt x="2638" y="12568"/>
                </a:lnTo>
                <a:lnTo>
                  <a:pt x="5388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/>
          <p:nvPr/>
        </p:nvSpPr>
        <p:spPr>
          <a:xfrm>
            <a:off x="9221760" y="0"/>
            <a:ext cx="1940040" cy="4524480"/>
          </a:xfrm>
          <a:custGeom>
            <a:avLst/>
            <a:gdLst/>
            <a:ahLst/>
            <a:rect l="0" t="0" r="r" b="b"/>
            <a:pathLst>
              <a:path w="5389" h="12568">
                <a:moveTo>
                  <a:pt x="0" y="0"/>
                </a:moveTo>
                <a:lnTo>
                  <a:pt x="2638" y="12568"/>
                </a:lnTo>
                <a:lnTo>
                  <a:pt x="5389" y="12568"/>
                </a:lnTo>
                <a:lnTo>
                  <a:pt x="2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3f3f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10211760" y="0"/>
            <a:ext cx="1980360" cy="4524480"/>
          </a:xfrm>
          <a:custGeom>
            <a:avLst/>
            <a:gdLst/>
            <a:ahLst/>
            <a:rect l="0" t="0" r="r" b="b"/>
            <a:pathLst>
              <a:path w="5501" h="12568">
                <a:moveTo>
                  <a:pt x="0" y="0"/>
                </a:moveTo>
                <a:lnTo>
                  <a:pt x="2639" y="12568"/>
                </a:lnTo>
                <a:lnTo>
                  <a:pt x="5501" y="12568"/>
                </a:lnTo>
                <a:lnTo>
                  <a:pt x="2863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"/>
          <p:cNvSpPr/>
          <p:nvPr/>
        </p:nvSpPr>
        <p:spPr>
          <a:xfrm>
            <a:off x="11242080" y="0"/>
            <a:ext cx="950040" cy="4524480"/>
          </a:xfrm>
          <a:custGeom>
            <a:avLst/>
            <a:gdLst/>
            <a:ahLst/>
            <a:rect l="0" t="0" r="r" b="b"/>
            <a:pathLst>
              <a:path w="2639" h="12568">
                <a:moveTo>
                  <a:pt x="0" y="0"/>
                </a:moveTo>
                <a:lnTo>
                  <a:pt x="2639" y="12568"/>
                </a:lnTo>
                <a:lnTo>
                  <a:pt x="2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5221800" y="2970360"/>
            <a:ext cx="6970320" cy="3313080"/>
          </a:xfrm>
          <a:custGeom>
            <a:avLst/>
            <a:gdLst/>
            <a:ahLst/>
            <a:rect l="0" t="0" r="r" b="b"/>
            <a:pathLst>
              <a:path w="19362" h="9203">
                <a:moveTo>
                  <a:pt x="19362" y="0"/>
                </a:moveTo>
                <a:lnTo>
                  <a:pt x="19362" y="9203"/>
                </a:lnTo>
                <a:lnTo>
                  <a:pt x="23" y="4323"/>
                </a:lnTo>
                <a:lnTo>
                  <a:pt x="0" y="4316"/>
                </a:lnTo>
                <a:lnTo>
                  <a:pt x="19362" y="0"/>
                </a:lnTo>
                <a:close/>
              </a:path>
            </a:pathLst>
          </a:custGeom>
          <a:solidFill>
            <a:srgbClr val="f8f8f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/>
          <p:nvPr/>
        </p:nvSpPr>
        <p:spPr>
          <a:xfrm>
            <a:off x="0" y="2721240"/>
            <a:ext cx="313920" cy="269640"/>
          </a:xfrm>
          <a:custGeom>
            <a:avLst/>
            <a:gdLst/>
            <a:ahLst/>
            <a:rect l="0" t="0" r="r" b="b"/>
            <a:pathLst>
              <a:path w="872" h="749">
                <a:moveTo>
                  <a:pt x="0" y="0"/>
                </a:moveTo>
                <a:lnTo>
                  <a:pt x="0" y="749"/>
                </a:lnTo>
                <a:lnTo>
                  <a:pt x="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0" y="2721240"/>
            <a:ext cx="470520" cy="404280"/>
          </a:xfrm>
          <a:custGeom>
            <a:avLst/>
            <a:gdLst/>
            <a:ahLst/>
            <a:rect l="0" t="0" r="r" b="b"/>
            <a:pathLst>
              <a:path w="1307" h="1123">
                <a:moveTo>
                  <a:pt x="872" y="0"/>
                </a:moveTo>
                <a:lnTo>
                  <a:pt x="0" y="748"/>
                </a:lnTo>
                <a:lnTo>
                  <a:pt x="0" y="1123"/>
                </a:lnTo>
                <a:lnTo>
                  <a:pt x="1307" y="0"/>
                </a:lnTo>
                <a:lnTo>
                  <a:pt x="872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0" y="2721240"/>
            <a:ext cx="627480" cy="539280"/>
          </a:xfrm>
          <a:custGeom>
            <a:avLst/>
            <a:gdLst/>
            <a:ahLst/>
            <a:rect l="0" t="0" r="r" b="b"/>
            <a:pathLst>
              <a:path w="1743" h="1498">
                <a:moveTo>
                  <a:pt x="1307" y="0"/>
                </a:moveTo>
                <a:lnTo>
                  <a:pt x="0" y="1123"/>
                </a:lnTo>
                <a:lnTo>
                  <a:pt x="0" y="1498"/>
                </a:lnTo>
                <a:lnTo>
                  <a:pt x="1743" y="0"/>
                </a:lnTo>
                <a:lnTo>
                  <a:pt x="1307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0" y="2721240"/>
            <a:ext cx="784440" cy="673920"/>
          </a:xfrm>
          <a:custGeom>
            <a:avLst/>
            <a:gdLst/>
            <a:ahLst/>
            <a:rect l="0" t="0" r="r" b="b"/>
            <a:pathLst>
              <a:path w="2179" h="1872">
                <a:moveTo>
                  <a:pt x="1743" y="0"/>
                </a:moveTo>
                <a:lnTo>
                  <a:pt x="0" y="1498"/>
                </a:lnTo>
                <a:lnTo>
                  <a:pt x="0" y="1872"/>
                </a:lnTo>
                <a:lnTo>
                  <a:pt x="2179" y="0"/>
                </a:lnTo>
                <a:lnTo>
                  <a:pt x="1743" y="0"/>
                </a:lnTo>
                <a:close/>
              </a:path>
            </a:pathLst>
          </a:custGeom>
          <a:solidFill>
            <a:srgbClr val="e6e6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0" y="2721240"/>
            <a:ext cx="941040" cy="808560"/>
          </a:xfrm>
          <a:custGeom>
            <a:avLst/>
            <a:gdLst/>
            <a:ahLst/>
            <a:rect l="0" t="0" r="r" b="b"/>
            <a:pathLst>
              <a:path w="2614" h="2246">
                <a:moveTo>
                  <a:pt x="2179" y="0"/>
                </a:moveTo>
                <a:lnTo>
                  <a:pt x="0" y="1872"/>
                </a:lnTo>
                <a:lnTo>
                  <a:pt x="0" y="2246"/>
                </a:lnTo>
                <a:lnTo>
                  <a:pt x="2614" y="0"/>
                </a:lnTo>
                <a:lnTo>
                  <a:pt x="2179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0" y="2721240"/>
            <a:ext cx="1098000" cy="943560"/>
          </a:xfrm>
          <a:custGeom>
            <a:avLst/>
            <a:gdLst/>
            <a:ahLst/>
            <a:rect l="0" t="0" r="r" b="b"/>
            <a:pathLst>
              <a:path w="3050" h="2621">
                <a:moveTo>
                  <a:pt x="2614" y="0"/>
                </a:moveTo>
                <a:lnTo>
                  <a:pt x="0" y="2246"/>
                </a:lnTo>
                <a:lnTo>
                  <a:pt x="0" y="2621"/>
                </a:lnTo>
                <a:lnTo>
                  <a:pt x="3050" y="0"/>
                </a:lnTo>
                <a:lnTo>
                  <a:pt x="2614" y="0"/>
                </a:lnTo>
                <a:close/>
              </a:path>
            </a:pathLst>
          </a:custGeom>
          <a:solidFill>
            <a:srgbClr val="e7e7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0" y="2721240"/>
            <a:ext cx="1254600" cy="1078200"/>
          </a:xfrm>
          <a:custGeom>
            <a:avLst/>
            <a:gdLst/>
            <a:ahLst/>
            <a:rect l="0" t="0" r="r" b="b"/>
            <a:pathLst>
              <a:path w="3485" h="2995">
                <a:moveTo>
                  <a:pt x="3050" y="0"/>
                </a:moveTo>
                <a:lnTo>
                  <a:pt x="0" y="2620"/>
                </a:lnTo>
                <a:lnTo>
                  <a:pt x="0" y="2995"/>
                </a:lnTo>
                <a:lnTo>
                  <a:pt x="3485" y="0"/>
                </a:lnTo>
                <a:lnTo>
                  <a:pt x="3050" y="0"/>
                </a:ln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/>
          <p:nvPr/>
        </p:nvSpPr>
        <p:spPr>
          <a:xfrm>
            <a:off x="0" y="2721240"/>
            <a:ext cx="1411560" cy="1212840"/>
          </a:xfrm>
          <a:custGeom>
            <a:avLst/>
            <a:gdLst/>
            <a:ahLst/>
            <a:rect l="0" t="0" r="r" b="b"/>
            <a:pathLst>
              <a:path w="3921" h="3369">
                <a:moveTo>
                  <a:pt x="3485" y="0"/>
                </a:moveTo>
                <a:lnTo>
                  <a:pt x="0" y="2995"/>
                </a:lnTo>
                <a:lnTo>
                  <a:pt x="0" y="3369"/>
                </a:lnTo>
                <a:lnTo>
                  <a:pt x="3921" y="0"/>
                </a:lnTo>
                <a:lnTo>
                  <a:pt x="3485" y="0"/>
                </a:lnTo>
                <a:close/>
              </a:path>
            </a:pathLst>
          </a:custGeom>
          <a:solidFill>
            <a:srgbClr val="e9e9e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0" y="2721240"/>
            <a:ext cx="1568520" cy="1347480"/>
          </a:xfrm>
          <a:custGeom>
            <a:avLst/>
            <a:gdLst/>
            <a:ahLst/>
            <a:rect l="0" t="0" r="r" b="b"/>
            <a:pathLst>
              <a:path w="4357" h="3743">
                <a:moveTo>
                  <a:pt x="3921" y="0"/>
                </a:moveTo>
                <a:lnTo>
                  <a:pt x="0" y="3369"/>
                </a:lnTo>
                <a:lnTo>
                  <a:pt x="0" y="3743"/>
                </a:lnTo>
                <a:lnTo>
                  <a:pt x="4357" y="0"/>
                </a:lnTo>
                <a:lnTo>
                  <a:pt x="3921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0" y="2721240"/>
            <a:ext cx="1725120" cy="1482480"/>
          </a:xfrm>
          <a:custGeom>
            <a:avLst/>
            <a:gdLst/>
            <a:ahLst/>
            <a:rect l="0" t="0" r="r" b="b"/>
            <a:pathLst>
              <a:path w="4792" h="4118">
                <a:moveTo>
                  <a:pt x="4357" y="0"/>
                </a:moveTo>
                <a:lnTo>
                  <a:pt x="0" y="3743"/>
                </a:lnTo>
                <a:lnTo>
                  <a:pt x="0" y="4118"/>
                </a:lnTo>
                <a:lnTo>
                  <a:pt x="4792" y="0"/>
                </a:lnTo>
                <a:lnTo>
                  <a:pt x="4357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0" y="2721240"/>
            <a:ext cx="1882080" cy="1617120"/>
          </a:xfrm>
          <a:custGeom>
            <a:avLst/>
            <a:gdLst/>
            <a:ahLst/>
            <a:rect l="0" t="0" r="r" b="b"/>
            <a:pathLst>
              <a:path w="5228" h="4492">
                <a:moveTo>
                  <a:pt x="4792" y="0"/>
                </a:moveTo>
                <a:lnTo>
                  <a:pt x="0" y="4118"/>
                </a:lnTo>
                <a:lnTo>
                  <a:pt x="0" y="4492"/>
                </a:lnTo>
                <a:lnTo>
                  <a:pt x="5228" y="0"/>
                </a:lnTo>
                <a:lnTo>
                  <a:pt x="4792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0" y="2721240"/>
            <a:ext cx="2038680" cy="1751760"/>
          </a:xfrm>
          <a:custGeom>
            <a:avLst/>
            <a:gdLst/>
            <a:ahLst/>
            <a:rect l="0" t="0" r="r" b="b"/>
            <a:pathLst>
              <a:path w="5663" h="4866">
                <a:moveTo>
                  <a:pt x="5228" y="0"/>
                </a:moveTo>
                <a:lnTo>
                  <a:pt x="0" y="4491"/>
                </a:lnTo>
                <a:lnTo>
                  <a:pt x="0" y="4866"/>
                </a:lnTo>
                <a:lnTo>
                  <a:pt x="5663" y="0"/>
                </a:lnTo>
                <a:lnTo>
                  <a:pt x="5228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0" y="2721240"/>
            <a:ext cx="2195640" cy="1886400"/>
          </a:xfrm>
          <a:custGeom>
            <a:avLst/>
            <a:gdLst/>
            <a:ahLst/>
            <a:rect l="0" t="0" r="r" b="b"/>
            <a:pathLst>
              <a:path w="6099" h="5240">
                <a:moveTo>
                  <a:pt x="5663" y="0"/>
                </a:moveTo>
                <a:lnTo>
                  <a:pt x="0" y="4866"/>
                </a:lnTo>
                <a:lnTo>
                  <a:pt x="0" y="5240"/>
                </a:lnTo>
                <a:lnTo>
                  <a:pt x="6099" y="0"/>
                </a:lnTo>
                <a:lnTo>
                  <a:pt x="5663" y="0"/>
                </a:lnTo>
                <a:close/>
              </a:path>
            </a:pathLst>
          </a:custGeom>
          <a:solidFill>
            <a:srgbClr val="ecec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0" y="2721240"/>
            <a:ext cx="2352600" cy="2021400"/>
          </a:xfrm>
          <a:custGeom>
            <a:avLst/>
            <a:gdLst/>
            <a:ahLst/>
            <a:rect l="0" t="0" r="r" b="b"/>
            <a:pathLst>
              <a:path w="6535" h="5615">
                <a:moveTo>
                  <a:pt x="6099" y="0"/>
                </a:moveTo>
                <a:lnTo>
                  <a:pt x="0" y="5240"/>
                </a:lnTo>
                <a:lnTo>
                  <a:pt x="0" y="5615"/>
                </a:lnTo>
                <a:lnTo>
                  <a:pt x="6535" y="0"/>
                </a:lnTo>
                <a:lnTo>
                  <a:pt x="6099" y="0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0" y="2721240"/>
            <a:ext cx="2509200" cy="2156040"/>
          </a:xfrm>
          <a:custGeom>
            <a:avLst/>
            <a:gdLst/>
            <a:ahLst/>
            <a:rect l="0" t="0" r="r" b="b"/>
            <a:pathLst>
              <a:path w="6970" h="5989">
                <a:moveTo>
                  <a:pt x="6535" y="0"/>
                </a:moveTo>
                <a:lnTo>
                  <a:pt x="0" y="5615"/>
                </a:lnTo>
                <a:lnTo>
                  <a:pt x="0" y="5989"/>
                </a:lnTo>
                <a:lnTo>
                  <a:pt x="6970" y="0"/>
                </a:lnTo>
                <a:lnTo>
                  <a:pt x="6535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0" y="2721240"/>
            <a:ext cx="2666160" cy="2290680"/>
          </a:xfrm>
          <a:custGeom>
            <a:avLst/>
            <a:gdLst/>
            <a:ahLst/>
            <a:rect l="0" t="0" r="r" b="b"/>
            <a:pathLst>
              <a:path w="7406" h="6363">
                <a:moveTo>
                  <a:pt x="6970" y="0"/>
                </a:moveTo>
                <a:lnTo>
                  <a:pt x="0" y="5989"/>
                </a:lnTo>
                <a:lnTo>
                  <a:pt x="0" y="6363"/>
                </a:lnTo>
                <a:lnTo>
                  <a:pt x="7406" y="0"/>
                </a:lnTo>
                <a:lnTo>
                  <a:pt x="6970" y="0"/>
                </a:lnTo>
                <a:close/>
              </a:path>
            </a:pathLst>
          </a:custGeom>
          <a:solidFill>
            <a:srgbClr val="eeee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0" y="2721240"/>
            <a:ext cx="2822760" cy="2425680"/>
          </a:xfrm>
          <a:custGeom>
            <a:avLst/>
            <a:gdLst/>
            <a:ahLst/>
            <a:rect l="0" t="0" r="r" b="b"/>
            <a:pathLst>
              <a:path w="7841" h="6738">
                <a:moveTo>
                  <a:pt x="7406" y="0"/>
                </a:moveTo>
                <a:lnTo>
                  <a:pt x="0" y="6363"/>
                </a:lnTo>
                <a:lnTo>
                  <a:pt x="0" y="6738"/>
                </a:lnTo>
                <a:lnTo>
                  <a:pt x="7841" y="0"/>
                </a:lnTo>
                <a:lnTo>
                  <a:pt x="7406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0" y="2721240"/>
            <a:ext cx="2979720" cy="2560320"/>
          </a:xfrm>
          <a:custGeom>
            <a:avLst/>
            <a:gdLst/>
            <a:ahLst/>
            <a:rect l="0" t="0" r="r" b="b"/>
            <a:pathLst>
              <a:path w="8277" h="7112">
                <a:moveTo>
                  <a:pt x="7841" y="0"/>
                </a:moveTo>
                <a:lnTo>
                  <a:pt x="0" y="6738"/>
                </a:lnTo>
                <a:lnTo>
                  <a:pt x="0" y="7112"/>
                </a:lnTo>
                <a:lnTo>
                  <a:pt x="8277" y="0"/>
                </a:lnTo>
                <a:lnTo>
                  <a:pt x="7841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0" y="2721240"/>
            <a:ext cx="3136680" cy="2694960"/>
          </a:xfrm>
          <a:custGeom>
            <a:avLst/>
            <a:gdLst/>
            <a:ahLst/>
            <a:rect l="0" t="0" r="r" b="b"/>
            <a:pathLst>
              <a:path w="8713" h="7486">
                <a:moveTo>
                  <a:pt x="8277" y="0"/>
                </a:moveTo>
                <a:lnTo>
                  <a:pt x="0" y="7112"/>
                </a:lnTo>
                <a:lnTo>
                  <a:pt x="0" y="7486"/>
                </a:lnTo>
                <a:lnTo>
                  <a:pt x="8713" y="0"/>
                </a:lnTo>
                <a:lnTo>
                  <a:pt x="8277" y="0"/>
                </a:lnTo>
                <a:close/>
              </a:path>
            </a:pathLst>
          </a:custGeom>
          <a:solidFill>
            <a:srgbClr val="f0f0f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0" y="2721240"/>
            <a:ext cx="3763800" cy="3233880"/>
          </a:xfrm>
          <a:custGeom>
            <a:avLst/>
            <a:gdLst/>
            <a:ahLst/>
            <a:rect l="0" t="0" r="r" b="b"/>
            <a:pathLst>
              <a:path w="10455" h="8983">
                <a:moveTo>
                  <a:pt x="8713" y="0"/>
                </a:moveTo>
                <a:lnTo>
                  <a:pt x="0" y="7486"/>
                </a:lnTo>
                <a:lnTo>
                  <a:pt x="0" y="8983"/>
                </a:lnTo>
                <a:lnTo>
                  <a:pt x="10455" y="0"/>
                </a:lnTo>
                <a:lnTo>
                  <a:pt x="8713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0" y="2721240"/>
            <a:ext cx="4814640" cy="4136760"/>
          </a:xfrm>
          <a:custGeom>
            <a:avLst/>
            <a:gdLst/>
            <a:ahLst/>
            <a:rect l="0" t="0" r="r" b="b"/>
            <a:pathLst>
              <a:path w="13374" h="11491">
                <a:moveTo>
                  <a:pt x="10455" y="0"/>
                </a:moveTo>
                <a:lnTo>
                  <a:pt x="0" y="8982"/>
                </a:lnTo>
                <a:lnTo>
                  <a:pt x="0" y="11491"/>
                </a:lnTo>
                <a:lnTo>
                  <a:pt x="13374" y="0"/>
                </a:lnTo>
                <a:lnTo>
                  <a:pt x="1045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0" y="2721240"/>
            <a:ext cx="5018400" cy="4136760"/>
          </a:xfrm>
          <a:custGeom>
            <a:avLst/>
            <a:gdLst/>
            <a:ahLst/>
            <a:rect l="0" t="0" r="r" b="b"/>
            <a:pathLst>
              <a:path w="13940" h="11491">
                <a:moveTo>
                  <a:pt x="13374" y="0"/>
                </a:moveTo>
                <a:lnTo>
                  <a:pt x="0" y="11491"/>
                </a:lnTo>
                <a:lnTo>
                  <a:pt x="565" y="11491"/>
                </a:lnTo>
                <a:lnTo>
                  <a:pt x="13940" y="0"/>
                </a:lnTo>
                <a:lnTo>
                  <a:pt x="1337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203400" y="2721240"/>
            <a:ext cx="5018760" cy="4136760"/>
          </a:xfrm>
          <a:custGeom>
            <a:avLst/>
            <a:gdLst/>
            <a:ahLst/>
            <a:rect l="0" t="0" r="r" b="b"/>
            <a:pathLst>
              <a:path w="13941" h="11491">
                <a:moveTo>
                  <a:pt x="13375" y="0"/>
                </a:moveTo>
                <a:lnTo>
                  <a:pt x="0" y="11491"/>
                </a:lnTo>
                <a:lnTo>
                  <a:pt x="566" y="11491"/>
                </a:lnTo>
                <a:lnTo>
                  <a:pt x="13941" y="0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407160" y="2721240"/>
            <a:ext cx="4815000" cy="4136760"/>
          </a:xfrm>
          <a:custGeom>
            <a:avLst/>
            <a:gdLst/>
            <a:ahLst/>
            <a:rect l="0" t="0" r="r" b="b"/>
            <a:pathLst>
              <a:path w="13375" h="11491">
                <a:moveTo>
                  <a:pt x="13375" y="0"/>
                </a:moveTo>
                <a:lnTo>
                  <a:pt x="0" y="11491"/>
                </a:lnTo>
                <a:lnTo>
                  <a:pt x="13375" y="11491"/>
                </a:lnTo>
                <a:lnTo>
                  <a:pt x="13375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0" y="-228600"/>
            <a:ext cx="3114000" cy="2950200"/>
          </a:xfrm>
          <a:custGeom>
            <a:avLst/>
            <a:gdLst/>
            <a:ahLst/>
            <a:rect l="0" t="0" r="r" b="b"/>
            <a:pathLst>
              <a:path w="8650" h="8195">
                <a:moveTo>
                  <a:pt x="0" y="1"/>
                </a:moveTo>
                <a:lnTo>
                  <a:pt x="0" y="8195"/>
                </a:lnTo>
                <a:lnTo>
                  <a:pt x="8650" y="0"/>
                </a:lnTo>
                <a:lnTo>
                  <a:pt x="0" y="1"/>
                </a:lnTo>
                <a:close/>
              </a:path>
            </a:pathLst>
          </a:custGeom>
          <a:solidFill>
            <a:srgbClr val="fafa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3369600" y="4524120"/>
            <a:ext cx="8822520" cy="2562480"/>
          </a:xfrm>
          <a:custGeom>
            <a:avLst/>
            <a:gdLst/>
            <a:ahLst/>
            <a:rect l="0" t="0" r="r" b="b"/>
            <a:pathLst>
              <a:path w="24507" h="7118">
                <a:moveTo>
                  <a:pt x="24507" y="7118"/>
                </a:moveTo>
                <a:lnTo>
                  <a:pt x="24507" y="4886"/>
                </a:lnTo>
                <a:lnTo>
                  <a:pt x="5169" y="7"/>
                </a:lnTo>
                <a:lnTo>
                  <a:pt x="5146" y="0"/>
                </a:lnTo>
                <a:lnTo>
                  <a:pt x="0" y="7118"/>
                </a:lnTo>
                <a:lnTo>
                  <a:pt x="24507" y="7118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0" y="2721240"/>
            <a:ext cx="2224440" cy="4365360"/>
          </a:xfrm>
          <a:custGeom>
            <a:avLst/>
            <a:gdLst/>
            <a:ahLst/>
            <a:rect l="0" t="0" r="r" b="b"/>
            <a:pathLst>
              <a:path w="6179" h="12126">
                <a:moveTo>
                  <a:pt x="6179" y="12126"/>
                </a:moveTo>
                <a:lnTo>
                  <a:pt x="0" y="0"/>
                </a:lnTo>
                <a:lnTo>
                  <a:pt x="0" y="12126"/>
                </a:lnTo>
                <a:lnTo>
                  <a:pt x="6179" y="12126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888840" y="853560"/>
            <a:ext cx="118800" cy="56520"/>
          </a:xfrm>
          <a:custGeom>
            <a:avLst/>
            <a:gdLst/>
            <a:ahLst/>
            <a:rect l="0" t="0" r="r" b="b"/>
            <a:pathLst>
              <a:path w="330" h="157">
                <a:moveTo>
                  <a:pt x="136" y="110"/>
                </a:moveTo>
                <a:cubicBezTo>
                  <a:pt x="111" y="110"/>
                  <a:pt x="56" y="186"/>
                  <a:pt x="12" y="145"/>
                </a:cubicBezTo>
                <a:cubicBezTo>
                  <a:pt x="-4" y="131"/>
                  <a:pt x="75" y="102"/>
                  <a:pt x="72" y="77"/>
                </a:cubicBezTo>
                <a:cubicBezTo>
                  <a:pt x="69" y="56"/>
                  <a:pt x="-27" y="24"/>
                  <a:pt x="7" y="5"/>
                </a:cubicBezTo>
                <a:cubicBezTo>
                  <a:pt x="41" y="-15"/>
                  <a:pt x="91" y="34"/>
                  <a:pt x="129" y="35"/>
                </a:cubicBezTo>
                <a:cubicBezTo>
                  <a:pt x="211" y="37"/>
                  <a:pt x="274" y="5"/>
                  <a:pt x="275" y="5"/>
                </a:cubicBezTo>
                <a:cubicBezTo>
                  <a:pt x="294" y="-5"/>
                  <a:pt x="316" y="3"/>
                  <a:pt x="326" y="21"/>
                </a:cubicBezTo>
                <a:cubicBezTo>
                  <a:pt x="336" y="41"/>
                  <a:pt x="327" y="64"/>
                  <a:pt x="309" y="73"/>
                </a:cubicBezTo>
                <a:cubicBezTo>
                  <a:pt x="304" y="75"/>
                  <a:pt x="232" y="110"/>
                  <a:pt x="136" y="11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790560" y="79992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961" y="1218"/>
                </a:moveTo>
                <a:cubicBezTo>
                  <a:pt x="823" y="1218"/>
                  <a:pt x="678" y="1120"/>
                  <a:pt x="678" y="937"/>
                </a:cubicBezTo>
                <a:cubicBezTo>
                  <a:pt x="678" y="891"/>
                  <a:pt x="647" y="881"/>
                  <a:pt x="621" y="881"/>
                </a:cubicBezTo>
                <a:cubicBezTo>
                  <a:pt x="596" y="881"/>
                  <a:pt x="565" y="891"/>
                  <a:pt x="565" y="937"/>
                </a:cubicBezTo>
                <a:cubicBezTo>
                  <a:pt x="565" y="1120"/>
                  <a:pt x="419" y="1218"/>
                  <a:pt x="282" y="1218"/>
                </a:cubicBezTo>
                <a:cubicBezTo>
                  <a:pt x="145" y="1218"/>
                  <a:pt x="0" y="1124"/>
                  <a:pt x="0" y="937"/>
                </a:cubicBezTo>
                <a:cubicBezTo>
                  <a:pt x="0" y="487"/>
                  <a:pt x="489" y="425"/>
                  <a:pt x="489" y="487"/>
                </a:cubicBezTo>
                <a:cubicBezTo>
                  <a:pt x="489" y="549"/>
                  <a:pt x="226" y="449"/>
                  <a:pt x="226" y="900"/>
                </a:cubicBezTo>
                <a:cubicBezTo>
                  <a:pt x="226" y="975"/>
                  <a:pt x="256" y="993"/>
                  <a:pt x="282" y="993"/>
                </a:cubicBezTo>
                <a:cubicBezTo>
                  <a:pt x="308" y="993"/>
                  <a:pt x="339" y="984"/>
                  <a:pt x="339" y="937"/>
                </a:cubicBezTo>
                <a:cubicBezTo>
                  <a:pt x="339" y="754"/>
                  <a:pt x="484" y="655"/>
                  <a:pt x="621" y="655"/>
                </a:cubicBezTo>
                <a:cubicBezTo>
                  <a:pt x="758" y="655"/>
                  <a:pt x="904" y="754"/>
                  <a:pt x="904" y="937"/>
                </a:cubicBezTo>
                <a:cubicBezTo>
                  <a:pt x="904" y="984"/>
                  <a:pt x="936" y="993"/>
                  <a:pt x="962" y="993"/>
                </a:cubicBezTo>
                <a:cubicBezTo>
                  <a:pt x="987" y="993"/>
                  <a:pt x="1018" y="984"/>
                  <a:pt x="1018" y="937"/>
                </a:cubicBezTo>
                <a:lnTo>
                  <a:pt x="1018" y="374"/>
                </a:lnTo>
                <a:cubicBezTo>
                  <a:pt x="1018" y="244"/>
                  <a:pt x="899" y="225"/>
                  <a:pt x="829" y="225"/>
                </a:cubicBezTo>
                <a:cubicBezTo>
                  <a:pt x="829" y="225"/>
                  <a:pt x="716" y="262"/>
                  <a:pt x="603" y="262"/>
                </a:cubicBezTo>
                <a:cubicBezTo>
                  <a:pt x="489" y="262"/>
                  <a:pt x="452" y="174"/>
                  <a:pt x="452" y="112"/>
                </a:cubicBezTo>
                <a:cubicBezTo>
                  <a:pt x="452" y="50"/>
                  <a:pt x="602" y="0"/>
                  <a:pt x="829" y="0"/>
                </a:cubicBezTo>
                <a:cubicBezTo>
                  <a:pt x="1056" y="0"/>
                  <a:pt x="1244" y="150"/>
                  <a:pt x="1244" y="374"/>
                </a:cubicBezTo>
                <a:lnTo>
                  <a:pt x="1244" y="937"/>
                </a:lnTo>
                <a:cubicBezTo>
                  <a:pt x="1244" y="1120"/>
                  <a:pt x="1098" y="1218"/>
                  <a:pt x="961" y="1218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1014120" y="824400"/>
            <a:ext cx="25200" cy="24480"/>
          </a:xfrm>
          <a:custGeom>
            <a:avLst/>
            <a:gdLst/>
            <a:ahLst/>
            <a:rect l="0" t="0" r="r" b="b"/>
            <a:pathLst>
              <a:path w="70" h="68">
                <a:moveTo>
                  <a:pt x="70" y="34"/>
                </a:moveTo>
                <a:cubicBezTo>
                  <a:pt x="70" y="44"/>
                  <a:pt x="67" y="52"/>
                  <a:pt x="60" y="58"/>
                </a:cubicBezTo>
                <a:cubicBezTo>
                  <a:pt x="54" y="65"/>
                  <a:pt x="44" y="68"/>
                  <a:pt x="35" y="68"/>
                </a:cubicBezTo>
                <a:cubicBezTo>
                  <a:pt x="25" y="68"/>
                  <a:pt x="17" y="65"/>
                  <a:pt x="10" y="58"/>
                </a:cubicBezTo>
                <a:cubicBezTo>
                  <a:pt x="4" y="52"/>
                  <a:pt x="0" y="44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7" y="3"/>
                  <a:pt x="25" y="0"/>
                  <a:pt x="35" y="0"/>
                </a:cubicBezTo>
                <a:cubicBezTo>
                  <a:pt x="44" y="0"/>
                  <a:pt x="54" y="3"/>
                  <a:pt x="60" y="10"/>
                </a:cubicBezTo>
                <a:cubicBezTo>
                  <a:pt x="67" y="16"/>
                  <a:pt x="70" y="25"/>
                  <a:pt x="70" y="3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1255680" y="727560"/>
            <a:ext cx="36493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Python: Classes 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 txBox="1"/>
          <p:nvPr/>
        </p:nvSpPr>
        <p:spPr>
          <a:xfrm>
            <a:off x="4830480" y="731160"/>
            <a:ext cx="653040" cy="66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3480" spc="-1" strike="noStrike">
                <a:solidFill>
                  <a:srgbClr val="224466"/>
                </a:solidFill>
                <a:latin typeface="NotoSansThai"/>
                <a:cs typeface="NotoSansThai"/>
              </a:rPr>
              <a:t>และ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757080" y="2976480"/>
            <a:ext cx="5200920" cy="3124440"/>
          </a:xfrm>
          <a:custGeom>
            <a:avLst/>
            <a:gdLst/>
            <a:ahLst/>
            <a:rect l="0" t="0" r="r" b="b"/>
            <a:pathLst>
              <a:path w="14447" h="8679">
                <a:moveTo>
                  <a:pt x="0" y="853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4"/>
                  <a:pt x="14349" y="7"/>
                  <a:pt x="14357" y="11"/>
                </a:cubicBezTo>
                <a:cubicBezTo>
                  <a:pt x="14366" y="14"/>
                  <a:pt x="14375" y="19"/>
                  <a:pt x="14383" y="24"/>
                </a:cubicBezTo>
                <a:cubicBezTo>
                  <a:pt x="14390" y="30"/>
                  <a:pt x="14398" y="36"/>
                  <a:pt x="14405" y="42"/>
                </a:cubicBezTo>
                <a:cubicBezTo>
                  <a:pt x="14411" y="49"/>
                  <a:pt x="14417" y="56"/>
                  <a:pt x="14423" y="64"/>
                </a:cubicBezTo>
                <a:cubicBezTo>
                  <a:pt x="14428" y="72"/>
                  <a:pt x="14432" y="81"/>
                  <a:pt x="14436" y="90"/>
                </a:cubicBezTo>
                <a:cubicBezTo>
                  <a:pt x="14440" y="98"/>
                  <a:pt x="14443" y="107"/>
                  <a:pt x="14444" y="117"/>
                </a:cubicBezTo>
                <a:cubicBezTo>
                  <a:pt x="14446" y="126"/>
                  <a:pt x="14447" y="136"/>
                  <a:pt x="14447" y="145"/>
                </a:cubicBezTo>
                <a:lnTo>
                  <a:pt x="14447" y="8534"/>
                </a:lnTo>
                <a:cubicBezTo>
                  <a:pt x="14447" y="8543"/>
                  <a:pt x="14446" y="8553"/>
                  <a:pt x="14444" y="8562"/>
                </a:cubicBezTo>
                <a:cubicBezTo>
                  <a:pt x="14443" y="8571"/>
                  <a:pt x="14440" y="8580"/>
                  <a:pt x="14436" y="8589"/>
                </a:cubicBezTo>
                <a:cubicBezTo>
                  <a:pt x="14432" y="8598"/>
                  <a:pt x="14428" y="8606"/>
                  <a:pt x="14423" y="8614"/>
                </a:cubicBezTo>
                <a:cubicBezTo>
                  <a:pt x="14417" y="8622"/>
                  <a:pt x="14411" y="8630"/>
                  <a:pt x="14405" y="8636"/>
                </a:cubicBezTo>
                <a:cubicBezTo>
                  <a:pt x="14398" y="8643"/>
                  <a:pt x="14390" y="8649"/>
                  <a:pt x="14383" y="8655"/>
                </a:cubicBezTo>
                <a:cubicBezTo>
                  <a:pt x="14375" y="8660"/>
                  <a:pt x="14366" y="8664"/>
                  <a:pt x="14357" y="8668"/>
                </a:cubicBezTo>
                <a:cubicBezTo>
                  <a:pt x="14349" y="8672"/>
                  <a:pt x="14339" y="8674"/>
                  <a:pt x="14330" y="8676"/>
                </a:cubicBezTo>
                <a:cubicBezTo>
                  <a:pt x="14321" y="8678"/>
                  <a:pt x="14311" y="8679"/>
                  <a:pt x="14302" y="8679"/>
                </a:cubicBezTo>
                <a:lnTo>
                  <a:pt x="145" y="8679"/>
                </a:lnTo>
                <a:cubicBezTo>
                  <a:pt x="136" y="8679"/>
                  <a:pt x="126" y="8678"/>
                  <a:pt x="117" y="8676"/>
                </a:cubicBezTo>
                <a:cubicBezTo>
                  <a:pt x="108" y="8674"/>
                  <a:pt x="99" y="8672"/>
                  <a:pt x="90" y="8668"/>
                </a:cubicBezTo>
                <a:cubicBezTo>
                  <a:pt x="81" y="8664"/>
                  <a:pt x="73" y="8660"/>
                  <a:pt x="65" y="8655"/>
                </a:cubicBezTo>
                <a:cubicBezTo>
                  <a:pt x="57" y="8649"/>
                  <a:pt x="49" y="8643"/>
                  <a:pt x="43" y="8636"/>
                </a:cubicBezTo>
                <a:cubicBezTo>
                  <a:pt x="36" y="8630"/>
                  <a:pt x="30" y="8622"/>
                  <a:pt x="24" y="8614"/>
                </a:cubicBezTo>
                <a:cubicBezTo>
                  <a:pt x="19" y="8606"/>
                  <a:pt x="15" y="8598"/>
                  <a:pt x="11" y="8589"/>
                </a:cubicBezTo>
                <a:cubicBezTo>
                  <a:pt x="7" y="8580"/>
                  <a:pt x="5" y="8571"/>
                  <a:pt x="3" y="8562"/>
                </a:cubicBezTo>
                <a:cubicBezTo>
                  <a:pt x="1" y="8553"/>
                  <a:pt x="0" y="8543"/>
                  <a:pt x="0" y="8534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757080" y="2976480"/>
            <a:ext cx="5200920" cy="3124440"/>
          </a:xfrm>
          <a:custGeom>
            <a:avLst/>
            <a:gdLst/>
            <a:ahLst/>
            <a:rect l="0" t="0" r="r" b="b"/>
            <a:pathLst>
              <a:path w="14447" h="8679">
                <a:moveTo>
                  <a:pt x="0" y="853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4"/>
                  <a:pt x="14349" y="7"/>
                  <a:pt x="14357" y="11"/>
                </a:cubicBezTo>
                <a:cubicBezTo>
                  <a:pt x="14366" y="14"/>
                  <a:pt x="14375" y="19"/>
                  <a:pt x="14383" y="24"/>
                </a:cubicBezTo>
                <a:cubicBezTo>
                  <a:pt x="14390" y="30"/>
                  <a:pt x="14398" y="36"/>
                  <a:pt x="14405" y="42"/>
                </a:cubicBezTo>
                <a:cubicBezTo>
                  <a:pt x="14411" y="49"/>
                  <a:pt x="14417" y="56"/>
                  <a:pt x="14423" y="64"/>
                </a:cubicBezTo>
                <a:cubicBezTo>
                  <a:pt x="14428" y="72"/>
                  <a:pt x="14432" y="81"/>
                  <a:pt x="14436" y="90"/>
                </a:cubicBezTo>
                <a:cubicBezTo>
                  <a:pt x="14440" y="98"/>
                  <a:pt x="14443" y="107"/>
                  <a:pt x="14444" y="117"/>
                </a:cubicBezTo>
                <a:cubicBezTo>
                  <a:pt x="14446" y="126"/>
                  <a:pt x="14447" y="136"/>
                  <a:pt x="14447" y="145"/>
                </a:cubicBezTo>
                <a:lnTo>
                  <a:pt x="14447" y="8534"/>
                </a:lnTo>
                <a:cubicBezTo>
                  <a:pt x="14447" y="8543"/>
                  <a:pt x="14446" y="8553"/>
                  <a:pt x="14444" y="8562"/>
                </a:cubicBezTo>
                <a:cubicBezTo>
                  <a:pt x="14443" y="8571"/>
                  <a:pt x="14440" y="8580"/>
                  <a:pt x="14436" y="8589"/>
                </a:cubicBezTo>
                <a:cubicBezTo>
                  <a:pt x="14432" y="8598"/>
                  <a:pt x="14428" y="8606"/>
                  <a:pt x="14423" y="8614"/>
                </a:cubicBezTo>
                <a:cubicBezTo>
                  <a:pt x="14417" y="8622"/>
                  <a:pt x="14411" y="8630"/>
                  <a:pt x="14405" y="8636"/>
                </a:cubicBezTo>
                <a:cubicBezTo>
                  <a:pt x="14398" y="8643"/>
                  <a:pt x="14390" y="8649"/>
                  <a:pt x="14383" y="8655"/>
                </a:cubicBezTo>
                <a:cubicBezTo>
                  <a:pt x="14375" y="8660"/>
                  <a:pt x="14366" y="8664"/>
                  <a:pt x="14357" y="8668"/>
                </a:cubicBezTo>
                <a:cubicBezTo>
                  <a:pt x="14349" y="8672"/>
                  <a:pt x="14339" y="8674"/>
                  <a:pt x="14330" y="8676"/>
                </a:cubicBezTo>
                <a:cubicBezTo>
                  <a:pt x="14321" y="8678"/>
                  <a:pt x="14311" y="8679"/>
                  <a:pt x="14302" y="8679"/>
                </a:cubicBezTo>
                <a:lnTo>
                  <a:pt x="145" y="8679"/>
                </a:lnTo>
                <a:cubicBezTo>
                  <a:pt x="136" y="8679"/>
                  <a:pt x="126" y="8678"/>
                  <a:pt x="117" y="8676"/>
                </a:cubicBezTo>
                <a:cubicBezTo>
                  <a:pt x="108" y="8674"/>
                  <a:pt x="99" y="8672"/>
                  <a:pt x="90" y="8668"/>
                </a:cubicBezTo>
                <a:cubicBezTo>
                  <a:pt x="81" y="8664"/>
                  <a:pt x="73" y="8660"/>
                  <a:pt x="65" y="8655"/>
                </a:cubicBezTo>
                <a:cubicBezTo>
                  <a:pt x="57" y="8649"/>
                  <a:pt x="49" y="8643"/>
                  <a:pt x="43" y="8636"/>
                </a:cubicBezTo>
                <a:cubicBezTo>
                  <a:pt x="36" y="8630"/>
                  <a:pt x="30" y="8622"/>
                  <a:pt x="24" y="8614"/>
                </a:cubicBezTo>
                <a:cubicBezTo>
                  <a:pt x="19" y="8606"/>
                  <a:pt x="15" y="8598"/>
                  <a:pt x="11" y="8589"/>
                </a:cubicBezTo>
                <a:cubicBezTo>
                  <a:pt x="7" y="8580"/>
                  <a:pt x="5" y="8571"/>
                  <a:pt x="3" y="8562"/>
                </a:cubicBezTo>
                <a:cubicBezTo>
                  <a:pt x="1" y="8553"/>
                  <a:pt x="0" y="8543"/>
                  <a:pt x="0" y="8534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1054800" y="1930680"/>
            <a:ext cx="10440" cy="120960"/>
          </a:xfrm>
          <a:custGeom>
            <a:avLst/>
            <a:gdLst/>
            <a:ahLst/>
            <a:rect l="0" t="0" r="r" b="b"/>
            <a:pathLst>
              <a:path w="29" h="336">
                <a:moveTo>
                  <a:pt x="29" y="7"/>
                </a:moveTo>
                <a:cubicBezTo>
                  <a:pt x="29" y="3"/>
                  <a:pt x="25" y="0"/>
                  <a:pt x="21" y="0"/>
                </a:cubicBezTo>
                <a:lnTo>
                  <a:pt x="7" y="0"/>
                </a:lnTo>
                <a:cubicBezTo>
                  <a:pt x="3" y="0"/>
                  <a:pt x="0" y="3"/>
                  <a:pt x="0" y="7"/>
                </a:cubicBezTo>
                <a:lnTo>
                  <a:pt x="0" y="329"/>
                </a:lnTo>
                <a:cubicBezTo>
                  <a:pt x="0" y="333"/>
                  <a:pt x="3" y="336"/>
                  <a:pt x="7" y="336"/>
                </a:cubicBezTo>
                <a:lnTo>
                  <a:pt x="21" y="336"/>
                </a:lnTo>
                <a:cubicBezTo>
                  <a:pt x="25" y="336"/>
                  <a:pt x="29" y="333"/>
                  <a:pt x="29" y="329"/>
                </a:cubicBezTo>
                <a:lnTo>
                  <a:pt x="29" y="7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1044720" y="2031120"/>
            <a:ext cx="30600" cy="30600"/>
          </a:xfrm>
          <a:custGeom>
            <a:avLst/>
            <a:gdLst/>
            <a:ahLst/>
            <a:rect l="0" t="0" r="r" b="b"/>
            <a:pathLst>
              <a:path w="85" h="85">
                <a:moveTo>
                  <a:pt x="85" y="42"/>
                </a:moveTo>
                <a:cubicBezTo>
                  <a:pt x="85" y="49"/>
                  <a:pt x="84" y="54"/>
                  <a:pt x="82" y="59"/>
                </a:cubicBezTo>
                <a:cubicBezTo>
                  <a:pt x="80" y="64"/>
                  <a:pt x="77" y="69"/>
                  <a:pt x="73" y="73"/>
                </a:cubicBezTo>
                <a:cubicBezTo>
                  <a:pt x="69" y="77"/>
                  <a:pt x="64" y="80"/>
                  <a:pt x="59" y="82"/>
                </a:cubicBezTo>
                <a:cubicBezTo>
                  <a:pt x="54" y="84"/>
                  <a:pt x="49" y="85"/>
                  <a:pt x="42" y="85"/>
                </a:cubicBezTo>
                <a:cubicBezTo>
                  <a:pt x="37" y="85"/>
                  <a:pt x="31" y="84"/>
                  <a:pt x="26" y="82"/>
                </a:cubicBezTo>
                <a:cubicBezTo>
                  <a:pt x="21" y="80"/>
                  <a:pt x="16" y="77"/>
                  <a:pt x="12" y="73"/>
                </a:cubicBezTo>
                <a:cubicBezTo>
                  <a:pt x="9" y="69"/>
                  <a:pt x="6" y="64"/>
                  <a:pt x="3" y="59"/>
                </a:cubicBezTo>
                <a:cubicBezTo>
                  <a:pt x="1" y="54"/>
                  <a:pt x="0" y="49"/>
                  <a:pt x="0" y="42"/>
                </a:cubicBezTo>
                <a:cubicBezTo>
                  <a:pt x="0" y="36"/>
                  <a:pt x="1" y="31"/>
                  <a:pt x="3" y="26"/>
                </a:cubicBezTo>
                <a:cubicBezTo>
                  <a:pt x="6" y="21"/>
                  <a:pt x="9" y="16"/>
                  <a:pt x="12" y="12"/>
                </a:cubicBezTo>
                <a:cubicBezTo>
                  <a:pt x="16" y="8"/>
                  <a:pt x="21" y="5"/>
                  <a:pt x="26" y="3"/>
                </a:cubicBezTo>
                <a:cubicBezTo>
                  <a:pt x="31" y="1"/>
                  <a:pt x="37" y="0"/>
                  <a:pt x="42" y="0"/>
                </a:cubicBezTo>
                <a:cubicBezTo>
                  <a:pt x="49" y="0"/>
                  <a:pt x="54" y="1"/>
                  <a:pt x="59" y="3"/>
                </a:cubicBezTo>
                <a:cubicBezTo>
                  <a:pt x="64" y="5"/>
                  <a:pt x="69" y="8"/>
                  <a:pt x="73" y="12"/>
                </a:cubicBezTo>
                <a:cubicBezTo>
                  <a:pt x="77" y="16"/>
                  <a:pt x="80" y="21"/>
                  <a:pt x="82" y="26"/>
                </a:cubicBezTo>
                <a:cubicBezTo>
                  <a:pt x="84" y="31"/>
                  <a:pt x="85" y="36"/>
                  <a:pt x="85" y="42"/>
                </a:cubicBezTo>
                <a:close/>
              </a:path>
            </a:pathLst>
          </a:custGeom>
          <a:solidFill>
            <a:srgbClr val="f190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1049760" y="206136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4" y="43"/>
                  <a:pt x="49" y="49"/>
                </a:cubicBezTo>
                <a:cubicBezTo>
                  <a:pt x="43" y="54"/>
                  <a:pt x="37" y="57"/>
                  <a:pt x="29" y="57"/>
                </a:cubicBezTo>
                <a:cubicBezTo>
                  <a:pt x="20" y="57"/>
                  <a:pt x="14" y="54"/>
                  <a:pt x="8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0"/>
                  <a:pt x="3" y="14"/>
                  <a:pt x="8" y="8"/>
                </a:cubicBezTo>
                <a:cubicBezTo>
                  <a:pt x="14" y="3"/>
                  <a:pt x="20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4"/>
                  <a:pt x="57" y="20"/>
                  <a:pt x="57" y="29"/>
                </a:cubicBezTo>
                <a:close/>
              </a:path>
            </a:pathLst>
          </a:custGeom>
          <a:solidFill>
            <a:srgbClr val="f190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783360" y="1850040"/>
            <a:ext cx="342360" cy="360000"/>
          </a:xfrm>
          <a:custGeom>
            <a:avLst/>
            <a:gdLst/>
            <a:ahLst/>
            <a:rect l="0" t="0" r="r" b="b"/>
            <a:pathLst>
              <a:path w="951" h="1000">
                <a:moveTo>
                  <a:pt x="923" y="224"/>
                </a:moveTo>
                <a:lnTo>
                  <a:pt x="807" y="224"/>
                </a:lnTo>
                <a:lnTo>
                  <a:pt x="272" y="2"/>
                </a:lnTo>
                <a:lnTo>
                  <a:pt x="272" y="1"/>
                </a:lnTo>
                <a:cubicBezTo>
                  <a:pt x="271" y="1"/>
                  <a:pt x="271" y="1"/>
                  <a:pt x="270" y="1"/>
                </a:cubicBezTo>
                <a:cubicBezTo>
                  <a:pt x="269" y="1"/>
                  <a:pt x="268" y="0"/>
                  <a:pt x="266" y="0"/>
                </a:cubicBezTo>
                <a:cubicBezTo>
                  <a:pt x="264" y="0"/>
                  <a:pt x="263" y="1"/>
                  <a:pt x="261" y="1"/>
                </a:cubicBezTo>
                <a:cubicBezTo>
                  <a:pt x="260" y="2"/>
                  <a:pt x="259" y="3"/>
                  <a:pt x="258" y="4"/>
                </a:cubicBezTo>
                <a:cubicBezTo>
                  <a:pt x="257" y="4"/>
                  <a:pt x="257" y="4"/>
                  <a:pt x="257" y="4"/>
                </a:cubicBezTo>
                <a:cubicBezTo>
                  <a:pt x="255" y="6"/>
                  <a:pt x="254" y="7"/>
                  <a:pt x="254" y="9"/>
                </a:cubicBezTo>
                <a:cubicBezTo>
                  <a:pt x="253" y="9"/>
                  <a:pt x="253" y="10"/>
                  <a:pt x="253" y="10"/>
                </a:cubicBezTo>
                <a:lnTo>
                  <a:pt x="98" y="228"/>
                </a:lnTo>
                <a:lnTo>
                  <a:pt x="97" y="228"/>
                </a:lnTo>
                <a:cubicBezTo>
                  <a:pt x="89" y="233"/>
                  <a:pt x="84" y="242"/>
                  <a:pt x="84" y="252"/>
                </a:cubicBezTo>
                <a:lnTo>
                  <a:pt x="84" y="308"/>
                </a:lnTo>
                <a:cubicBezTo>
                  <a:pt x="84" y="323"/>
                  <a:pt x="96" y="336"/>
                  <a:pt x="112" y="336"/>
                </a:cubicBezTo>
                <a:lnTo>
                  <a:pt x="154" y="336"/>
                </a:lnTo>
                <a:lnTo>
                  <a:pt x="50" y="944"/>
                </a:lnTo>
                <a:lnTo>
                  <a:pt x="0" y="944"/>
                </a:lnTo>
                <a:lnTo>
                  <a:pt x="0" y="1000"/>
                </a:lnTo>
                <a:lnTo>
                  <a:pt x="531" y="1000"/>
                </a:lnTo>
                <a:lnTo>
                  <a:pt x="531" y="944"/>
                </a:lnTo>
                <a:lnTo>
                  <a:pt x="482" y="944"/>
                </a:lnTo>
                <a:lnTo>
                  <a:pt x="378" y="336"/>
                </a:lnTo>
                <a:lnTo>
                  <a:pt x="923" y="336"/>
                </a:lnTo>
                <a:cubicBezTo>
                  <a:pt x="938" y="336"/>
                  <a:pt x="951" y="323"/>
                  <a:pt x="951" y="308"/>
                </a:cubicBezTo>
                <a:lnTo>
                  <a:pt x="951" y="252"/>
                </a:lnTo>
                <a:cubicBezTo>
                  <a:pt x="951" y="236"/>
                  <a:pt x="938" y="224"/>
                  <a:pt x="923" y="224"/>
                </a:cubicBezTo>
                <a:moveTo>
                  <a:pt x="315" y="336"/>
                </a:moveTo>
                <a:lnTo>
                  <a:pt x="266" y="375"/>
                </a:lnTo>
                <a:lnTo>
                  <a:pt x="218" y="336"/>
                </a:lnTo>
                <a:lnTo>
                  <a:pt x="315" y="336"/>
                </a:lnTo>
                <a:moveTo>
                  <a:pt x="266" y="589"/>
                </a:moveTo>
                <a:lnTo>
                  <a:pt x="369" y="656"/>
                </a:lnTo>
                <a:lnTo>
                  <a:pt x="266" y="712"/>
                </a:lnTo>
                <a:lnTo>
                  <a:pt x="163" y="656"/>
                </a:lnTo>
                <a:lnTo>
                  <a:pt x="266" y="589"/>
                </a:lnTo>
                <a:moveTo>
                  <a:pt x="164" y="609"/>
                </a:moveTo>
                <a:lnTo>
                  <a:pt x="177" y="531"/>
                </a:lnTo>
                <a:lnTo>
                  <a:pt x="230" y="566"/>
                </a:lnTo>
                <a:lnTo>
                  <a:pt x="164" y="609"/>
                </a:lnTo>
                <a:moveTo>
                  <a:pt x="303" y="566"/>
                </a:moveTo>
                <a:lnTo>
                  <a:pt x="355" y="531"/>
                </a:lnTo>
                <a:lnTo>
                  <a:pt x="368" y="609"/>
                </a:lnTo>
                <a:lnTo>
                  <a:pt x="303" y="566"/>
                </a:lnTo>
                <a:moveTo>
                  <a:pt x="266" y="541"/>
                </a:moveTo>
                <a:lnTo>
                  <a:pt x="186" y="489"/>
                </a:lnTo>
                <a:lnTo>
                  <a:pt x="266" y="424"/>
                </a:lnTo>
                <a:lnTo>
                  <a:pt x="345" y="489"/>
                </a:lnTo>
                <a:lnTo>
                  <a:pt x="266" y="541"/>
                </a:lnTo>
                <a:moveTo>
                  <a:pt x="194" y="433"/>
                </a:moveTo>
                <a:lnTo>
                  <a:pt x="205" y="373"/>
                </a:lnTo>
                <a:lnTo>
                  <a:pt x="237" y="399"/>
                </a:lnTo>
                <a:lnTo>
                  <a:pt x="194" y="433"/>
                </a:lnTo>
                <a:moveTo>
                  <a:pt x="296" y="399"/>
                </a:moveTo>
                <a:lnTo>
                  <a:pt x="328" y="373"/>
                </a:lnTo>
                <a:lnTo>
                  <a:pt x="338" y="433"/>
                </a:lnTo>
                <a:lnTo>
                  <a:pt x="296" y="399"/>
                </a:lnTo>
                <a:moveTo>
                  <a:pt x="135" y="224"/>
                </a:moveTo>
                <a:lnTo>
                  <a:pt x="252" y="59"/>
                </a:lnTo>
                <a:lnTo>
                  <a:pt x="252" y="168"/>
                </a:lnTo>
                <a:lnTo>
                  <a:pt x="196" y="168"/>
                </a:lnTo>
                <a:cubicBezTo>
                  <a:pt x="180" y="168"/>
                  <a:pt x="168" y="180"/>
                  <a:pt x="168" y="196"/>
                </a:cubicBezTo>
                <a:lnTo>
                  <a:pt x="168" y="224"/>
                </a:lnTo>
                <a:lnTo>
                  <a:pt x="135" y="224"/>
                </a:lnTo>
                <a:moveTo>
                  <a:pt x="150" y="692"/>
                </a:moveTo>
                <a:lnTo>
                  <a:pt x="227" y="734"/>
                </a:lnTo>
                <a:lnTo>
                  <a:pt x="134" y="784"/>
                </a:lnTo>
                <a:lnTo>
                  <a:pt x="150" y="692"/>
                </a:lnTo>
                <a:moveTo>
                  <a:pt x="425" y="944"/>
                </a:moveTo>
                <a:lnTo>
                  <a:pt x="107" y="944"/>
                </a:lnTo>
                <a:lnTo>
                  <a:pt x="126" y="832"/>
                </a:lnTo>
                <a:lnTo>
                  <a:pt x="266" y="755"/>
                </a:lnTo>
                <a:lnTo>
                  <a:pt x="406" y="832"/>
                </a:lnTo>
                <a:lnTo>
                  <a:pt x="425" y="944"/>
                </a:lnTo>
                <a:moveTo>
                  <a:pt x="382" y="692"/>
                </a:moveTo>
                <a:lnTo>
                  <a:pt x="398" y="784"/>
                </a:lnTo>
                <a:lnTo>
                  <a:pt x="306" y="734"/>
                </a:lnTo>
                <a:lnTo>
                  <a:pt x="382" y="692"/>
                </a:lnTo>
                <a:moveTo>
                  <a:pt x="364" y="224"/>
                </a:moveTo>
                <a:lnTo>
                  <a:pt x="364" y="196"/>
                </a:lnTo>
                <a:cubicBezTo>
                  <a:pt x="364" y="180"/>
                  <a:pt x="352" y="168"/>
                  <a:pt x="336" y="168"/>
                </a:cubicBezTo>
                <a:lnTo>
                  <a:pt x="280" y="168"/>
                </a:lnTo>
                <a:lnTo>
                  <a:pt x="280" y="35"/>
                </a:lnTo>
                <a:lnTo>
                  <a:pt x="735" y="224"/>
                </a:lnTo>
                <a:lnTo>
                  <a:pt x="364" y="224"/>
                </a:lnTo>
                <a:moveTo>
                  <a:pt x="420" y="308"/>
                </a:moveTo>
                <a:lnTo>
                  <a:pt x="388" y="308"/>
                </a:lnTo>
                <a:lnTo>
                  <a:pt x="388" y="252"/>
                </a:lnTo>
                <a:lnTo>
                  <a:pt x="420" y="252"/>
                </a:lnTo>
                <a:lnTo>
                  <a:pt x="420" y="308"/>
                </a:lnTo>
                <a:moveTo>
                  <a:pt x="504" y="308"/>
                </a:moveTo>
                <a:lnTo>
                  <a:pt x="448" y="308"/>
                </a:lnTo>
                <a:lnTo>
                  <a:pt x="448" y="252"/>
                </a:lnTo>
                <a:lnTo>
                  <a:pt x="504" y="252"/>
                </a:lnTo>
                <a:lnTo>
                  <a:pt x="504" y="308"/>
                </a:lnTo>
                <a:moveTo>
                  <a:pt x="588" y="308"/>
                </a:moveTo>
                <a:lnTo>
                  <a:pt x="532" y="308"/>
                </a:lnTo>
                <a:lnTo>
                  <a:pt x="532" y="252"/>
                </a:lnTo>
                <a:lnTo>
                  <a:pt x="588" y="252"/>
                </a:lnTo>
                <a:lnTo>
                  <a:pt x="588" y="308"/>
                </a:lnTo>
                <a:moveTo>
                  <a:pt x="671" y="308"/>
                </a:moveTo>
                <a:lnTo>
                  <a:pt x="615" y="308"/>
                </a:lnTo>
                <a:lnTo>
                  <a:pt x="615" y="252"/>
                </a:lnTo>
                <a:lnTo>
                  <a:pt x="671" y="252"/>
                </a:lnTo>
                <a:lnTo>
                  <a:pt x="671" y="308"/>
                </a:lnTo>
                <a:moveTo>
                  <a:pt x="755" y="308"/>
                </a:moveTo>
                <a:lnTo>
                  <a:pt x="699" y="308"/>
                </a:lnTo>
                <a:lnTo>
                  <a:pt x="699" y="252"/>
                </a:lnTo>
                <a:lnTo>
                  <a:pt x="755" y="252"/>
                </a:lnTo>
                <a:lnTo>
                  <a:pt x="755" y="308"/>
                </a:lnTo>
                <a:moveTo>
                  <a:pt x="839" y="308"/>
                </a:moveTo>
                <a:lnTo>
                  <a:pt x="783" y="308"/>
                </a:lnTo>
                <a:lnTo>
                  <a:pt x="783" y="252"/>
                </a:lnTo>
                <a:lnTo>
                  <a:pt x="839" y="252"/>
                </a:lnTo>
                <a:lnTo>
                  <a:pt x="839" y="308"/>
                </a:lnTo>
                <a:moveTo>
                  <a:pt x="923" y="294"/>
                </a:moveTo>
                <a:cubicBezTo>
                  <a:pt x="923" y="301"/>
                  <a:pt x="916" y="308"/>
                  <a:pt x="909" y="308"/>
                </a:cubicBezTo>
                <a:lnTo>
                  <a:pt x="867" y="308"/>
                </a:lnTo>
                <a:lnTo>
                  <a:pt x="867" y="252"/>
                </a:lnTo>
                <a:lnTo>
                  <a:pt x="909" y="252"/>
                </a:lnTo>
                <a:cubicBezTo>
                  <a:pt x="916" y="252"/>
                  <a:pt x="923" y="258"/>
                  <a:pt x="923" y="266"/>
                </a:cubicBezTo>
                <a:lnTo>
                  <a:pt x="923" y="294"/>
                </a:lnTo>
                <a:close/>
              </a:path>
            </a:pathLst>
          </a:custGeom>
          <a:solidFill>
            <a:srgbClr val="bd20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0" name=""/>
          <p:cNvSpPr/>
          <p:nvPr/>
        </p:nvSpPr>
        <p:spPr>
          <a:xfrm>
            <a:off x="873720" y="192060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85" y="0"/>
                </a:moveTo>
                <a:lnTo>
                  <a:pt x="28" y="0"/>
                </a:lnTo>
                <a:cubicBezTo>
                  <a:pt x="13" y="0"/>
                  <a:pt x="0" y="12"/>
                  <a:pt x="0" y="28"/>
                </a:cubicBezTo>
                <a:lnTo>
                  <a:pt x="0" y="85"/>
                </a:lnTo>
                <a:cubicBezTo>
                  <a:pt x="0" y="100"/>
                  <a:pt x="13" y="113"/>
                  <a:pt x="28" y="113"/>
                </a:cubicBezTo>
                <a:lnTo>
                  <a:pt x="113" y="113"/>
                </a:lnTo>
                <a:lnTo>
                  <a:pt x="113" y="0"/>
                </a:lnTo>
                <a:lnTo>
                  <a:pt x="85" y="0"/>
                </a:lnTo>
                <a:close/>
              </a:path>
            </a:pathLst>
          </a:custGeom>
          <a:solidFill>
            <a:srgbClr val="4b54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1" name=""/>
          <p:cNvSpPr/>
          <p:nvPr/>
        </p:nvSpPr>
        <p:spPr>
          <a:xfrm>
            <a:off x="893880" y="1920600"/>
            <a:ext cx="20520" cy="40680"/>
          </a:xfrm>
          <a:custGeom>
            <a:avLst/>
            <a:gdLst/>
            <a:ahLst/>
            <a:rect l="0" t="0" r="r" b="b"/>
            <a:pathLst>
              <a:path w="57" h="113">
                <a:moveTo>
                  <a:pt x="0" y="0"/>
                </a:moveTo>
                <a:lnTo>
                  <a:pt x="57" y="0"/>
                </a:lnTo>
                <a:lnTo>
                  <a:pt x="57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solidFill>
            <a:srgbClr val="cdd7d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988560" y="2079000"/>
            <a:ext cx="142920" cy="45360"/>
          </a:xfrm>
          <a:custGeom>
            <a:avLst/>
            <a:gdLst/>
            <a:ahLst/>
            <a:rect l="0" t="0" r="r" b="b"/>
            <a:pathLst>
              <a:path w="397" h="126">
                <a:moveTo>
                  <a:pt x="397" y="28"/>
                </a:moveTo>
                <a:lnTo>
                  <a:pt x="397" y="0"/>
                </a:lnTo>
                <a:lnTo>
                  <a:pt x="0" y="0"/>
                </a:lnTo>
                <a:lnTo>
                  <a:pt x="0" y="28"/>
                </a:lnTo>
                <a:lnTo>
                  <a:pt x="24" y="28"/>
                </a:lnTo>
                <a:lnTo>
                  <a:pt x="24" y="97"/>
                </a:lnTo>
                <a:lnTo>
                  <a:pt x="0" y="97"/>
                </a:lnTo>
                <a:lnTo>
                  <a:pt x="0" y="126"/>
                </a:lnTo>
                <a:lnTo>
                  <a:pt x="397" y="126"/>
                </a:lnTo>
                <a:lnTo>
                  <a:pt x="397" y="97"/>
                </a:lnTo>
                <a:lnTo>
                  <a:pt x="374" y="97"/>
                </a:lnTo>
                <a:lnTo>
                  <a:pt x="374" y="28"/>
                </a:lnTo>
                <a:lnTo>
                  <a:pt x="397" y="28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3" name=""/>
          <p:cNvSpPr txBox="1"/>
          <p:nvPr/>
        </p:nvSpPr>
        <p:spPr>
          <a:xfrm>
            <a:off x="5478480" y="727560"/>
            <a:ext cx="49752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NotoSans-Semi"/>
                <a:ea typeface="NotoSans-Semi"/>
              </a:rPr>
              <a:t>Hardware Integration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 txBox="1"/>
          <p:nvPr/>
        </p:nvSpPr>
        <p:spPr>
          <a:xfrm>
            <a:off x="1160280" y="1787760"/>
            <a:ext cx="29908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Object-Oriented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 txBox="1"/>
          <p:nvPr/>
        </p:nvSpPr>
        <p:spPr>
          <a:xfrm>
            <a:off x="747720" y="2244960"/>
            <a:ext cx="25002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Programming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914400" y="3137400"/>
            <a:ext cx="206532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cf222e"/>
                </a:solidFill>
                <a:latin typeface="Courier New"/>
                <a:ea typeface="Courier New"/>
              </a:rPr>
              <a:t>class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6639ba"/>
                </a:solidFill>
                <a:latin typeface="Courier New"/>
                <a:ea typeface="Courier New"/>
              </a:rPr>
              <a:t>DABStation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914400" y="3368520"/>
            <a:ext cx="486216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60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6639ba"/>
                </a:solidFill>
                <a:latin typeface="Courier New"/>
                <a:ea typeface="Courier New"/>
              </a:rPr>
              <a:t>__init__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(self, name, frequency):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914400" y="3607920"/>
            <a:ext cx="29174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.name = name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914400" y="3839040"/>
            <a:ext cx="41338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.frequency = frequency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914400" y="4070160"/>
            <a:ext cx="376956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.is_playing =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False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914400" y="4540680"/>
            <a:ext cx="34020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60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6639ba"/>
                </a:solidFill>
                <a:latin typeface="Courier New"/>
                <a:ea typeface="Courier New"/>
              </a:rPr>
              <a:t>start_playing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914400" y="4771800"/>
            <a:ext cx="364752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.is_playing =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True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 txBox="1"/>
          <p:nvPr/>
        </p:nvSpPr>
        <p:spPr>
          <a:xfrm>
            <a:off x="914400" y="5011200"/>
            <a:ext cx="19436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600" spc="-1" strike="noStrike">
                <a:solidFill>
                  <a:srgbClr val="0a3069"/>
                </a:solidFill>
                <a:latin typeface="Courier New"/>
                <a:ea typeface="Courier New"/>
              </a:rPr>
              <a:t>f"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2867400" y="5001120"/>
            <a:ext cx="7293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600" spc="-1" strike="noStrike">
                <a:solidFill>
                  <a:srgbClr val="0a3069"/>
                </a:solidFill>
                <a:latin typeface="TlwgTypo"/>
                <a:cs typeface="TlwgTypo"/>
              </a:rPr>
              <a:t>เริ่มเลน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 txBox="1"/>
          <p:nvPr/>
        </p:nvSpPr>
        <p:spPr>
          <a:xfrm>
            <a:off x="3599280" y="5011200"/>
            <a:ext cx="169812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0a3069"/>
                </a:solidFill>
                <a:latin typeface="Courier New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{self.name}</a:t>
            </a:r>
            <a:r>
              <a:rPr b="0" lang="en-US" sz="160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 txBox="1"/>
          <p:nvPr/>
        </p:nvSpPr>
        <p:spPr>
          <a:xfrm>
            <a:off x="914400" y="5473440"/>
            <a:ext cx="327996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600" spc="-1" strike="noStrike">
                <a:solidFill>
                  <a:srgbClr val="cf222e"/>
                </a:solidFill>
                <a:latin typeface="Courier New"/>
                <a:ea typeface="Courier New"/>
              </a:rPr>
              <a:t>def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</a:t>
            </a:r>
            <a:r>
              <a:rPr b="0" lang="en-US" sz="1600" spc="-1" strike="noStrike">
                <a:solidFill>
                  <a:srgbClr val="6639ba"/>
                </a:solidFill>
                <a:latin typeface="Courier New"/>
                <a:ea typeface="Courier New"/>
              </a:rPr>
              <a:t>stop_playing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(self):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/>
          <p:nvPr/>
        </p:nvSpPr>
        <p:spPr>
          <a:xfrm>
            <a:off x="6243480" y="2528640"/>
            <a:ext cx="5200920" cy="4372560"/>
          </a:xfrm>
          <a:custGeom>
            <a:avLst/>
            <a:gdLst/>
            <a:ahLst/>
            <a:rect l="0" t="0" r="r" b="b"/>
            <a:pathLst>
              <a:path w="14447" h="12146">
                <a:moveTo>
                  <a:pt x="0" y="12000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2000"/>
                </a:lnTo>
                <a:cubicBezTo>
                  <a:pt x="14447" y="12010"/>
                  <a:pt x="14446" y="12019"/>
                  <a:pt x="14444" y="12028"/>
                </a:cubicBezTo>
                <a:cubicBezTo>
                  <a:pt x="14443" y="12038"/>
                  <a:pt x="14440" y="12047"/>
                  <a:pt x="14436" y="12056"/>
                </a:cubicBezTo>
                <a:cubicBezTo>
                  <a:pt x="14432" y="12065"/>
                  <a:pt x="14428" y="12073"/>
                  <a:pt x="14423" y="12081"/>
                </a:cubicBezTo>
                <a:cubicBezTo>
                  <a:pt x="14417" y="12089"/>
                  <a:pt x="14411" y="12096"/>
                  <a:pt x="14405" y="12103"/>
                </a:cubicBezTo>
                <a:cubicBezTo>
                  <a:pt x="14398" y="12110"/>
                  <a:pt x="14390" y="12116"/>
                  <a:pt x="14383" y="12121"/>
                </a:cubicBezTo>
                <a:cubicBezTo>
                  <a:pt x="14375" y="12126"/>
                  <a:pt x="14366" y="12131"/>
                  <a:pt x="14357" y="12134"/>
                </a:cubicBezTo>
                <a:cubicBezTo>
                  <a:pt x="14349" y="12138"/>
                  <a:pt x="14339" y="12141"/>
                  <a:pt x="14330" y="12143"/>
                </a:cubicBezTo>
                <a:cubicBezTo>
                  <a:pt x="14321" y="12145"/>
                  <a:pt x="14311" y="12146"/>
                  <a:pt x="14302" y="12146"/>
                </a:cubicBezTo>
                <a:lnTo>
                  <a:pt x="145" y="12146"/>
                </a:lnTo>
                <a:cubicBezTo>
                  <a:pt x="136" y="12146"/>
                  <a:pt x="126" y="12145"/>
                  <a:pt x="117" y="12143"/>
                </a:cubicBezTo>
                <a:cubicBezTo>
                  <a:pt x="108" y="12141"/>
                  <a:pt x="99" y="12138"/>
                  <a:pt x="90" y="12134"/>
                </a:cubicBezTo>
                <a:cubicBezTo>
                  <a:pt x="81" y="12131"/>
                  <a:pt x="73" y="12126"/>
                  <a:pt x="65" y="12121"/>
                </a:cubicBezTo>
                <a:cubicBezTo>
                  <a:pt x="57" y="12116"/>
                  <a:pt x="49" y="12110"/>
                  <a:pt x="43" y="12103"/>
                </a:cubicBezTo>
                <a:cubicBezTo>
                  <a:pt x="36" y="12096"/>
                  <a:pt x="30" y="12089"/>
                  <a:pt x="24" y="12081"/>
                </a:cubicBezTo>
                <a:cubicBezTo>
                  <a:pt x="19" y="12073"/>
                  <a:pt x="15" y="12065"/>
                  <a:pt x="11" y="12056"/>
                </a:cubicBezTo>
                <a:cubicBezTo>
                  <a:pt x="7" y="12047"/>
                  <a:pt x="5" y="12038"/>
                  <a:pt x="3" y="12028"/>
                </a:cubicBezTo>
                <a:cubicBezTo>
                  <a:pt x="1" y="12019"/>
                  <a:pt x="0" y="12010"/>
                  <a:pt x="0" y="12000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6243480" y="2528640"/>
            <a:ext cx="5200920" cy="4372560"/>
          </a:xfrm>
          <a:custGeom>
            <a:avLst/>
            <a:gdLst/>
            <a:ahLst/>
            <a:rect l="0" t="0" r="r" b="b"/>
            <a:pathLst>
              <a:path w="14447" h="12146">
                <a:moveTo>
                  <a:pt x="0" y="12000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14302" y="0"/>
                </a:lnTo>
                <a:cubicBezTo>
                  <a:pt x="14311" y="0"/>
                  <a:pt x="14321" y="1"/>
                  <a:pt x="14330" y="3"/>
                </a:cubicBezTo>
                <a:cubicBezTo>
                  <a:pt x="14339" y="5"/>
                  <a:pt x="14349" y="8"/>
                  <a:pt x="14357" y="11"/>
                </a:cubicBezTo>
                <a:cubicBezTo>
                  <a:pt x="14366" y="15"/>
                  <a:pt x="14375" y="19"/>
                  <a:pt x="14383" y="25"/>
                </a:cubicBezTo>
                <a:cubicBezTo>
                  <a:pt x="14390" y="30"/>
                  <a:pt x="14398" y="36"/>
                  <a:pt x="14405" y="43"/>
                </a:cubicBezTo>
                <a:cubicBezTo>
                  <a:pt x="14411" y="50"/>
                  <a:pt x="14417" y="57"/>
                  <a:pt x="14423" y="65"/>
                </a:cubicBezTo>
                <a:cubicBezTo>
                  <a:pt x="14428" y="73"/>
                  <a:pt x="14432" y="81"/>
                  <a:pt x="14436" y="90"/>
                </a:cubicBezTo>
                <a:cubicBezTo>
                  <a:pt x="14440" y="99"/>
                  <a:pt x="14443" y="108"/>
                  <a:pt x="14444" y="117"/>
                </a:cubicBezTo>
                <a:cubicBezTo>
                  <a:pt x="14446" y="127"/>
                  <a:pt x="14447" y="136"/>
                  <a:pt x="14447" y="146"/>
                </a:cubicBezTo>
                <a:lnTo>
                  <a:pt x="14447" y="12000"/>
                </a:lnTo>
                <a:cubicBezTo>
                  <a:pt x="14447" y="12010"/>
                  <a:pt x="14446" y="12019"/>
                  <a:pt x="14444" y="12028"/>
                </a:cubicBezTo>
                <a:cubicBezTo>
                  <a:pt x="14443" y="12038"/>
                  <a:pt x="14440" y="12047"/>
                  <a:pt x="14436" y="12056"/>
                </a:cubicBezTo>
                <a:cubicBezTo>
                  <a:pt x="14432" y="12065"/>
                  <a:pt x="14428" y="12073"/>
                  <a:pt x="14423" y="12081"/>
                </a:cubicBezTo>
                <a:cubicBezTo>
                  <a:pt x="14417" y="12089"/>
                  <a:pt x="14411" y="12096"/>
                  <a:pt x="14405" y="12103"/>
                </a:cubicBezTo>
                <a:cubicBezTo>
                  <a:pt x="14398" y="12110"/>
                  <a:pt x="14390" y="12116"/>
                  <a:pt x="14383" y="12121"/>
                </a:cubicBezTo>
                <a:cubicBezTo>
                  <a:pt x="14375" y="12126"/>
                  <a:pt x="14366" y="12131"/>
                  <a:pt x="14357" y="12134"/>
                </a:cubicBezTo>
                <a:cubicBezTo>
                  <a:pt x="14349" y="12138"/>
                  <a:pt x="14339" y="12141"/>
                  <a:pt x="14330" y="12143"/>
                </a:cubicBezTo>
                <a:cubicBezTo>
                  <a:pt x="14321" y="12145"/>
                  <a:pt x="14311" y="12146"/>
                  <a:pt x="14302" y="12146"/>
                </a:cubicBezTo>
                <a:lnTo>
                  <a:pt x="145" y="12146"/>
                </a:lnTo>
                <a:cubicBezTo>
                  <a:pt x="136" y="12146"/>
                  <a:pt x="126" y="12145"/>
                  <a:pt x="117" y="12143"/>
                </a:cubicBezTo>
                <a:cubicBezTo>
                  <a:pt x="108" y="12141"/>
                  <a:pt x="99" y="12138"/>
                  <a:pt x="90" y="12134"/>
                </a:cubicBezTo>
                <a:cubicBezTo>
                  <a:pt x="81" y="12131"/>
                  <a:pt x="73" y="12126"/>
                  <a:pt x="65" y="12121"/>
                </a:cubicBezTo>
                <a:cubicBezTo>
                  <a:pt x="57" y="12116"/>
                  <a:pt x="49" y="12110"/>
                  <a:pt x="43" y="12103"/>
                </a:cubicBezTo>
                <a:cubicBezTo>
                  <a:pt x="36" y="12096"/>
                  <a:pt x="30" y="12089"/>
                  <a:pt x="24" y="12081"/>
                </a:cubicBezTo>
                <a:cubicBezTo>
                  <a:pt x="19" y="12073"/>
                  <a:pt x="15" y="12065"/>
                  <a:pt x="11" y="12056"/>
                </a:cubicBezTo>
                <a:cubicBezTo>
                  <a:pt x="7" y="12047"/>
                  <a:pt x="5" y="12038"/>
                  <a:pt x="3" y="12028"/>
                </a:cubicBezTo>
                <a:cubicBezTo>
                  <a:pt x="1" y="12019"/>
                  <a:pt x="0" y="12010"/>
                  <a:pt x="0" y="12000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6267240" y="1847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783" y="559"/>
                </a:moveTo>
                <a:cubicBezTo>
                  <a:pt x="765" y="559"/>
                  <a:pt x="749" y="562"/>
                  <a:pt x="732" y="565"/>
                </a:cubicBezTo>
                <a:lnTo>
                  <a:pt x="443" y="275"/>
                </a:lnTo>
                <a:cubicBezTo>
                  <a:pt x="446" y="258"/>
                  <a:pt x="449" y="242"/>
                  <a:pt x="449" y="224"/>
                </a:cubicBezTo>
                <a:cubicBezTo>
                  <a:pt x="449" y="101"/>
                  <a:pt x="348" y="0"/>
                  <a:pt x="225" y="0"/>
                </a:cubicBezTo>
                <a:cubicBezTo>
                  <a:pt x="200" y="0"/>
                  <a:pt x="165" y="26"/>
                  <a:pt x="194" y="54"/>
                </a:cubicBezTo>
                <a:lnTo>
                  <a:pt x="278" y="138"/>
                </a:lnTo>
                <a:cubicBezTo>
                  <a:pt x="278" y="138"/>
                  <a:pt x="306" y="193"/>
                  <a:pt x="250" y="249"/>
                </a:cubicBezTo>
                <a:cubicBezTo>
                  <a:pt x="194" y="305"/>
                  <a:pt x="137" y="277"/>
                  <a:pt x="137" y="277"/>
                </a:cubicBezTo>
                <a:lnTo>
                  <a:pt x="54" y="193"/>
                </a:lnTo>
                <a:cubicBezTo>
                  <a:pt x="26" y="165"/>
                  <a:pt x="0" y="199"/>
                  <a:pt x="0" y="224"/>
                </a:cubicBezTo>
                <a:cubicBezTo>
                  <a:pt x="0" y="348"/>
                  <a:pt x="100" y="449"/>
                  <a:pt x="225" y="449"/>
                </a:cubicBezTo>
                <a:cubicBezTo>
                  <a:pt x="242" y="449"/>
                  <a:pt x="259" y="447"/>
                  <a:pt x="275" y="443"/>
                </a:cubicBezTo>
                <a:lnTo>
                  <a:pt x="565" y="733"/>
                </a:lnTo>
                <a:cubicBezTo>
                  <a:pt x="561" y="749"/>
                  <a:pt x="559" y="766"/>
                  <a:pt x="559" y="783"/>
                </a:cubicBezTo>
                <a:cubicBezTo>
                  <a:pt x="559" y="907"/>
                  <a:pt x="659" y="1007"/>
                  <a:pt x="783" y="1007"/>
                </a:cubicBezTo>
                <a:cubicBezTo>
                  <a:pt x="808" y="1007"/>
                  <a:pt x="841" y="981"/>
                  <a:pt x="814" y="953"/>
                </a:cubicBezTo>
                <a:lnTo>
                  <a:pt x="730" y="870"/>
                </a:lnTo>
                <a:cubicBezTo>
                  <a:pt x="730" y="870"/>
                  <a:pt x="702" y="814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4"/>
                </a:lnTo>
                <a:cubicBezTo>
                  <a:pt x="981" y="842"/>
                  <a:pt x="1006" y="808"/>
                  <a:pt x="1006" y="783"/>
                </a:cubicBezTo>
                <a:cubicBezTo>
                  <a:pt x="1006" y="660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0" name=""/>
          <p:cNvSpPr txBox="1"/>
          <p:nvPr/>
        </p:nvSpPr>
        <p:spPr>
          <a:xfrm>
            <a:off x="914400" y="5712840"/>
            <a:ext cx="376956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       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self</a:t>
            </a:r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.is_playing = </a:t>
            </a:r>
            <a:r>
              <a:rPr b="0" lang="en-US" sz="1600" spc="-1" strike="noStrike">
                <a:solidFill>
                  <a:srgbClr val="0550ae"/>
                </a:solidFill>
                <a:latin typeface="Courier New"/>
                <a:ea typeface="Courier New"/>
              </a:rPr>
              <a:t>False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 txBox="1"/>
          <p:nvPr/>
        </p:nvSpPr>
        <p:spPr>
          <a:xfrm>
            <a:off x="6646680" y="1787760"/>
            <a:ext cx="3360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 </a:t>
            </a:r>
            <a:r>
              <a:rPr b="1" lang="en-US" sz="283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Raspberry Pi GPIO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6400800" y="2690640"/>
            <a:ext cx="563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try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: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 txBox="1"/>
          <p:nvPr/>
        </p:nvSpPr>
        <p:spPr>
          <a:xfrm>
            <a:off x="6400800" y="2957040"/>
            <a:ext cx="3800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RPi.GPIO </a:t>
            </a:r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as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GPIO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 txBox="1"/>
          <p:nvPr/>
        </p:nvSpPr>
        <p:spPr>
          <a:xfrm>
            <a:off x="6400800" y="3233520"/>
            <a:ext cx="2111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import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time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 txBox="1"/>
          <p:nvPr/>
        </p:nvSpPr>
        <p:spPr>
          <a:xfrm>
            <a:off x="6400800" y="3766680"/>
            <a:ext cx="843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 txBox="1"/>
          <p:nvPr/>
        </p:nvSpPr>
        <p:spPr>
          <a:xfrm>
            <a:off x="7246080" y="375516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ต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7246080" y="375516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ั้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งคา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 txBox="1"/>
          <p:nvPr/>
        </p:nvSpPr>
        <p:spPr>
          <a:xfrm>
            <a:off x="7809120" y="3766680"/>
            <a:ext cx="1689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GPIO pin 18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 txBox="1"/>
          <p:nvPr/>
        </p:nvSpPr>
        <p:spPr>
          <a:xfrm>
            <a:off x="6400800" y="4043160"/>
            <a:ext cx="3661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GPIO.setmode(GPIO.BCM)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 txBox="1"/>
          <p:nvPr/>
        </p:nvSpPr>
        <p:spPr>
          <a:xfrm>
            <a:off x="6400800" y="4309920"/>
            <a:ext cx="3940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GPIO.setup(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18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GPIO.OUT)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 txBox="1"/>
          <p:nvPr/>
        </p:nvSpPr>
        <p:spPr>
          <a:xfrm>
            <a:off x="6400800" y="4852800"/>
            <a:ext cx="843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#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 txBox="1"/>
          <p:nvPr/>
        </p:nvSpPr>
        <p:spPr>
          <a:xfrm>
            <a:off x="7246080" y="484128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กะพร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 txBox="1"/>
          <p:nvPr/>
        </p:nvSpPr>
        <p:spPr>
          <a:xfrm>
            <a:off x="7668360" y="4841280"/>
            <a:ext cx="280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ิ</a:t>
            </a:r>
            <a:r>
              <a:rPr b="0" lang="th-TH" sz="1850" spc="-1" strike="noStrike">
                <a:solidFill>
                  <a:srgbClr val="59636e"/>
                </a:solidFill>
                <a:latin typeface="TlwgTypo"/>
                <a:cs typeface="TlwgTypo"/>
              </a:rPr>
              <a:t>บ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 txBox="1"/>
          <p:nvPr/>
        </p:nvSpPr>
        <p:spPr>
          <a:xfrm>
            <a:off x="7949880" y="4852800"/>
            <a:ext cx="563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 </a:t>
            </a:r>
            <a:r>
              <a:rPr b="0" lang="en-US" sz="1850" spc="-1" strike="noStrike">
                <a:solidFill>
                  <a:srgbClr val="59636e"/>
                </a:solidFill>
                <a:latin typeface="Courier New"/>
                <a:ea typeface="Courier New"/>
              </a:rPr>
              <a:t>LED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 txBox="1"/>
          <p:nvPr/>
        </p:nvSpPr>
        <p:spPr>
          <a:xfrm>
            <a:off x="6400800" y="5119200"/>
            <a:ext cx="4221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GPIO.output(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18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GPIO.HIGH)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 txBox="1"/>
          <p:nvPr/>
        </p:nvSpPr>
        <p:spPr>
          <a:xfrm>
            <a:off x="6400800" y="5385960"/>
            <a:ext cx="2391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time.sleep(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 txBox="1"/>
          <p:nvPr/>
        </p:nvSpPr>
        <p:spPr>
          <a:xfrm>
            <a:off x="6400800" y="5662440"/>
            <a:ext cx="4080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GPIO.output(</a:t>
            </a:r>
            <a:r>
              <a:rPr b="0" lang="en-US" sz="1850" spc="-1" strike="noStrike">
                <a:solidFill>
                  <a:srgbClr val="0550ae"/>
                </a:solidFill>
                <a:latin typeface="Courier New"/>
                <a:ea typeface="Courier New"/>
              </a:rPr>
              <a:t>18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, GPIO.LOW)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6400800" y="6195600"/>
            <a:ext cx="267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Courier New"/>
                <a:ea typeface="Courier New"/>
              </a:rPr>
              <a:t>except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ImportError: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 txBox="1"/>
          <p:nvPr/>
        </p:nvSpPr>
        <p:spPr>
          <a:xfrm>
            <a:off x="6400800" y="6472080"/>
            <a:ext cx="1547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    </a:t>
            </a:r>
            <a:r>
              <a:rPr b="0" lang="en-US" sz="1850" spc="-1" strike="noStrike">
                <a:solidFill>
                  <a:srgbClr val="953800"/>
                </a:solidFill>
                <a:latin typeface="Courier New"/>
                <a:ea typeface="Courier New"/>
              </a:rPr>
              <a:t>print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 txBox="1"/>
          <p:nvPr/>
        </p:nvSpPr>
        <p:spPr>
          <a:xfrm>
            <a:off x="7950240" y="646056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ท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7950240" y="6460560"/>
            <a:ext cx="22528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ํ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างานบนคอมพิวเตอร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10053360" y="646092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TlwgTypo"/>
                <a:ea typeface="TlwgTypo"/>
              </a:rPr>
              <a:t>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10203480" y="6460560"/>
            <a:ext cx="234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ท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10203480" y="6460560"/>
            <a:ext cx="5630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ั่</a:t>
            </a:r>
            <a:r>
              <a:rPr b="0" lang="th-TH" sz="1850" spc="-1" strike="noStrike">
                <a:solidFill>
                  <a:srgbClr val="0a3069"/>
                </a:solidFill>
                <a:latin typeface="TlwgTypo"/>
                <a:cs typeface="TlwgTypo"/>
              </a:rPr>
              <a:t>วไป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 txBox="1"/>
          <p:nvPr/>
        </p:nvSpPr>
        <p:spPr>
          <a:xfrm>
            <a:off x="10766880" y="6472080"/>
            <a:ext cx="28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0a3069"/>
                </a:solidFill>
                <a:latin typeface="Courier New"/>
                <a:ea typeface="Courier New"/>
              </a:rPr>
              <a:t>"</a:t>
            </a:r>
            <a:r>
              <a:rPr b="0" lang="en-US" sz="1850" spc="-1" strike="noStrike">
                <a:solidFill>
                  <a:srgbClr val="1f2328"/>
                </a:solidFill>
                <a:latin typeface="Courier New"/>
                <a:ea typeface="Courier New"/>
              </a:rPr>
              <a:t>)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 txBox="1"/>
          <p:nvPr/>
        </p:nvSpPr>
        <p:spPr>
          <a:xfrm>
            <a:off x="285840" y="207360"/>
            <a:ext cx="21891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DAB+ Labs for Raspberry Pi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 txBox="1"/>
          <p:nvPr/>
        </p:nvSpPr>
        <p:spPr>
          <a:xfrm>
            <a:off x="285840" y="6408000"/>
            <a:ext cx="387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Digital Audio Broadcasting Plus Learning Project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th-TH</dc:language>
  <cp:lastModifiedBy/>
  <cp:revision>0</cp:revision>
  <dc:subject/>
  <dc:title/>
</cp:coreProperties>
</file>