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2"/>
  </p:notesMasterIdLst>
  <p:sldIdLst>
    <p:sldId id="256" r:id="rId2"/>
    <p:sldId id="257" r:id="rId3"/>
    <p:sldId id="261" r:id="rId4"/>
    <p:sldId id="263" r:id="rId5"/>
    <p:sldId id="258" r:id="rId6"/>
    <p:sldId id="264" r:id="rId7"/>
    <p:sldId id="265" r:id="rId8"/>
    <p:sldId id="286" r:id="rId9"/>
    <p:sldId id="287" r:id="rId10"/>
    <p:sldId id="267" r:id="rId11"/>
    <p:sldId id="262" r:id="rId12"/>
    <p:sldId id="288" r:id="rId13"/>
    <p:sldId id="268" r:id="rId14"/>
    <p:sldId id="289" r:id="rId15"/>
    <p:sldId id="290" r:id="rId16"/>
    <p:sldId id="272" r:id="rId17"/>
    <p:sldId id="291" r:id="rId18"/>
    <p:sldId id="292" r:id="rId19"/>
    <p:sldId id="293" r:id="rId20"/>
    <p:sldId id="260" r:id="rId21"/>
  </p:sldIdLst>
  <p:sldSz cx="9144000" cy="5143500" type="screen16x9"/>
  <p:notesSz cx="6858000" cy="9144000"/>
  <p:embeddedFontLst>
    <p:embeddedFont>
      <p:font typeface="Cinzel" panose="020B0604020202020204" charset="0"/>
      <p:regular r:id="rId23"/>
      <p:bold r:id="rId24"/>
    </p:embeddedFont>
    <p:embeddedFont>
      <p:font typeface="Libre Baskerville" panose="020B0604020202020204" charset="0"/>
      <p:regular r:id="rId25"/>
      <p:bold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F603DF-6478-411F-8BE4-77FA03C98822}">
  <a:tblStyle styleId="{28F603DF-6478-411F-8BE4-77FA03C988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798700" y="1991850"/>
            <a:ext cx="3546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1411350" y="720000"/>
            <a:ext cx="6321300" cy="3703500"/>
          </a:xfrm>
          <a:prstGeom prst="rect">
            <a:avLst/>
          </a:prstGeom>
          <a:noFill/>
          <a:ln w="28575" cap="flat" cmpd="sng">
            <a:solidFill>
              <a:srgbClr val="40322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03228"/>
              </a:solidFill>
            </a:endParaRPr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2105050" y="720000"/>
            <a:ext cx="4933800" cy="3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✣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⨳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i="1"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i="1"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i="1"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i="1"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i="1"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i="1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224425" y="1477750"/>
            <a:ext cx="66951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⨳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cxnSp>
        <p:nvCxnSpPr>
          <p:cNvPr id="22" name="Google Shape;22;p5"/>
          <p:cNvCxnSpPr/>
          <p:nvPr/>
        </p:nvCxnSpPr>
        <p:spPr>
          <a:xfrm>
            <a:off x="4279500" y="1427300"/>
            <a:ext cx="585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1351075" y="1518375"/>
            <a:ext cx="3126900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⨳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66144" y="1518375"/>
            <a:ext cx="3126900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⨳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28" name="Google Shape;28;p6"/>
          <p:cNvCxnSpPr/>
          <p:nvPr/>
        </p:nvCxnSpPr>
        <p:spPr>
          <a:xfrm>
            <a:off x="4279500" y="1427300"/>
            <a:ext cx="585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961200" y="1552350"/>
            <a:ext cx="2307000" cy="32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⨳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3386413" y="1552350"/>
            <a:ext cx="2307000" cy="32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⨳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5811626" y="1552350"/>
            <a:ext cx="2307000" cy="32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⨳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cxnSp>
        <p:nvCxnSpPr>
          <p:cNvPr id="35" name="Google Shape;35;p7"/>
          <p:cNvCxnSpPr/>
          <p:nvPr/>
        </p:nvCxnSpPr>
        <p:spPr>
          <a:xfrm>
            <a:off x="4279500" y="1427300"/>
            <a:ext cx="585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cxnSp>
        <p:nvCxnSpPr>
          <p:cNvPr id="39" name="Google Shape;39;p8"/>
          <p:cNvCxnSpPr/>
          <p:nvPr/>
        </p:nvCxnSpPr>
        <p:spPr>
          <a:xfrm>
            <a:off x="4279500" y="1427300"/>
            <a:ext cx="585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24425" y="1477750"/>
            <a:ext cx="6695100" cy="3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Libre Baskerville"/>
              <a:buChar char="✣"/>
              <a:defRPr sz="24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⨳"/>
              <a:defRPr sz="20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■"/>
              <a:defRPr sz="20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●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○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■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●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○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■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ctrTitle"/>
          </p:nvPr>
        </p:nvSpPr>
        <p:spPr>
          <a:xfrm>
            <a:off x="2684452" y="1866344"/>
            <a:ext cx="4211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erang dunia </a:t>
            </a:r>
            <a:r>
              <a:rPr lang="en-US" dirty="0"/>
              <a:t>I</a:t>
            </a:r>
            <a:r>
              <a:rPr lang="en" dirty="0"/>
              <a:t> </a:t>
            </a:r>
            <a:br>
              <a:rPr lang="en" dirty="0"/>
            </a:br>
            <a:r>
              <a:rPr lang="en" dirty="0"/>
              <a:t>dan </a:t>
            </a:r>
            <a:br>
              <a:rPr lang="en" dirty="0"/>
            </a:br>
            <a:r>
              <a:rPr lang="en" dirty="0"/>
              <a:t>perang dunia II</a:t>
            </a:r>
            <a:br>
              <a:rPr lang="en" dirty="0"/>
            </a:br>
            <a:r>
              <a:rPr lang="en" sz="1800" dirty="0"/>
              <a:t>selfy amelia xi ips 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C. Jalannya perang dunia II</a:t>
            </a:r>
            <a:endParaRPr sz="2000" dirty="0"/>
          </a:p>
        </p:txBody>
      </p:sp>
      <p:sp>
        <p:nvSpPr>
          <p:cNvPr id="141" name="Google Shape;141;p22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64DD8C-0776-4BC0-B724-DC2395093180}"/>
              </a:ext>
            </a:extLst>
          </p:cNvPr>
          <p:cNvSpPr txBox="1"/>
          <p:nvPr/>
        </p:nvSpPr>
        <p:spPr>
          <a:xfrm>
            <a:off x="717698" y="1669311"/>
            <a:ext cx="7708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 err="1"/>
              <a:t>Fase</a:t>
            </a:r>
            <a:r>
              <a:rPr lang="en-US" sz="1200" dirty="0"/>
              <a:t> </a:t>
            </a:r>
            <a:r>
              <a:rPr lang="en-US" sz="1200" dirty="0" err="1"/>
              <a:t>permulaan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C2414-DA95-49BE-96EE-248E0BD97220}"/>
              </a:ext>
            </a:extLst>
          </p:cNvPr>
          <p:cNvSpPr txBox="1"/>
          <p:nvPr/>
        </p:nvSpPr>
        <p:spPr>
          <a:xfrm>
            <a:off x="547577" y="1917281"/>
            <a:ext cx="7878725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  </a:t>
            </a:r>
            <a:r>
              <a:rPr lang="en-US" sz="1200" dirty="0" err="1"/>
              <a:t>Penyerbuan</a:t>
            </a:r>
            <a:r>
              <a:rPr lang="en-US" sz="1200" dirty="0"/>
              <a:t> </a:t>
            </a:r>
            <a:r>
              <a:rPr lang="en-US" sz="1200" dirty="0" err="1"/>
              <a:t>pasukan</a:t>
            </a:r>
            <a:r>
              <a:rPr lang="en-US" sz="1200" dirty="0"/>
              <a:t> </a:t>
            </a:r>
            <a:r>
              <a:rPr lang="en-US" sz="1200" dirty="0" err="1"/>
              <a:t>Jerman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Polandia</a:t>
            </a:r>
            <a:r>
              <a:rPr lang="en-US" sz="1200" dirty="0"/>
              <a:t> pada </a:t>
            </a:r>
            <a:r>
              <a:rPr lang="en-US" sz="1200" dirty="0" err="1"/>
              <a:t>tanggal</a:t>
            </a:r>
            <a:r>
              <a:rPr lang="en-US" sz="1200" dirty="0"/>
              <a:t> 1 September 1939 </a:t>
            </a:r>
            <a:r>
              <a:rPr lang="en-US" sz="1200" dirty="0" err="1"/>
              <a:t>dikenal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nama</a:t>
            </a:r>
            <a:r>
              <a:rPr lang="en-US" sz="1200" dirty="0"/>
              <a:t> Blitzkrieg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Perang</a:t>
            </a:r>
            <a:r>
              <a:rPr lang="en-US" sz="1200" dirty="0"/>
              <a:t> </a:t>
            </a:r>
            <a:r>
              <a:rPr lang="en-US" sz="1200" dirty="0" err="1"/>
              <a:t>Kilat</a:t>
            </a:r>
            <a:r>
              <a:rPr lang="en-US" sz="1200" dirty="0"/>
              <a:t>. Hal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penanda</a:t>
            </a:r>
            <a:r>
              <a:rPr lang="en-US" sz="1200" dirty="0"/>
              <a:t> </a:t>
            </a:r>
            <a:r>
              <a:rPr lang="en-US" sz="1200" dirty="0" err="1"/>
              <a:t>dimulainya</a:t>
            </a:r>
            <a:r>
              <a:rPr lang="en-US" sz="1200" dirty="0"/>
              <a:t> </a:t>
            </a:r>
            <a:r>
              <a:rPr lang="en-US" sz="1200" dirty="0" err="1"/>
              <a:t>Perang</a:t>
            </a:r>
            <a:r>
              <a:rPr lang="en-US" sz="1200" dirty="0"/>
              <a:t> Dunia II. Adolf Hitler </a:t>
            </a:r>
            <a:r>
              <a:rPr lang="en-US" sz="1200" dirty="0" err="1"/>
              <a:t>memimpin</a:t>
            </a:r>
            <a:r>
              <a:rPr lang="en-US" sz="1200" dirty="0"/>
              <a:t> </a:t>
            </a:r>
            <a:r>
              <a:rPr lang="en-US" sz="1200" dirty="0" err="1"/>
              <a:t>Tentara</a:t>
            </a:r>
            <a:r>
              <a:rPr lang="en-US" sz="1200" dirty="0"/>
              <a:t> Nazi dan </a:t>
            </a:r>
            <a:r>
              <a:rPr lang="en-US" sz="1200" dirty="0" err="1"/>
              <a:t>berhasil</a:t>
            </a:r>
            <a:r>
              <a:rPr lang="en-US" sz="1200" dirty="0"/>
              <a:t> </a:t>
            </a:r>
            <a:r>
              <a:rPr lang="en-US" sz="1200" dirty="0" err="1"/>
              <a:t>menguasai</a:t>
            </a:r>
            <a:r>
              <a:rPr lang="en-US" sz="1200" dirty="0"/>
              <a:t> wilayah </a:t>
            </a:r>
            <a:r>
              <a:rPr lang="en-US" sz="1200" dirty="0" err="1"/>
              <a:t>Eropa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strategi </a:t>
            </a:r>
            <a:r>
              <a:rPr lang="en-US" sz="1200" dirty="0" err="1"/>
              <a:t>ini</a:t>
            </a:r>
            <a:r>
              <a:rPr lang="en-US" sz="1200" dirty="0"/>
              <a:t>. </a:t>
            </a:r>
            <a:r>
              <a:rPr lang="en-US" sz="1200" dirty="0" err="1"/>
              <a:t>Ciri</a:t>
            </a:r>
            <a:r>
              <a:rPr lang="en-US" sz="1200" dirty="0"/>
              <a:t> </a:t>
            </a:r>
            <a:r>
              <a:rPr lang="en-US" sz="1200" dirty="0" err="1"/>
              <a:t>khas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strategi yang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penggunaan</a:t>
            </a:r>
            <a:r>
              <a:rPr lang="en-US" sz="1200" dirty="0"/>
              <a:t> tank dan </a:t>
            </a:r>
            <a:r>
              <a:rPr lang="en-US" sz="1200" dirty="0" err="1"/>
              <a:t>panser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mendukung</a:t>
            </a:r>
            <a:r>
              <a:rPr lang="en-US" sz="1200" dirty="0"/>
              <a:t> </a:t>
            </a:r>
            <a:r>
              <a:rPr lang="en-US" sz="1200" dirty="0" err="1"/>
              <a:t>pergerakan</a:t>
            </a:r>
            <a:r>
              <a:rPr lang="en-US" sz="1200" dirty="0"/>
              <a:t> </a:t>
            </a:r>
            <a:r>
              <a:rPr lang="en-US" sz="1200" dirty="0" err="1"/>
              <a:t>pasukan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  </a:t>
            </a:r>
            <a:r>
              <a:rPr lang="en-US" sz="1200" dirty="0" err="1"/>
              <a:t>Jerman</a:t>
            </a:r>
            <a:r>
              <a:rPr lang="en-US" sz="1200" dirty="0"/>
              <a:t> </a:t>
            </a:r>
            <a:r>
              <a:rPr lang="en-US" sz="1200" dirty="0" err="1"/>
              <a:t>melancarkan</a:t>
            </a:r>
            <a:r>
              <a:rPr lang="en-US" sz="1200" dirty="0"/>
              <a:t> </a:t>
            </a:r>
            <a:r>
              <a:rPr lang="en-US" sz="1200" dirty="0" err="1"/>
              <a:t>serangan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Denmark dan </a:t>
            </a:r>
            <a:r>
              <a:rPr lang="en-US" sz="1200" dirty="0" err="1"/>
              <a:t>Norwegia</a:t>
            </a:r>
            <a:r>
              <a:rPr lang="en-US" sz="1200" dirty="0"/>
              <a:t> dan </a:t>
            </a:r>
            <a:r>
              <a:rPr lang="en-US" sz="1200" dirty="0" err="1"/>
              <a:t>berhasil</a:t>
            </a:r>
            <a:r>
              <a:rPr lang="en-US" sz="1200" dirty="0"/>
              <a:t> </a:t>
            </a:r>
            <a:r>
              <a:rPr lang="en-US" sz="1200" dirty="0" err="1"/>
              <a:t>menduduki</a:t>
            </a:r>
            <a:r>
              <a:rPr lang="en-US" sz="1200" dirty="0"/>
              <a:t> </a:t>
            </a:r>
            <a:r>
              <a:rPr lang="en-US" sz="1200" dirty="0" err="1"/>
              <a:t>kedua</a:t>
            </a:r>
            <a:r>
              <a:rPr lang="en-US" sz="1200" dirty="0"/>
              <a:t> negara </a:t>
            </a:r>
            <a:r>
              <a:rPr lang="en-US" sz="1200" dirty="0" err="1"/>
              <a:t>tersebut</a:t>
            </a:r>
            <a:r>
              <a:rPr lang="en-US" sz="1200" dirty="0"/>
              <a:t>.  </a:t>
            </a:r>
            <a:r>
              <a:rPr lang="en-US" sz="1200" dirty="0" err="1"/>
              <a:t>Jerman</a:t>
            </a:r>
            <a:r>
              <a:rPr lang="en-US" sz="1200" dirty="0"/>
              <a:t> </a:t>
            </a:r>
            <a:r>
              <a:rPr lang="en-US" sz="1200" dirty="0" err="1"/>
              <a:t>berhasil</a:t>
            </a:r>
            <a:r>
              <a:rPr lang="en-US" sz="1200" dirty="0"/>
              <a:t> </a:t>
            </a:r>
            <a:r>
              <a:rPr lang="en-US" sz="1200" dirty="0" err="1"/>
              <a:t>menguasai</a:t>
            </a:r>
            <a:r>
              <a:rPr lang="en-US" sz="1200" dirty="0"/>
              <a:t> Belanda pada Mei 1940, </a:t>
            </a:r>
            <a:r>
              <a:rPr lang="en-US" sz="1200" dirty="0" err="1"/>
              <a:t>sehingga</a:t>
            </a:r>
            <a:r>
              <a:rPr lang="en-US" sz="1200" dirty="0"/>
              <a:t> Ratu Wilhelmina </a:t>
            </a:r>
            <a:r>
              <a:rPr lang="en-US" sz="1200" dirty="0" err="1"/>
              <a:t>mengungsi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Inggris</a:t>
            </a:r>
            <a:r>
              <a:rPr lang="en-US" sz="1200" dirty="0"/>
              <a:t>. Italia </a:t>
            </a:r>
            <a:r>
              <a:rPr lang="en-US" sz="1200" dirty="0" err="1"/>
              <a:t>mengumumkan</a:t>
            </a:r>
            <a:r>
              <a:rPr lang="en-US" sz="1200" dirty="0"/>
              <a:t> </a:t>
            </a:r>
            <a:r>
              <a:rPr lang="en-US" sz="1200" dirty="0" err="1"/>
              <a:t>perang</a:t>
            </a:r>
            <a:r>
              <a:rPr lang="en-US" sz="1200" dirty="0"/>
              <a:t> </a:t>
            </a:r>
            <a:r>
              <a:rPr lang="en-US" sz="1200" dirty="0" err="1"/>
              <a:t>melawan</a:t>
            </a:r>
            <a:r>
              <a:rPr lang="en-US" sz="1200" dirty="0"/>
              <a:t> </a:t>
            </a:r>
            <a:r>
              <a:rPr lang="en-US" sz="1200" dirty="0" err="1"/>
              <a:t>Perancis</a:t>
            </a:r>
            <a:r>
              <a:rPr lang="en-US" sz="1200" dirty="0"/>
              <a:t> dan </a:t>
            </a:r>
            <a:r>
              <a:rPr lang="en-US" sz="1200" dirty="0" err="1"/>
              <a:t>Inggris</a:t>
            </a:r>
            <a:r>
              <a:rPr lang="en-US" sz="1200" dirty="0"/>
              <a:t> </a:t>
            </a:r>
            <a:r>
              <a:rPr lang="en-US" sz="1200" dirty="0" err="1"/>
              <a:t>serta</a:t>
            </a:r>
            <a:r>
              <a:rPr lang="en-US" sz="1200" dirty="0"/>
              <a:t> </a:t>
            </a:r>
            <a:r>
              <a:rPr lang="en-US" sz="1200" dirty="0" err="1"/>
              <a:t>dilanjutkan</a:t>
            </a:r>
            <a:r>
              <a:rPr lang="en-US" sz="1200" dirty="0"/>
              <a:t> </a:t>
            </a:r>
            <a:r>
              <a:rPr lang="en-US" sz="1200" dirty="0" err="1"/>
              <a:t>menyerbu</a:t>
            </a:r>
            <a:r>
              <a:rPr lang="en-US" sz="1200" dirty="0"/>
              <a:t> </a:t>
            </a:r>
            <a:r>
              <a:rPr lang="en-US" sz="1200" dirty="0" err="1"/>
              <a:t>Prancis</a:t>
            </a:r>
            <a:r>
              <a:rPr lang="en-US" sz="1200" dirty="0"/>
              <a:t> pada 10 </a:t>
            </a:r>
            <a:r>
              <a:rPr lang="en-US" sz="1200" dirty="0" err="1"/>
              <a:t>Juni</a:t>
            </a:r>
            <a:r>
              <a:rPr lang="en-US" sz="1200" dirty="0"/>
              <a:t> 1940. </a:t>
            </a:r>
            <a:r>
              <a:rPr lang="en-US" sz="1200" dirty="0" err="1"/>
              <a:t>Jerman</a:t>
            </a:r>
            <a:r>
              <a:rPr lang="en-US" sz="1200" dirty="0"/>
              <a:t> </a:t>
            </a:r>
            <a:r>
              <a:rPr lang="en-US" sz="1200" dirty="0" err="1"/>
              <a:t>berhasil</a:t>
            </a:r>
            <a:r>
              <a:rPr lang="en-US" sz="1200" dirty="0"/>
              <a:t> </a:t>
            </a:r>
            <a:r>
              <a:rPr lang="en-US" sz="1200" dirty="0" err="1"/>
              <a:t>menduduki</a:t>
            </a:r>
            <a:r>
              <a:rPr lang="en-US" sz="1200" dirty="0"/>
              <a:t> </a:t>
            </a:r>
            <a:r>
              <a:rPr lang="en-US" sz="1200" dirty="0" err="1"/>
              <a:t>Prancis</a:t>
            </a:r>
            <a:r>
              <a:rPr lang="en-US" sz="1200" dirty="0"/>
              <a:t> pada </a:t>
            </a:r>
            <a:r>
              <a:rPr lang="en-US" sz="1200" dirty="0" err="1"/>
              <a:t>Juni</a:t>
            </a:r>
            <a:r>
              <a:rPr lang="en-US" sz="1200" dirty="0"/>
              <a:t> 1940, </a:t>
            </a:r>
            <a:r>
              <a:rPr lang="en-US" sz="1200" dirty="0" err="1"/>
              <a:t>sehingga</a:t>
            </a:r>
            <a:r>
              <a:rPr lang="en-US" sz="1200" dirty="0"/>
              <a:t> </a:t>
            </a:r>
            <a:r>
              <a:rPr lang="en-US" sz="1200" dirty="0" err="1"/>
              <a:t>menyebabkan</a:t>
            </a:r>
            <a:r>
              <a:rPr lang="en-US" sz="1200" dirty="0"/>
              <a:t> </a:t>
            </a:r>
            <a:r>
              <a:rPr lang="en-US" sz="1200" dirty="0" err="1"/>
              <a:t>tentara</a:t>
            </a:r>
            <a:r>
              <a:rPr lang="en-US" sz="1200" dirty="0"/>
              <a:t> </a:t>
            </a:r>
            <a:r>
              <a:rPr lang="en-US" sz="1200" dirty="0" err="1"/>
              <a:t>Prancis</a:t>
            </a:r>
            <a:r>
              <a:rPr lang="en-US" sz="1200" dirty="0"/>
              <a:t> di </a:t>
            </a:r>
            <a:r>
              <a:rPr lang="en-US" sz="1200" dirty="0" err="1"/>
              <a:t>bawah</a:t>
            </a:r>
            <a:r>
              <a:rPr lang="en-US" sz="1200" dirty="0"/>
              <a:t> </a:t>
            </a:r>
            <a:r>
              <a:rPr lang="en-US" sz="1200" dirty="0" err="1"/>
              <a:t>pimpinan</a:t>
            </a:r>
            <a:r>
              <a:rPr lang="en-US" sz="1200" dirty="0"/>
              <a:t> Charles de Gaulle </a:t>
            </a:r>
            <a:r>
              <a:rPr lang="en-US" sz="1200" dirty="0" err="1"/>
              <a:t>mengungsi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Inggris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  </a:t>
            </a:r>
            <a:r>
              <a:rPr lang="en-US" sz="1200" dirty="0" err="1"/>
              <a:t>Jerman</a:t>
            </a:r>
            <a:r>
              <a:rPr lang="en-US" sz="1200" dirty="0"/>
              <a:t> </a:t>
            </a:r>
            <a:r>
              <a:rPr lang="en-US" sz="1200" dirty="0" err="1"/>
              <a:t>melanjutkan</a:t>
            </a:r>
            <a:r>
              <a:rPr lang="en-US" sz="1200" dirty="0"/>
              <a:t> </a:t>
            </a:r>
            <a:r>
              <a:rPr lang="en-US" sz="1200" dirty="0" err="1"/>
              <a:t>serangannya</a:t>
            </a:r>
            <a:r>
              <a:rPr lang="en-US" sz="1200" dirty="0"/>
              <a:t> di front Barat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berusaha</a:t>
            </a:r>
            <a:r>
              <a:rPr lang="en-US" sz="1200" dirty="0"/>
              <a:t> </a:t>
            </a:r>
            <a:r>
              <a:rPr lang="en-US" sz="1200" dirty="0" err="1"/>
              <a:t>menguasai</a:t>
            </a:r>
            <a:r>
              <a:rPr lang="en-US" sz="1200" dirty="0"/>
              <a:t> </a:t>
            </a:r>
            <a:r>
              <a:rPr lang="en-US" sz="1200" dirty="0" err="1"/>
              <a:t>Inggris</a:t>
            </a:r>
            <a:r>
              <a:rPr lang="en-US" sz="1200" dirty="0"/>
              <a:t>. </a:t>
            </a:r>
            <a:r>
              <a:rPr lang="en-US" sz="1200" dirty="0" err="1"/>
              <a:t>Namun</a:t>
            </a:r>
            <a:r>
              <a:rPr lang="en-US" sz="1200" dirty="0"/>
              <a:t>, </a:t>
            </a:r>
            <a:r>
              <a:rPr lang="en-US" sz="1200" dirty="0" err="1"/>
              <a:t>usaha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gagal</a:t>
            </a:r>
            <a:r>
              <a:rPr lang="en-US" sz="1200" dirty="0"/>
              <a:t> </a:t>
            </a:r>
            <a:r>
              <a:rPr lang="en-US" sz="1200" dirty="0" err="1"/>
              <a:t>karena</a:t>
            </a:r>
            <a:r>
              <a:rPr lang="en-US" sz="1200" dirty="0"/>
              <a:t> </a:t>
            </a:r>
            <a:r>
              <a:rPr lang="en-US" sz="1200" dirty="0" err="1"/>
              <a:t>Inggris</a:t>
            </a:r>
            <a:r>
              <a:rPr lang="en-US" sz="1200" dirty="0"/>
              <a:t>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angkatan</a:t>
            </a:r>
            <a:r>
              <a:rPr lang="en-US" sz="1200" dirty="0"/>
              <a:t> </a:t>
            </a:r>
            <a:r>
              <a:rPr lang="en-US" sz="1200" dirty="0" err="1"/>
              <a:t>perang</a:t>
            </a:r>
            <a:r>
              <a:rPr lang="en-US" sz="1200" dirty="0"/>
              <a:t> yang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baik</a:t>
            </a:r>
            <a:r>
              <a:rPr lang="en-US" sz="1200" dirty="0"/>
              <a:t> </a:t>
            </a:r>
            <a:r>
              <a:rPr lang="en-US" sz="1200" dirty="0" err="1"/>
              <a:t>dibandingkan</a:t>
            </a:r>
            <a:r>
              <a:rPr lang="en-US" sz="1200" dirty="0"/>
              <a:t> negara </a:t>
            </a:r>
            <a:r>
              <a:rPr lang="en-US" sz="1200" dirty="0" err="1"/>
              <a:t>Eropa</a:t>
            </a:r>
            <a:r>
              <a:rPr lang="en-US" sz="1200" dirty="0"/>
              <a:t> </a:t>
            </a:r>
            <a:r>
              <a:rPr lang="en-US" sz="1200" dirty="0" err="1"/>
              <a:t>daratan</a:t>
            </a:r>
            <a:r>
              <a:rPr lang="en-US" sz="1200" dirty="0"/>
              <a:t>. </a:t>
            </a:r>
            <a:r>
              <a:rPr lang="en-US" sz="1200" dirty="0" err="1"/>
              <a:t>Selain</a:t>
            </a:r>
            <a:r>
              <a:rPr lang="en-US" sz="1200" dirty="0"/>
              <a:t> </a:t>
            </a:r>
            <a:r>
              <a:rPr lang="en-US" sz="1200" dirty="0" err="1"/>
              <a:t>itu</a:t>
            </a:r>
            <a:r>
              <a:rPr lang="en-US" sz="1200" dirty="0"/>
              <a:t>, </a:t>
            </a:r>
            <a:r>
              <a:rPr lang="en-US" sz="1200" dirty="0" err="1"/>
              <a:t>Inggris</a:t>
            </a:r>
            <a:r>
              <a:rPr lang="en-US" sz="1200" dirty="0"/>
              <a:t> pun </a:t>
            </a:r>
            <a:r>
              <a:rPr lang="en-US" sz="1200" dirty="0" err="1"/>
              <a:t>mendapatkan</a:t>
            </a:r>
            <a:r>
              <a:rPr lang="en-US" sz="1200" dirty="0"/>
              <a:t> </a:t>
            </a:r>
            <a:r>
              <a:rPr lang="en-US" sz="1200" dirty="0" err="1"/>
              <a:t>bantuan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Amerika </a:t>
            </a:r>
            <a:r>
              <a:rPr lang="en-US" sz="1200" dirty="0" err="1"/>
              <a:t>Serikat</a:t>
            </a:r>
            <a:r>
              <a:rPr lang="en-US" sz="1200" dirty="0"/>
              <a:t>. Hal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menyebabkan</a:t>
            </a:r>
            <a:r>
              <a:rPr lang="en-US" sz="1200" dirty="0"/>
              <a:t> </a:t>
            </a:r>
            <a:r>
              <a:rPr lang="en-US" sz="1200" dirty="0" err="1"/>
              <a:t>Jerman</a:t>
            </a:r>
            <a:r>
              <a:rPr lang="en-US" sz="1200" dirty="0"/>
              <a:t>, Italia, dan </a:t>
            </a:r>
            <a:r>
              <a:rPr lang="en-US" sz="1200" dirty="0" err="1"/>
              <a:t>Jepang</a:t>
            </a:r>
            <a:r>
              <a:rPr lang="en-US" sz="1200" dirty="0"/>
              <a:t> </a:t>
            </a:r>
            <a:r>
              <a:rPr lang="en-US" sz="1200" dirty="0" err="1"/>
              <a:t>menandatangani</a:t>
            </a:r>
            <a:r>
              <a:rPr lang="en-US" sz="1200" dirty="0"/>
              <a:t> </a:t>
            </a:r>
            <a:r>
              <a:rPr lang="en-US" sz="1200" dirty="0" err="1"/>
              <a:t>pakta</a:t>
            </a:r>
            <a:r>
              <a:rPr lang="en-US" sz="1200" dirty="0"/>
              <a:t> </a:t>
            </a:r>
            <a:r>
              <a:rPr lang="en-US" sz="1200" dirty="0" err="1"/>
              <a:t>pertahanan</a:t>
            </a:r>
            <a:r>
              <a:rPr lang="en-US" sz="1200" dirty="0"/>
              <a:t> </a:t>
            </a:r>
            <a:r>
              <a:rPr lang="en-US" sz="1200" dirty="0" err="1"/>
              <a:t>militer</a:t>
            </a:r>
            <a:r>
              <a:rPr lang="en-US" sz="1200" dirty="0"/>
              <a:t> pada </a:t>
            </a:r>
            <a:r>
              <a:rPr lang="en-US" sz="1200" dirty="0" err="1"/>
              <a:t>tanggal</a:t>
            </a:r>
            <a:r>
              <a:rPr lang="en-US" sz="1200" dirty="0"/>
              <a:t> 27 September 1940. </a:t>
            </a:r>
            <a:r>
              <a:rPr lang="en-US" sz="1200" dirty="0" err="1"/>
              <a:t>Pakta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berisi</a:t>
            </a:r>
            <a:r>
              <a:rPr lang="en-US" sz="1200" dirty="0"/>
              <a:t> </a:t>
            </a:r>
            <a:r>
              <a:rPr lang="en-US" sz="1200" dirty="0" err="1"/>
              <a:t>kesepakatan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saling</a:t>
            </a:r>
            <a:r>
              <a:rPr lang="en-US" sz="1200" dirty="0"/>
              <a:t> </a:t>
            </a:r>
            <a:r>
              <a:rPr lang="en-US" sz="1200" dirty="0" err="1"/>
              <a:t>menolong</a:t>
            </a:r>
            <a:r>
              <a:rPr lang="en-US" sz="1200" dirty="0"/>
              <a:t> </a:t>
            </a:r>
            <a:r>
              <a:rPr lang="en-US" sz="1200" dirty="0" err="1"/>
              <a:t>jika</a:t>
            </a:r>
            <a:r>
              <a:rPr lang="en-US" sz="1200" dirty="0"/>
              <a:t> salah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ketiga</a:t>
            </a:r>
            <a:r>
              <a:rPr lang="en-US" sz="1200" dirty="0"/>
              <a:t> negara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diserang</a:t>
            </a:r>
            <a:r>
              <a:rPr lang="en-US" sz="1200" dirty="0"/>
              <a:t> oleh negara lain.</a:t>
            </a:r>
          </a:p>
          <a:p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E64189-DF73-43CB-8FC8-860589530ED6}"/>
              </a:ext>
            </a:extLst>
          </p:cNvPr>
          <p:cNvSpPr txBox="1"/>
          <p:nvPr/>
        </p:nvSpPr>
        <p:spPr>
          <a:xfrm>
            <a:off x="570938" y="773400"/>
            <a:ext cx="745342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  </a:t>
            </a:r>
            <a:r>
              <a:rPr lang="en-US" sz="1200" dirty="0" err="1"/>
              <a:t>Selain</a:t>
            </a:r>
            <a:r>
              <a:rPr lang="en-US" sz="1200" dirty="0"/>
              <a:t> </a:t>
            </a:r>
            <a:r>
              <a:rPr lang="en-US" sz="1200" dirty="0" err="1"/>
              <a:t>itu</a:t>
            </a:r>
            <a:r>
              <a:rPr lang="en-US" sz="1200" dirty="0"/>
              <a:t>, </a:t>
            </a:r>
            <a:r>
              <a:rPr lang="en-US" sz="1200" dirty="0" err="1"/>
              <a:t>terjadi</a:t>
            </a:r>
            <a:r>
              <a:rPr lang="en-US" sz="1200" dirty="0"/>
              <a:t> pula </a:t>
            </a:r>
            <a:r>
              <a:rPr lang="en-US" sz="1200" dirty="0" err="1"/>
              <a:t>peperangan</a:t>
            </a:r>
            <a:r>
              <a:rPr lang="en-US" sz="1200" dirty="0"/>
              <a:t> di front Timur yang </a:t>
            </a:r>
            <a:r>
              <a:rPr lang="en-US" sz="1200" dirty="0" err="1"/>
              <a:t>berpusat</a:t>
            </a:r>
            <a:r>
              <a:rPr lang="en-US" sz="1200" dirty="0"/>
              <a:t> di wilayah yang </a:t>
            </a:r>
            <a:r>
              <a:rPr lang="en-US" sz="1200" dirty="0" err="1"/>
              <a:t>memisahkan</a:t>
            </a:r>
            <a:r>
              <a:rPr lang="en-US" sz="1200" dirty="0"/>
              <a:t> </a:t>
            </a:r>
            <a:r>
              <a:rPr lang="en-US" sz="1200" dirty="0" err="1"/>
              <a:t>Jerman</a:t>
            </a:r>
            <a:r>
              <a:rPr lang="en-US" sz="1200" dirty="0"/>
              <a:t> dan Uni Soviet. </a:t>
            </a:r>
            <a:r>
              <a:rPr lang="en-US" sz="1200" dirty="0" err="1"/>
              <a:t>Jerman</a:t>
            </a:r>
            <a:r>
              <a:rPr lang="en-US" sz="1200" dirty="0"/>
              <a:t> </a:t>
            </a:r>
            <a:r>
              <a:rPr lang="en-US" sz="1200" dirty="0" err="1"/>
              <a:t>menyerang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arah</a:t>
            </a:r>
            <a:r>
              <a:rPr lang="en-US" sz="1200" dirty="0"/>
              <a:t> Timur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menguasai</a:t>
            </a:r>
            <a:r>
              <a:rPr lang="en-US" sz="1200" dirty="0"/>
              <a:t> Uni Soviet pada 22 </a:t>
            </a:r>
            <a:r>
              <a:rPr lang="en-US" sz="1200" dirty="0" err="1"/>
              <a:t>Juni</a:t>
            </a:r>
            <a:r>
              <a:rPr lang="en-US" sz="1200" dirty="0"/>
              <a:t> 1941. Hal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hanya</a:t>
            </a:r>
            <a:r>
              <a:rPr lang="en-US" sz="1200" dirty="0"/>
              <a:t> </a:t>
            </a:r>
            <a:r>
              <a:rPr lang="en-US" sz="1200" dirty="0" err="1"/>
              <a:t>membuat</a:t>
            </a:r>
            <a:r>
              <a:rPr lang="en-US" sz="1200" dirty="0"/>
              <a:t> </a:t>
            </a:r>
            <a:r>
              <a:rPr lang="en-US" sz="1200" dirty="0" err="1"/>
              <a:t>Jerman</a:t>
            </a:r>
            <a:r>
              <a:rPr lang="en-US" sz="1200" dirty="0"/>
              <a:t> </a:t>
            </a:r>
            <a:r>
              <a:rPr lang="en-US" sz="1200" dirty="0" err="1"/>
              <a:t>mengalami</a:t>
            </a:r>
            <a:r>
              <a:rPr lang="en-US" sz="1200" dirty="0"/>
              <a:t> </a:t>
            </a:r>
            <a:r>
              <a:rPr lang="en-US" sz="1200" dirty="0" err="1"/>
              <a:t>kerugian</a:t>
            </a:r>
            <a:r>
              <a:rPr lang="en-US" sz="1200" dirty="0"/>
              <a:t> </a:t>
            </a:r>
            <a:r>
              <a:rPr lang="en-US" sz="1200" dirty="0" err="1"/>
              <a:t>besar</a:t>
            </a:r>
            <a:r>
              <a:rPr lang="en-US" sz="1200" dirty="0"/>
              <a:t> </a:t>
            </a:r>
            <a:r>
              <a:rPr lang="en-US" sz="1200" dirty="0" err="1"/>
              <a:t>karena</a:t>
            </a:r>
            <a:r>
              <a:rPr lang="en-US" sz="1200" dirty="0"/>
              <a:t> </a:t>
            </a:r>
            <a:r>
              <a:rPr lang="en-US" sz="1200" dirty="0" err="1"/>
              <a:t>hubungan</a:t>
            </a:r>
            <a:r>
              <a:rPr lang="en-US" sz="1200" dirty="0"/>
              <a:t> Uni Soviet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Inggris</a:t>
            </a:r>
            <a:r>
              <a:rPr lang="en-US" sz="1200" dirty="0"/>
              <a:t> dan </a:t>
            </a:r>
            <a:r>
              <a:rPr lang="en-US" sz="1200" dirty="0" err="1"/>
              <a:t>Prancis</a:t>
            </a:r>
            <a:r>
              <a:rPr lang="en-US" sz="1200" dirty="0"/>
              <a:t> </a:t>
            </a:r>
            <a:r>
              <a:rPr lang="en-US" sz="1200" dirty="0" err="1"/>
              <a:t>malah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dekat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 err="1"/>
              <a:t>Fase</a:t>
            </a:r>
            <a:r>
              <a:rPr lang="en-US" sz="1200" dirty="0"/>
              <a:t> </a:t>
            </a:r>
            <a:r>
              <a:rPr lang="en-US" sz="1200" dirty="0" err="1"/>
              <a:t>Titik</a:t>
            </a:r>
            <a:r>
              <a:rPr lang="en-US" sz="1200" dirty="0"/>
              <a:t> </a:t>
            </a:r>
            <a:r>
              <a:rPr lang="en-US" sz="1200" dirty="0" err="1"/>
              <a:t>Balik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  </a:t>
            </a:r>
            <a:r>
              <a:rPr lang="en-US" sz="1200" dirty="0" err="1"/>
              <a:t>Kedekatan</a:t>
            </a:r>
            <a:r>
              <a:rPr lang="en-US" sz="1200" dirty="0"/>
              <a:t> </a:t>
            </a:r>
            <a:r>
              <a:rPr lang="en-US" sz="1200" dirty="0" err="1"/>
              <a:t>hubungan</a:t>
            </a:r>
            <a:r>
              <a:rPr lang="en-US" sz="1200" dirty="0"/>
              <a:t> Uni Soviet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Inggris</a:t>
            </a:r>
            <a:r>
              <a:rPr lang="en-US" sz="1200" dirty="0"/>
              <a:t> dan </a:t>
            </a:r>
            <a:r>
              <a:rPr lang="en-US" sz="1200" dirty="0" err="1"/>
              <a:t>Prancis</a:t>
            </a:r>
            <a:r>
              <a:rPr lang="en-US" sz="1200" dirty="0"/>
              <a:t> </a:t>
            </a:r>
            <a:r>
              <a:rPr lang="en-US" sz="1200" dirty="0" err="1"/>
              <a:t>akhirnya</a:t>
            </a:r>
            <a:r>
              <a:rPr lang="en-US" sz="1200" dirty="0"/>
              <a:t> </a:t>
            </a:r>
            <a:r>
              <a:rPr lang="en-US" sz="1200" dirty="0" err="1"/>
              <a:t>merugikan</a:t>
            </a:r>
            <a:r>
              <a:rPr lang="en-US" sz="1200" dirty="0"/>
              <a:t> </a:t>
            </a:r>
            <a:r>
              <a:rPr lang="en-US" sz="1200" dirty="0" err="1"/>
              <a:t>Jerman</a:t>
            </a:r>
            <a:r>
              <a:rPr lang="en-US" sz="1200" dirty="0"/>
              <a:t>, Italia, dan </a:t>
            </a:r>
            <a:r>
              <a:rPr lang="en-US" sz="1200" dirty="0" err="1"/>
              <a:t>Jepang</a:t>
            </a:r>
            <a:r>
              <a:rPr lang="en-US" sz="1200" dirty="0"/>
              <a:t>. </a:t>
            </a:r>
            <a:r>
              <a:rPr lang="en-US" sz="1200" dirty="0" err="1"/>
              <a:t>Sekutu</a:t>
            </a:r>
            <a:r>
              <a:rPr lang="en-US" sz="1200" dirty="0"/>
              <a:t> </a:t>
            </a:r>
            <a:r>
              <a:rPr lang="en-US" sz="1200" dirty="0" err="1"/>
              <a:t>semakin</a:t>
            </a:r>
            <a:r>
              <a:rPr lang="en-US" sz="1200" dirty="0"/>
              <a:t> </a:t>
            </a:r>
            <a:r>
              <a:rPr lang="en-US" sz="1200" dirty="0" err="1"/>
              <a:t>bertambah</a:t>
            </a:r>
            <a:r>
              <a:rPr lang="en-US" sz="1200" dirty="0"/>
              <a:t> </a:t>
            </a:r>
            <a:r>
              <a:rPr lang="en-US" sz="1200" dirty="0" err="1"/>
              <a:t>kuat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bergabungnya</a:t>
            </a:r>
            <a:r>
              <a:rPr lang="en-US" sz="1200" dirty="0"/>
              <a:t> Uni Soviet. </a:t>
            </a:r>
            <a:r>
              <a:rPr lang="en-US" sz="1200" dirty="0" err="1"/>
              <a:t>Kekalahan</a:t>
            </a:r>
            <a:r>
              <a:rPr lang="en-US" sz="1200" dirty="0"/>
              <a:t> demi </a:t>
            </a:r>
            <a:r>
              <a:rPr lang="en-US" sz="1200" dirty="0" err="1"/>
              <a:t>kekalahan</a:t>
            </a:r>
            <a:r>
              <a:rPr lang="en-US" sz="1200" dirty="0"/>
              <a:t> </a:t>
            </a:r>
            <a:r>
              <a:rPr lang="en-US" sz="1200" dirty="0" err="1"/>
              <a:t>akhirnya</a:t>
            </a:r>
            <a:r>
              <a:rPr lang="en-US" sz="1200" dirty="0"/>
              <a:t> </a:t>
            </a:r>
            <a:r>
              <a:rPr lang="en-US" sz="1200" dirty="0" err="1"/>
              <a:t>dirasakan</a:t>
            </a:r>
            <a:r>
              <a:rPr lang="en-US" sz="1200" dirty="0"/>
              <a:t> oleh </a:t>
            </a:r>
            <a:r>
              <a:rPr lang="en-US" sz="1200" dirty="0" err="1"/>
              <a:t>Jerman</a:t>
            </a:r>
            <a:r>
              <a:rPr lang="en-US" sz="1200" dirty="0"/>
              <a:t>, Italia, dan </a:t>
            </a:r>
            <a:r>
              <a:rPr lang="en-US" sz="1200" dirty="0" err="1"/>
              <a:t>Jepang</a:t>
            </a:r>
            <a:r>
              <a:rPr lang="en-US" sz="1200" dirty="0"/>
              <a:t>. </a:t>
            </a:r>
            <a:r>
              <a:rPr lang="en-US" sz="1200" dirty="0" err="1"/>
              <a:t>Jepang</a:t>
            </a:r>
            <a:r>
              <a:rPr lang="en-US" sz="1200" dirty="0"/>
              <a:t> </a:t>
            </a:r>
            <a:r>
              <a:rPr lang="en-US" sz="1200" dirty="0" err="1"/>
              <a:t>kalah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pertempuran</a:t>
            </a:r>
            <a:r>
              <a:rPr lang="en-US" sz="1200" dirty="0"/>
              <a:t> </a:t>
            </a:r>
            <a:r>
              <a:rPr lang="en-US" sz="1200" dirty="0" err="1"/>
              <a:t>Laut</a:t>
            </a:r>
            <a:r>
              <a:rPr lang="en-US" sz="1200" dirty="0"/>
              <a:t> </a:t>
            </a:r>
            <a:r>
              <a:rPr lang="en-US" sz="1200" dirty="0" err="1"/>
              <a:t>Karang</a:t>
            </a:r>
            <a:r>
              <a:rPr lang="en-US" sz="1200" dirty="0"/>
              <a:t> pada 7 Mei 1942. </a:t>
            </a:r>
            <a:r>
              <a:rPr lang="en-US" sz="1200" dirty="0" err="1"/>
              <a:t>Jerman</a:t>
            </a:r>
            <a:r>
              <a:rPr lang="en-US" sz="1200" dirty="0"/>
              <a:t> </a:t>
            </a:r>
            <a:r>
              <a:rPr lang="en-US" sz="1200" dirty="0" err="1"/>
              <a:t>kalah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pertempuran</a:t>
            </a:r>
            <a:r>
              <a:rPr lang="en-US" sz="1200" dirty="0"/>
              <a:t> di El-</a:t>
            </a:r>
            <a:r>
              <a:rPr lang="en-US" sz="1200" dirty="0" err="1"/>
              <a:t>Alamien</a:t>
            </a:r>
            <a:r>
              <a:rPr lang="en-US" sz="1200" dirty="0"/>
              <a:t>, </a:t>
            </a:r>
            <a:r>
              <a:rPr lang="en-US" sz="1200" dirty="0" err="1"/>
              <a:t>dekat</a:t>
            </a:r>
            <a:r>
              <a:rPr lang="en-US" sz="1200" dirty="0"/>
              <a:t> Alexandria,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pasukan</a:t>
            </a:r>
            <a:r>
              <a:rPr lang="en-US" sz="1200" dirty="0"/>
              <a:t> </a:t>
            </a:r>
            <a:r>
              <a:rPr lang="en-US" sz="1200" dirty="0" err="1"/>
              <a:t>Inggris</a:t>
            </a:r>
            <a:r>
              <a:rPr lang="en-US" sz="1200" dirty="0"/>
              <a:t> yang </a:t>
            </a:r>
            <a:r>
              <a:rPr lang="en-US" sz="1200" dirty="0" err="1"/>
              <a:t>dipimpin</a:t>
            </a:r>
            <a:r>
              <a:rPr lang="en-US" sz="1200" dirty="0"/>
              <a:t> oleh Robert Montgomery dan Alexander. </a:t>
            </a:r>
            <a:r>
              <a:rPr lang="en-US" sz="1200" dirty="0" err="1"/>
              <a:t>Jerman</a:t>
            </a:r>
            <a:r>
              <a:rPr lang="en-US" sz="1200" dirty="0"/>
              <a:t> pun </a:t>
            </a:r>
            <a:r>
              <a:rPr lang="en-US" sz="1200" dirty="0" err="1"/>
              <a:t>kalah</a:t>
            </a:r>
            <a:r>
              <a:rPr lang="en-US" sz="1200" dirty="0"/>
              <a:t> </a:t>
            </a:r>
            <a:r>
              <a:rPr lang="en-US" sz="1200" dirty="0" err="1"/>
              <a:t>melawan</a:t>
            </a:r>
            <a:r>
              <a:rPr lang="en-US" sz="1200" dirty="0"/>
              <a:t> </a:t>
            </a:r>
            <a:r>
              <a:rPr lang="en-US" sz="1200" dirty="0" err="1"/>
              <a:t>Rusia</a:t>
            </a:r>
            <a:r>
              <a:rPr lang="en-US" sz="1200" dirty="0"/>
              <a:t> </a:t>
            </a:r>
            <a:r>
              <a:rPr lang="en-US" sz="1200" dirty="0" err="1"/>
              <a:t>setelah</a:t>
            </a:r>
            <a:r>
              <a:rPr lang="en-US" sz="1200" dirty="0"/>
              <a:t> </a:t>
            </a:r>
            <a:r>
              <a:rPr lang="en-US" sz="1200" dirty="0" err="1"/>
              <a:t>dikalahkan</a:t>
            </a:r>
            <a:r>
              <a:rPr lang="en-US" sz="1200" dirty="0"/>
              <a:t> </a:t>
            </a:r>
            <a:r>
              <a:rPr lang="en-US" sz="1200" dirty="0" err="1"/>
              <a:t>Tentara</a:t>
            </a:r>
            <a:r>
              <a:rPr lang="en-US" sz="1200" dirty="0"/>
              <a:t> Uni Soviet yang </a:t>
            </a:r>
            <a:r>
              <a:rPr lang="en-US" sz="1200" dirty="0" err="1"/>
              <a:t>dipimpin</a:t>
            </a:r>
            <a:r>
              <a:rPr lang="en-US" sz="1200" dirty="0"/>
              <a:t> oleh </a:t>
            </a:r>
            <a:r>
              <a:rPr lang="en-US" sz="1200" dirty="0" err="1"/>
              <a:t>Marsekal</a:t>
            </a:r>
            <a:r>
              <a:rPr lang="en-US" sz="1200" dirty="0"/>
              <a:t> </a:t>
            </a:r>
            <a:r>
              <a:rPr lang="en-US" sz="1200" dirty="0" err="1"/>
              <a:t>Syukof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pertempuran</a:t>
            </a:r>
            <a:r>
              <a:rPr lang="en-US" sz="1200" dirty="0"/>
              <a:t> di Stalingrad.</a:t>
            </a:r>
          </a:p>
          <a:p>
            <a:endParaRPr lang="en-US" sz="12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 err="1"/>
              <a:t>Fase</a:t>
            </a:r>
            <a:r>
              <a:rPr lang="en-US" sz="1200" dirty="0"/>
              <a:t> Akhir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1200" dirty="0"/>
          </a:p>
          <a:p>
            <a:r>
              <a:rPr lang="en-US" sz="1200" dirty="0"/>
              <a:t>  </a:t>
            </a:r>
            <a:r>
              <a:rPr lang="en-US" sz="1200" dirty="0" err="1"/>
              <a:t>Jerman</a:t>
            </a:r>
            <a:r>
              <a:rPr lang="en-US" sz="1200" dirty="0"/>
              <a:t> </a:t>
            </a:r>
            <a:r>
              <a:rPr lang="en-US" sz="1200" dirty="0" err="1"/>
              <a:t>harus</a:t>
            </a:r>
            <a:r>
              <a:rPr lang="en-US" sz="1200" dirty="0"/>
              <a:t> </a:t>
            </a:r>
            <a:r>
              <a:rPr lang="en-US" sz="1200" dirty="0" err="1"/>
              <a:t>keluar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Rusia</a:t>
            </a:r>
            <a:r>
              <a:rPr lang="en-US" sz="1200" dirty="0"/>
              <a:t> </a:t>
            </a:r>
            <a:r>
              <a:rPr lang="en-US" sz="1200" dirty="0" err="1"/>
              <a:t>sejak</a:t>
            </a:r>
            <a:r>
              <a:rPr lang="en-US" sz="1200" dirty="0"/>
              <a:t> </a:t>
            </a:r>
            <a:r>
              <a:rPr lang="en-US" sz="1200" dirty="0" err="1"/>
              <a:t>dipukul</a:t>
            </a:r>
            <a:r>
              <a:rPr lang="en-US" sz="1200" dirty="0"/>
              <a:t> </a:t>
            </a:r>
            <a:r>
              <a:rPr lang="en-US" sz="1200" dirty="0" err="1"/>
              <a:t>mundur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Stalingard</a:t>
            </a:r>
            <a:r>
              <a:rPr lang="en-US" sz="1200" dirty="0"/>
              <a:t> </a:t>
            </a:r>
            <a:r>
              <a:rPr lang="en-US" sz="1200" dirty="0" err="1"/>
              <a:t>tanggal</a:t>
            </a:r>
            <a:r>
              <a:rPr lang="en-US" sz="1200" dirty="0"/>
              <a:t> 19 November 1942. </a:t>
            </a:r>
            <a:r>
              <a:rPr lang="en-US" sz="1200" dirty="0" err="1"/>
              <a:t>Tentara</a:t>
            </a:r>
            <a:r>
              <a:rPr lang="en-US" sz="1200" dirty="0"/>
              <a:t> </a:t>
            </a:r>
            <a:r>
              <a:rPr lang="en-US" sz="1200" dirty="0" err="1"/>
              <a:t>Rusia</a:t>
            </a:r>
            <a:r>
              <a:rPr lang="en-US" sz="1200" dirty="0"/>
              <a:t> </a:t>
            </a:r>
            <a:r>
              <a:rPr lang="en-US" sz="1200" dirty="0" err="1"/>
              <a:t>menyerbu</a:t>
            </a:r>
            <a:r>
              <a:rPr lang="en-US" sz="1200" dirty="0"/>
              <a:t> </a:t>
            </a:r>
            <a:r>
              <a:rPr lang="en-US" sz="1200" dirty="0" err="1"/>
              <a:t>Polandia</a:t>
            </a:r>
            <a:r>
              <a:rPr lang="en-US" sz="1200" dirty="0"/>
              <a:t> dan </a:t>
            </a:r>
            <a:r>
              <a:rPr lang="en-US" sz="1200" dirty="0" err="1"/>
              <a:t>daerah</a:t>
            </a:r>
            <a:r>
              <a:rPr lang="en-US" sz="1200" dirty="0"/>
              <a:t> Balkan yang </a:t>
            </a:r>
            <a:r>
              <a:rPr lang="en-US" sz="1200" dirty="0" err="1"/>
              <a:t>dikuasai</a:t>
            </a:r>
            <a:r>
              <a:rPr lang="en-US" sz="1200" dirty="0"/>
              <a:t> </a:t>
            </a:r>
            <a:r>
              <a:rPr lang="en-US" sz="1200" dirty="0" err="1"/>
              <a:t>Jerman</a:t>
            </a:r>
            <a:r>
              <a:rPr lang="en-US" sz="1200" dirty="0"/>
              <a:t>. </a:t>
            </a:r>
            <a:r>
              <a:rPr lang="en-US" sz="1200" dirty="0" err="1"/>
              <a:t>Pasukan</a:t>
            </a:r>
            <a:r>
              <a:rPr lang="en-US" sz="1200" dirty="0"/>
              <a:t> Uni Soviet </a:t>
            </a:r>
            <a:r>
              <a:rPr lang="en-US" sz="1200" dirty="0" err="1"/>
              <a:t>berhasil</a:t>
            </a:r>
            <a:r>
              <a:rPr lang="en-US" sz="1200" dirty="0"/>
              <a:t> </a:t>
            </a:r>
            <a:r>
              <a:rPr lang="en-US" sz="1200" dirty="0" err="1"/>
              <a:t>merebut</a:t>
            </a:r>
            <a:r>
              <a:rPr lang="en-US" sz="1200" dirty="0"/>
              <a:t> </a:t>
            </a:r>
            <a:r>
              <a:rPr lang="en-US" sz="1200" dirty="0" err="1"/>
              <a:t>kembali</a:t>
            </a:r>
            <a:r>
              <a:rPr lang="en-US" sz="1200" dirty="0"/>
              <a:t> wilayah Rumania, Bulgaria (18 September 1944), Yugoslavia (12 </a:t>
            </a:r>
            <a:r>
              <a:rPr lang="en-US" sz="1200" dirty="0" err="1"/>
              <a:t>Oktober</a:t>
            </a:r>
            <a:r>
              <a:rPr lang="en-US" sz="1200" dirty="0"/>
              <a:t> 1944), dan </a:t>
            </a:r>
            <a:r>
              <a:rPr lang="en-US" sz="1200" dirty="0" err="1"/>
              <a:t>Hongaria</a:t>
            </a:r>
            <a:r>
              <a:rPr lang="en-US" sz="1200" dirty="0"/>
              <a:t> (13 </a:t>
            </a:r>
            <a:r>
              <a:rPr lang="en-US" sz="1200" dirty="0" err="1"/>
              <a:t>Februari</a:t>
            </a:r>
            <a:r>
              <a:rPr lang="en-US" sz="1200" dirty="0"/>
              <a:t> 1945). Baca juga </a:t>
            </a:r>
            <a:r>
              <a:rPr lang="en-US" sz="1200" dirty="0" err="1"/>
              <a:t>sejarah</a:t>
            </a:r>
            <a:r>
              <a:rPr lang="en-US" sz="1200" dirty="0"/>
              <a:t> </a:t>
            </a:r>
            <a:r>
              <a:rPr lang="en-US" sz="1200" dirty="0" err="1"/>
              <a:t>Perang</a:t>
            </a:r>
            <a:r>
              <a:rPr lang="en-US" sz="1200" dirty="0"/>
              <a:t> Balkan. Italia </a:t>
            </a:r>
            <a:r>
              <a:rPr lang="en-US" sz="1200" dirty="0" err="1"/>
              <a:t>akhirnya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sasaran</a:t>
            </a:r>
            <a:r>
              <a:rPr lang="en-US" sz="1200" dirty="0"/>
              <a:t> </a:t>
            </a:r>
            <a:r>
              <a:rPr lang="en-US" sz="1200" dirty="0" err="1"/>
              <a:t>Sekutu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pengiriman</a:t>
            </a:r>
            <a:r>
              <a:rPr lang="en-US" sz="1200" dirty="0"/>
              <a:t> </a:t>
            </a:r>
            <a:r>
              <a:rPr lang="en-US" sz="1200" dirty="0" err="1"/>
              <a:t>pasukan</a:t>
            </a:r>
            <a:r>
              <a:rPr lang="en-US" sz="1200" dirty="0"/>
              <a:t> di </a:t>
            </a:r>
            <a:r>
              <a:rPr lang="en-US" sz="1200" dirty="0" err="1"/>
              <a:t>bawah</a:t>
            </a:r>
            <a:r>
              <a:rPr lang="en-US" sz="1200" dirty="0"/>
              <a:t> </a:t>
            </a:r>
            <a:r>
              <a:rPr lang="en-US" sz="1200" dirty="0" err="1"/>
              <a:t>pimpinan</a:t>
            </a:r>
            <a:r>
              <a:rPr lang="en-US" sz="1200" dirty="0"/>
              <a:t> </a:t>
            </a:r>
            <a:r>
              <a:rPr lang="en-US" sz="1200" dirty="0" err="1"/>
              <a:t>Jenderal</a:t>
            </a:r>
            <a:r>
              <a:rPr lang="en-US" sz="1200" dirty="0"/>
              <a:t> Dwight D. Eisenhower. </a:t>
            </a:r>
            <a:r>
              <a:rPr lang="en-US" sz="1200" dirty="0" err="1"/>
              <a:t>Pasukan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masuk</a:t>
            </a:r>
            <a:r>
              <a:rPr lang="en-US" sz="1200" dirty="0"/>
              <a:t> </a:t>
            </a:r>
            <a:r>
              <a:rPr lang="en-US" sz="1200" dirty="0" err="1"/>
              <a:t>melalui</a:t>
            </a:r>
            <a:r>
              <a:rPr lang="en-US" sz="1200" dirty="0"/>
              <a:t> Sicilia dan Napoli. </a:t>
            </a:r>
            <a:r>
              <a:rPr lang="en-US" sz="1200" dirty="0" err="1"/>
              <a:t>Jerman</a:t>
            </a:r>
            <a:r>
              <a:rPr lang="en-US" sz="1200" dirty="0"/>
              <a:t> </a:t>
            </a:r>
            <a:r>
              <a:rPr lang="en-US" sz="1200" dirty="0" err="1"/>
              <a:t>gagal</a:t>
            </a:r>
            <a:r>
              <a:rPr lang="en-US" sz="1200" dirty="0"/>
              <a:t> </a:t>
            </a:r>
            <a:r>
              <a:rPr lang="en-US" sz="1200" dirty="0" err="1"/>
              <a:t>mempertahankan</a:t>
            </a:r>
            <a:r>
              <a:rPr lang="en-US" sz="1200" dirty="0"/>
              <a:t> Italia dan Mussolini </a:t>
            </a:r>
            <a:r>
              <a:rPr lang="en-US" sz="1200" dirty="0" err="1"/>
              <a:t>akhirnya</a:t>
            </a:r>
            <a:r>
              <a:rPr lang="en-US" sz="1200" dirty="0"/>
              <a:t> </a:t>
            </a:r>
            <a:r>
              <a:rPr lang="en-US" sz="1200" dirty="0" err="1"/>
              <a:t>terbunuh</a:t>
            </a:r>
            <a:r>
              <a:rPr lang="en-US" sz="1200" dirty="0"/>
              <a:t>. Italia pun </a:t>
            </a:r>
            <a:r>
              <a:rPr lang="en-US" sz="1200" dirty="0" err="1"/>
              <a:t>menyerah</a:t>
            </a:r>
            <a:r>
              <a:rPr lang="en-US" sz="1200" dirty="0"/>
              <a:t> </a:t>
            </a:r>
            <a:r>
              <a:rPr lang="en-US" sz="1200" dirty="0" err="1"/>
              <a:t>kepada</a:t>
            </a:r>
            <a:r>
              <a:rPr lang="en-US" sz="1200" dirty="0"/>
              <a:t> </a:t>
            </a:r>
            <a:r>
              <a:rPr lang="en-US" sz="1200" dirty="0" err="1"/>
              <a:t>Sekutu</a:t>
            </a:r>
            <a:r>
              <a:rPr lang="en-US" sz="1200" dirty="0"/>
              <a:t> pada </a:t>
            </a:r>
            <a:r>
              <a:rPr lang="en-US" sz="1200" dirty="0" err="1"/>
              <a:t>bulan</a:t>
            </a:r>
            <a:r>
              <a:rPr lang="en-US" sz="1200" dirty="0"/>
              <a:t> Mei 1944.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A4C51E-AAA1-433F-8D91-98BCDAC87D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9F29D-189F-477C-9DC4-7753D7CDC7D3}"/>
              </a:ext>
            </a:extLst>
          </p:cNvPr>
          <p:cNvSpPr txBox="1"/>
          <p:nvPr/>
        </p:nvSpPr>
        <p:spPr>
          <a:xfrm>
            <a:off x="648586" y="907756"/>
            <a:ext cx="789999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  </a:t>
            </a:r>
            <a:r>
              <a:rPr lang="en-US" sz="1200" dirty="0" err="1"/>
              <a:t>Pasukan</a:t>
            </a:r>
            <a:r>
              <a:rPr lang="en-US" sz="1200" dirty="0"/>
              <a:t> </a:t>
            </a:r>
            <a:r>
              <a:rPr lang="en-US" sz="1200" dirty="0" err="1"/>
              <a:t>Eisehower</a:t>
            </a:r>
            <a:r>
              <a:rPr lang="en-US" sz="1200" dirty="0"/>
              <a:t> dan </a:t>
            </a:r>
            <a:r>
              <a:rPr lang="en-US" sz="1200" dirty="0" err="1"/>
              <a:t>pasukan</a:t>
            </a:r>
            <a:r>
              <a:rPr lang="en-US" sz="1200" dirty="0"/>
              <a:t> Montgomery </a:t>
            </a:r>
            <a:r>
              <a:rPr lang="en-US" sz="1200" dirty="0" err="1"/>
              <a:t>menyerbu</a:t>
            </a:r>
            <a:r>
              <a:rPr lang="en-US" sz="1200" dirty="0"/>
              <a:t> </a:t>
            </a:r>
            <a:r>
              <a:rPr lang="en-US" sz="1200" dirty="0" err="1"/>
              <a:t>Normandia</a:t>
            </a:r>
            <a:r>
              <a:rPr lang="en-US" sz="1200" dirty="0"/>
              <a:t> pada 6 </a:t>
            </a:r>
            <a:r>
              <a:rPr lang="en-US" sz="1200" dirty="0" err="1"/>
              <a:t>Juni</a:t>
            </a:r>
            <a:r>
              <a:rPr lang="en-US" sz="1200" dirty="0"/>
              <a:t> 1944. </a:t>
            </a:r>
            <a:r>
              <a:rPr lang="en-US" sz="1200" dirty="0" err="1"/>
              <a:t>Serangan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mampu</a:t>
            </a:r>
            <a:r>
              <a:rPr lang="en-US" sz="1200" dirty="0"/>
              <a:t> </a:t>
            </a:r>
            <a:r>
              <a:rPr lang="en-US" sz="1200" dirty="0" err="1"/>
              <a:t>diatasi</a:t>
            </a:r>
            <a:r>
              <a:rPr lang="en-US" sz="1200" dirty="0"/>
              <a:t> oleh </a:t>
            </a:r>
            <a:r>
              <a:rPr lang="en-US" sz="1200" dirty="0" err="1"/>
              <a:t>Jenderal</a:t>
            </a:r>
            <a:r>
              <a:rPr lang="en-US" sz="1200" dirty="0"/>
              <a:t> Rommel dan Rundstedt. </a:t>
            </a:r>
            <a:r>
              <a:rPr lang="en-US" sz="1200" dirty="0" err="1"/>
              <a:t>Perancis</a:t>
            </a:r>
            <a:r>
              <a:rPr lang="en-US" sz="1200" dirty="0"/>
              <a:t> pun </a:t>
            </a:r>
            <a:r>
              <a:rPr lang="en-US" sz="1200" dirty="0" err="1"/>
              <a:t>berhasil</a:t>
            </a:r>
            <a:r>
              <a:rPr lang="en-US" sz="1200" dirty="0"/>
              <a:t> </a:t>
            </a:r>
            <a:r>
              <a:rPr lang="en-US" sz="1200" dirty="0" err="1"/>
              <a:t>direbut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kekuasaan</a:t>
            </a:r>
            <a:r>
              <a:rPr lang="en-US" sz="1200" dirty="0"/>
              <a:t> </a:t>
            </a:r>
            <a:r>
              <a:rPr lang="en-US" sz="1200" dirty="0" err="1"/>
              <a:t>Jerman</a:t>
            </a:r>
            <a:r>
              <a:rPr lang="en-US" sz="1200" dirty="0"/>
              <a:t> pada </a:t>
            </a:r>
            <a:r>
              <a:rPr lang="en-US" sz="1200" dirty="0" err="1"/>
              <a:t>Agustus</a:t>
            </a:r>
            <a:r>
              <a:rPr lang="en-US" sz="1200" dirty="0"/>
              <a:t> 1944. </a:t>
            </a:r>
            <a:r>
              <a:rPr lang="en-US" sz="1200" dirty="0" err="1"/>
              <a:t>Sekutu</a:t>
            </a:r>
            <a:r>
              <a:rPr lang="en-US" sz="1200" dirty="0"/>
              <a:t> </a:t>
            </a:r>
            <a:r>
              <a:rPr lang="en-US" sz="1200" dirty="0" err="1"/>
              <a:t>menyerbu</a:t>
            </a:r>
            <a:r>
              <a:rPr lang="en-US" sz="1200" dirty="0"/>
              <a:t> </a:t>
            </a:r>
            <a:r>
              <a:rPr lang="en-US" sz="1200" dirty="0" err="1"/>
              <a:t>Jerman</a:t>
            </a:r>
            <a:r>
              <a:rPr lang="en-US" sz="1200" dirty="0"/>
              <a:t> </a:t>
            </a:r>
            <a:r>
              <a:rPr lang="en-US" sz="1200" dirty="0" err="1"/>
              <a:t>menuju</a:t>
            </a:r>
            <a:r>
              <a:rPr lang="en-US" sz="1200" dirty="0"/>
              <a:t> Berlin, </a:t>
            </a:r>
            <a:r>
              <a:rPr lang="en-US" sz="1200" dirty="0" err="1"/>
              <a:t>sedangkan</a:t>
            </a:r>
            <a:r>
              <a:rPr lang="en-US" sz="1200" dirty="0"/>
              <a:t> </a:t>
            </a:r>
            <a:r>
              <a:rPr lang="en-US" sz="1200" dirty="0" err="1"/>
              <a:t>pasukan</a:t>
            </a:r>
            <a:r>
              <a:rPr lang="en-US" sz="1200" dirty="0"/>
              <a:t> </a:t>
            </a:r>
            <a:r>
              <a:rPr lang="en-US" sz="1200" dirty="0" err="1"/>
              <a:t>Syukof</a:t>
            </a:r>
            <a:r>
              <a:rPr lang="en-US" sz="1200" dirty="0"/>
              <a:t> </a:t>
            </a:r>
            <a:r>
              <a:rPr lang="en-US" sz="1200" dirty="0" err="1"/>
              <a:t>menyerbu</a:t>
            </a:r>
            <a:r>
              <a:rPr lang="en-US" sz="1200" dirty="0"/>
              <a:t> Berlin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sebelah</a:t>
            </a:r>
            <a:r>
              <a:rPr lang="en-US" sz="1200" dirty="0"/>
              <a:t> Timur. Goring </a:t>
            </a:r>
            <a:r>
              <a:rPr lang="en-US" sz="1200" dirty="0" err="1"/>
              <a:t>berhasil</a:t>
            </a:r>
            <a:r>
              <a:rPr lang="en-US" sz="1200" dirty="0"/>
              <a:t> </a:t>
            </a:r>
            <a:r>
              <a:rPr lang="en-US" sz="1200" dirty="0" err="1"/>
              <a:t>ditangkap</a:t>
            </a:r>
            <a:r>
              <a:rPr lang="en-US" sz="1200" dirty="0"/>
              <a:t>, </a:t>
            </a:r>
            <a:r>
              <a:rPr lang="en-US" sz="1200" dirty="0" err="1"/>
              <a:t>sedangkan</a:t>
            </a:r>
            <a:r>
              <a:rPr lang="en-US" sz="1200" dirty="0"/>
              <a:t> Hitler dan </a:t>
            </a:r>
            <a:r>
              <a:rPr lang="en-US" sz="1200" dirty="0" err="1"/>
              <a:t>Gobbels</a:t>
            </a:r>
            <a:r>
              <a:rPr lang="en-US" sz="1200" dirty="0"/>
              <a:t> </a:t>
            </a:r>
            <a:r>
              <a:rPr lang="en-US" sz="1200" dirty="0" err="1"/>
              <a:t>bunuh</a:t>
            </a:r>
            <a:r>
              <a:rPr lang="en-US" sz="1200" dirty="0"/>
              <a:t> </a:t>
            </a:r>
            <a:r>
              <a:rPr lang="en-US" sz="1200" dirty="0" err="1"/>
              <a:t>diri</a:t>
            </a:r>
            <a:r>
              <a:rPr lang="en-US" sz="1200" dirty="0"/>
              <a:t>. </a:t>
            </a:r>
            <a:r>
              <a:rPr lang="en-US" sz="1200" dirty="0" err="1"/>
              <a:t>Laksamana</a:t>
            </a:r>
            <a:r>
              <a:rPr lang="en-US" sz="1200" dirty="0"/>
              <a:t> </a:t>
            </a:r>
            <a:r>
              <a:rPr lang="en-US" sz="1200" dirty="0" err="1"/>
              <a:t>Domitz</a:t>
            </a:r>
            <a:r>
              <a:rPr lang="en-US" sz="1200" dirty="0"/>
              <a:t> </a:t>
            </a:r>
            <a:r>
              <a:rPr lang="en-US" sz="1200" dirty="0" err="1"/>
              <a:t>menyerah</a:t>
            </a:r>
            <a:r>
              <a:rPr lang="en-US" sz="1200" dirty="0"/>
              <a:t> </a:t>
            </a:r>
            <a:r>
              <a:rPr lang="en-US" sz="1200" dirty="0" err="1"/>
              <a:t>tanpa</a:t>
            </a:r>
            <a:r>
              <a:rPr lang="en-US" sz="1200" dirty="0"/>
              <a:t> </a:t>
            </a:r>
            <a:r>
              <a:rPr lang="en-US" sz="1200" dirty="0" err="1"/>
              <a:t>syarat</a:t>
            </a:r>
            <a:r>
              <a:rPr lang="en-US" sz="1200" dirty="0"/>
              <a:t> pada 8 Mei 1945. </a:t>
            </a:r>
            <a:r>
              <a:rPr lang="en-US" sz="1200" dirty="0" err="1"/>
              <a:t>Jerman</a:t>
            </a:r>
            <a:r>
              <a:rPr lang="en-US" sz="1200" dirty="0"/>
              <a:t> pun </a:t>
            </a:r>
            <a:r>
              <a:rPr lang="en-US" sz="1200" dirty="0" err="1"/>
              <a:t>dinyatakan</a:t>
            </a:r>
            <a:r>
              <a:rPr lang="en-US" sz="1200" dirty="0"/>
              <a:t> </a:t>
            </a:r>
            <a:r>
              <a:rPr lang="en-US" sz="1200" dirty="0" err="1"/>
              <a:t>menyerah</a:t>
            </a:r>
            <a:r>
              <a:rPr lang="en-US" sz="1200" dirty="0"/>
              <a:t> </a:t>
            </a:r>
            <a:r>
              <a:rPr lang="en-US" sz="1200" dirty="0" err="1"/>
              <a:t>tanpa</a:t>
            </a:r>
            <a:r>
              <a:rPr lang="en-US" sz="1200" dirty="0"/>
              <a:t> </a:t>
            </a:r>
            <a:r>
              <a:rPr lang="en-US" sz="1200" dirty="0" err="1"/>
              <a:t>syarat</a:t>
            </a:r>
            <a:r>
              <a:rPr lang="en-US" sz="1200" dirty="0"/>
              <a:t>. </a:t>
            </a:r>
            <a:r>
              <a:rPr lang="en-US" sz="1200" dirty="0" err="1"/>
              <a:t>Jerman</a:t>
            </a:r>
            <a:r>
              <a:rPr lang="en-US" sz="1200" dirty="0"/>
              <a:t> </a:t>
            </a:r>
            <a:r>
              <a:rPr lang="en-US" sz="1200" dirty="0" err="1"/>
              <a:t>akhirnya</a:t>
            </a:r>
            <a:r>
              <a:rPr lang="en-US" sz="1200" dirty="0"/>
              <a:t> </a:t>
            </a:r>
            <a:r>
              <a:rPr lang="en-US" sz="1200" dirty="0" err="1"/>
              <a:t>bersedia</a:t>
            </a:r>
            <a:r>
              <a:rPr lang="en-US" sz="1200" dirty="0"/>
              <a:t> </a:t>
            </a:r>
            <a:r>
              <a:rPr lang="en-US" sz="1200" dirty="0" err="1"/>
              <a:t>menandatangani</a:t>
            </a:r>
            <a:r>
              <a:rPr lang="en-US" sz="1200" dirty="0"/>
              <a:t> </a:t>
            </a:r>
            <a:r>
              <a:rPr lang="en-US" sz="1200" dirty="0" err="1"/>
              <a:t>perjanjian</a:t>
            </a:r>
            <a:r>
              <a:rPr lang="en-US" sz="1200" dirty="0"/>
              <a:t> </a:t>
            </a:r>
            <a:r>
              <a:rPr lang="en-US" sz="1200" dirty="0" err="1"/>
              <a:t>perdamaian</a:t>
            </a:r>
            <a:r>
              <a:rPr lang="en-US" sz="1200" dirty="0"/>
              <a:t> di </a:t>
            </a:r>
            <a:r>
              <a:rPr lang="en-US" sz="1200" dirty="0" err="1"/>
              <a:t>Postdam</a:t>
            </a:r>
            <a:r>
              <a:rPr lang="en-US" sz="1200" dirty="0"/>
              <a:t> pada 2 </a:t>
            </a:r>
            <a:r>
              <a:rPr lang="en-US" sz="1200" dirty="0" err="1"/>
              <a:t>Agustus</a:t>
            </a:r>
            <a:r>
              <a:rPr lang="en-US" sz="1200" dirty="0"/>
              <a:t> 1945.</a:t>
            </a:r>
          </a:p>
          <a:p>
            <a:endParaRPr lang="en-US" sz="1200" dirty="0"/>
          </a:p>
          <a:p>
            <a:r>
              <a:rPr lang="en-US" sz="1200" dirty="0"/>
              <a:t>  </a:t>
            </a:r>
            <a:r>
              <a:rPr lang="en-US" sz="1200" dirty="0" err="1"/>
              <a:t>Sekutu</a:t>
            </a:r>
            <a:r>
              <a:rPr lang="en-US" sz="1200" dirty="0"/>
              <a:t> </a:t>
            </a:r>
            <a:r>
              <a:rPr lang="en-US" sz="1200" dirty="0" err="1"/>
              <a:t>terus</a:t>
            </a:r>
            <a:r>
              <a:rPr lang="en-US" sz="1200" dirty="0"/>
              <a:t> </a:t>
            </a:r>
            <a:r>
              <a:rPr lang="en-US" sz="1200" dirty="0" err="1"/>
              <a:t>melancarkan</a:t>
            </a:r>
            <a:r>
              <a:rPr lang="en-US" sz="1200" dirty="0"/>
              <a:t> </a:t>
            </a:r>
            <a:r>
              <a:rPr lang="en-US" sz="1200" dirty="0" err="1"/>
              <a:t>aksinya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berhasilnya</a:t>
            </a:r>
            <a:r>
              <a:rPr lang="en-US" sz="1200" dirty="0"/>
              <a:t> </a:t>
            </a:r>
            <a:r>
              <a:rPr lang="en-US" sz="1200" dirty="0" err="1"/>
              <a:t>pasukan</a:t>
            </a:r>
            <a:r>
              <a:rPr lang="en-US" sz="1200" dirty="0"/>
              <a:t> Amerika </a:t>
            </a:r>
            <a:r>
              <a:rPr lang="en-US" sz="1200" dirty="0" err="1"/>
              <a:t>Serikat</a:t>
            </a:r>
            <a:r>
              <a:rPr lang="en-US" sz="1200" dirty="0"/>
              <a:t> </a:t>
            </a:r>
            <a:r>
              <a:rPr lang="en-US" sz="1200" dirty="0" err="1"/>
              <a:t>mengalahkan</a:t>
            </a:r>
            <a:r>
              <a:rPr lang="en-US" sz="1200" dirty="0"/>
              <a:t> </a:t>
            </a:r>
            <a:r>
              <a:rPr lang="en-US" sz="1200" dirty="0" err="1"/>
              <a:t>Kaigun</a:t>
            </a:r>
            <a:r>
              <a:rPr lang="en-US" sz="1200" dirty="0"/>
              <a:t> </a:t>
            </a:r>
            <a:r>
              <a:rPr lang="en-US" sz="1200" dirty="0" err="1"/>
              <a:t>Jepang</a:t>
            </a:r>
            <a:r>
              <a:rPr lang="en-US" sz="1200" dirty="0"/>
              <a:t>. </a:t>
            </a:r>
            <a:r>
              <a:rPr lang="en-US" sz="1200" dirty="0" err="1"/>
              <a:t>Jenderal</a:t>
            </a:r>
            <a:r>
              <a:rPr lang="en-US" sz="1200" dirty="0"/>
              <a:t> Mac Arthur dan </a:t>
            </a:r>
            <a:r>
              <a:rPr lang="en-US" sz="1200" dirty="0" err="1"/>
              <a:t>Laksamana</a:t>
            </a:r>
            <a:r>
              <a:rPr lang="en-US" sz="1200" dirty="0"/>
              <a:t> Chester Nimitz </a:t>
            </a:r>
            <a:r>
              <a:rPr lang="en-US" sz="1200" dirty="0" err="1"/>
              <a:t>berhasil</a:t>
            </a:r>
            <a:r>
              <a:rPr lang="en-US" sz="1200" dirty="0"/>
              <a:t> </a:t>
            </a:r>
            <a:r>
              <a:rPr lang="en-US" sz="1200" dirty="0" err="1"/>
              <a:t>menduduki</a:t>
            </a:r>
            <a:r>
              <a:rPr lang="en-US" sz="1200" dirty="0"/>
              <a:t> Filipina (1944) dan </a:t>
            </a:r>
            <a:r>
              <a:rPr lang="en-US" sz="1200" dirty="0" err="1"/>
              <a:t>Iwojima</a:t>
            </a:r>
            <a:r>
              <a:rPr lang="en-US" sz="1200" dirty="0"/>
              <a:t> </a:t>
            </a:r>
            <a:r>
              <a:rPr lang="en-US" sz="1200" dirty="0" err="1"/>
              <a:t>serta</a:t>
            </a:r>
            <a:r>
              <a:rPr lang="en-US" sz="1200" dirty="0"/>
              <a:t> Okinawa (1945). Amerika </a:t>
            </a:r>
            <a:r>
              <a:rPr lang="en-US" sz="1200" dirty="0" err="1"/>
              <a:t>Serikat</a:t>
            </a:r>
            <a:r>
              <a:rPr lang="en-US" sz="1200" dirty="0"/>
              <a:t> </a:t>
            </a:r>
            <a:r>
              <a:rPr lang="en-US" sz="1200" dirty="0" err="1"/>
              <a:t>akhirnya</a:t>
            </a:r>
            <a:r>
              <a:rPr lang="en-US" sz="1200" dirty="0"/>
              <a:t> </a:t>
            </a:r>
            <a:r>
              <a:rPr lang="en-US" sz="1200" dirty="0" err="1"/>
              <a:t>menjatuhkan</a:t>
            </a:r>
            <a:r>
              <a:rPr lang="en-US" sz="1200" dirty="0"/>
              <a:t> </a:t>
            </a:r>
            <a:r>
              <a:rPr lang="en-US" sz="1200" dirty="0" err="1"/>
              <a:t>bom</a:t>
            </a:r>
            <a:r>
              <a:rPr lang="en-US" sz="1200" dirty="0"/>
              <a:t> atom di </a:t>
            </a:r>
            <a:r>
              <a:rPr lang="en-US" sz="1200" dirty="0" err="1"/>
              <a:t>atas</a:t>
            </a:r>
            <a:r>
              <a:rPr lang="en-US" sz="1200" dirty="0"/>
              <a:t> Kota Hiroshima dan Nagasaki. </a:t>
            </a:r>
            <a:r>
              <a:rPr lang="en-US" sz="1200" dirty="0" err="1"/>
              <a:t>Jepang</a:t>
            </a:r>
            <a:r>
              <a:rPr lang="en-US" sz="1200" dirty="0"/>
              <a:t> pun </a:t>
            </a:r>
            <a:r>
              <a:rPr lang="en-US" sz="1200" dirty="0" err="1"/>
              <a:t>ditaklukkan</a:t>
            </a:r>
            <a:r>
              <a:rPr lang="en-US" sz="1200" dirty="0"/>
              <a:t> dan </a:t>
            </a:r>
            <a:r>
              <a:rPr lang="en-US" sz="1200" dirty="0" err="1"/>
              <a:t>menyerah</a:t>
            </a:r>
            <a:r>
              <a:rPr lang="en-US" sz="1200" dirty="0"/>
              <a:t> </a:t>
            </a:r>
            <a:r>
              <a:rPr lang="en-US" sz="1200" dirty="0" err="1"/>
              <a:t>tanpa</a:t>
            </a:r>
            <a:r>
              <a:rPr lang="en-US" sz="1200" dirty="0"/>
              <a:t> </a:t>
            </a:r>
            <a:r>
              <a:rPr lang="en-US" sz="1200" dirty="0" err="1"/>
              <a:t>syarat</a:t>
            </a:r>
            <a:r>
              <a:rPr lang="en-US" sz="1200" dirty="0"/>
              <a:t> </a:t>
            </a:r>
            <a:r>
              <a:rPr lang="en-US" sz="1200" dirty="0" err="1"/>
              <a:t>kepada</a:t>
            </a:r>
            <a:r>
              <a:rPr lang="en-US" sz="1200" dirty="0"/>
              <a:t> </a:t>
            </a:r>
            <a:r>
              <a:rPr lang="en-US" sz="1200" dirty="0" err="1"/>
              <a:t>Sekutu</a:t>
            </a:r>
            <a:r>
              <a:rPr lang="en-US" sz="1200" dirty="0"/>
              <a:t> pada 14 </a:t>
            </a:r>
            <a:r>
              <a:rPr lang="en-US" sz="1200" dirty="0" err="1"/>
              <a:t>Agustus</a:t>
            </a:r>
            <a:r>
              <a:rPr lang="en-US" sz="1200" dirty="0"/>
              <a:t> 1945. </a:t>
            </a:r>
            <a:r>
              <a:rPr lang="en-US" sz="1200" dirty="0" err="1"/>
              <a:t>Jepang</a:t>
            </a:r>
            <a:r>
              <a:rPr lang="en-US" sz="1200" dirty="0"/>
              <a:t> </a:t>
            </a:r>
            <a:r>
              <a:rPr lang="en-US" sz="1200" dirty="0" err="1"/>
              <a:t>bersedia</a:t>
            </a:r>
            <a:r>
              <a:rPr lang="en-US" sz="1200" dirty="0"/>
              <a:t> </a:t>
            </a:r>
            <a:r>
              <a:rPr lang="en-US" sz="1200" dirty="0" err="1"/>
              <a:t>menandatangani</a:t>
            </a:r>
            <a:r>
              <a:rPr lang="en-US" sz="1200" dirty="0"/>
              <a:t> </a:t>
            </a:r>
            <a:r>
              <a:rPr lang="en-US" sz="1200" dirty="0" err="1"/>
              <a:t>perjanjian</a:t>
            </a:r>
            <a:r>
              <a:rPr lang="en-US" sz="1200" dirty="0"/>
              <a:t> di </a:t>
            </a:r>
            <a:r>
              <a:rPr lang="en-US" sz="1200" dirty="0" err="1"/>
              <a:t>atas</a:t>
            </a:r>
            <a:r>
              <a:rPr lang="en-US" sz="1200" dirty="0"/>
              <a:t> </a:t>
            </a:r>
            <a:r>
              <a:rPr lang="en-US" sz="1200" dirty="0" err="1"/>
              <a:t>kapal</a:t>
            </a:r>
            <a:r>
              <a:rPr lang="en-US" sz="1200" dirty="0"/>
              <a:t> </a:t>
            </a:r>
            <a:r>
              <a:rPr lang="en-US" sz="1200" dirty="0" err="1"/>
              <a:t>perang</a:t>
            </a:r>
            <a:r>
              <a:rPr lang="en-US" sz="1200" dirty="0"/>
              <a:t> USS Missouri di </a:t>
            </a:r>
            <a:r>
              <a:rPr lang="en-US" sz="1200" dirty="0" err="1"/>
              <a:t>Teluk</a:t>
            </a:r>
            <a:r>
              <a:rPr lang="en-US" sz="1200" dirty="0"/>
              <a:t> Tokyo pada 2 September 1945.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0552C7-83AD-43D1-AF1E-B4E6BFE3543C}"/>
              </a:ext>
            </a:extLst>
          </p:cNvPr>
          <p:cNvSpPr txBox="1"/>
          <p:nvPr/>
        </p:nvSpPr>
        <p:spPr>
          <a:xfrm>
            <a:off x="648586" y="3281637"/>
            <a:ext cx="7272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  Akhir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Perang</a:t>
            </a:r>
            <a:r>
              <a:rPr lang="en-US" sz="1200" dirty="0"/>
              <a:t> Dunia II </a:t>
            </a:r>
            <a:r>
              <a:rPr lang="en-US" sz="1200" dirty="0" err="1"/>
              <a:t>ditandai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menyerahnya</a:t>
            </a:r>
            <a:r>
              <a:rPr lang="en-US" sz="1200" dirty="0"/>
              <a:t> Italia, </a:t>
            </a:r>
            <a:r>
              <a:rPr lang="en-US" sz="1200" dirty="0" err="1"/>
              <a:t>Jerman</a:t>
            </a:r>
            <a:r>
              <a:rPr lang="en-US" sz="1200" dirty="0"/>
              <a:t>, dan </a:t>
            </a:r>
            <a:r>
              <a:rPr lang="en-US" sz="1200" dirty="0" err="1"/>
              <a:t>Jepang</a:t>
            </a:r>
            <a:r>
              <a:rPr lang="en-US" sz="1200" dirty="0"/>
              <a:t> </a:t>
            </a:r>
            <a:r>
              <a:rPr lang="en-US" sz="1200" dirty="0" err="1"/>
              <a:t>kepada</a:t>
            </a:r>
            <a:r>
              <a:rPr lang="en-US" sz="1200" dirty="0"/>
              <a:t> </a:t>
            </a:r>
            <a:r>
              <a:rPr lang="en-US" sz="1200" dirty="0" err="1"/>
              <a:t>Sekutu</a:t>
            </a:r>
            <a:r>
              <a:rPr lang="en-US" sz="1200" dirty="0"/>
              <a:t>. Setelah </a:t>
            </a:r>
            <a:r>
              <a:rPr lang="en-US" sz="1200" dirty="0" err="1"/>
              <a:t>itu</a:t>
            </a:r>
            <a:r>
              <a:rPr lang="en-US" sz="1200" dirty="0"/>
              <a:t>, </a:t>
            </a:r>
            <a:r>
              <a:rPr lang="en-US" sz="1200" dirty="0" err="1"/>
              <a:t>kedua</a:t>
            </a:r>
            <a:r>
              <a:rPr lang="en-US" sz="1200" dirty="0"/>
              <a:t> </a:t>
            </a:r>
            <a:r>
              <a:rPr lang="en-US" sz="1200" dirty="0" err="1"/>
              <a:t>belah</a:t>
            </a:r>
            <a:r>
              <a:rPr lang="en-US" sz="1200" dirty="0"/>
              <a:t> </a:t>
            </a:r>
            <a:r>
              <a:rPr lang="en-US" sz="1200" dirty="0" err="1"/>
              <a:t>pihak</a:t>
            </a:r>
            <a:r>
              <a:rPr lang="en-US" sz="1200" dirty="0"/>
              <a:t> </a:t>
            </a:r>
            <a:r>
              <a:rPr lang="en-US" sz="1200" dirty="0" err="1"/>
              <a:t>mengadakan</a:t>
            </a:r>
            <a:r>
              <a:rPr lang="en-US" sz="1200" dirty="0"/>
              <a:t> </a:t>
            </a:r>
            <a:r>
              <a:rPr lang="en-US" sz="1200" dirty="0" err="1"/>
              <a:t>perjanjian-perjanjian</a:t>
            </a:r>
            <a:r>
              <a:rPr lang="en-US" sz="1200" dirty="0"/>
              <a:t> </a:t>
            </a:r>
            <a:r>
              <a:rPr lang="en-US" sz="1200" dirty="0" err="1"/>
              <a:t>perdamaian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563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669851" y="423942"/>
            <a:ext cx="7485321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D. </a:t>
            </a:r>
            <a:r>
              <a:rPr lang="en-US" sz="2000" dirty="0"/>
              <a:t>P</a:t>
            </a:r>
            <a:r>
              <a:rPr lang="en" sz="2000" dirty="0"/>
              <a:t>erjanjian yang mengakhiri perang dunia II</a:t>
            </a:r>
            <a:endParaRPr sz="2000" dirty="0"/>
          </a:p>
        </p:txBody>
      </p:sp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F4AE97-04B6-4CD5-A570-87FD1A042B9F}"/>
              </a:ext>
            </a:extLst>
          </p:cNvPr>
          <p:cNvSpPr txBox="1"/>
          <p:nvPr/>
        </p:nvSpPr>
        <p:spPr>
          <a:xfrm>
            <a:off x="669850" y="1711842"/>
            <a:ext cx="772455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1.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Perjanjian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 Potsdam pada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Agustus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 1945 yang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dihadiri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 Truman (Amerika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Serikat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), Stalin (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RUsia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), dan Winston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Chusrcill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 (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Ingggris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)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untuk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menentukan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nasib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Jerman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.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Isi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Perjanjian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 Potsdam,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antara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 lain: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✓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Jerman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dibagi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menjadi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dua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daerah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pendudukan.Jerman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 Timur yang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diduduki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Rusia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, dan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Jerman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 Barat yang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diduduki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 oleh Amerika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Serikat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, dan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Prancis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.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✓ Kota Berlin di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Jerman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 Timur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dibagi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menjadi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 4 wilayah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pendudukan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. Berlin Timur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dikuasai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 oleh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Rusia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sedangkan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 Berlin Barat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diduduki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 Amerika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Serikat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Inggris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, dan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Prancis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.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✓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Jerman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harus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mengurangi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angkatan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perangnya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.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✓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Pengadilan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bagi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penjahat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perang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.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✓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Jerman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harus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membayar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ganti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rugi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perang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.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✓ Danzig dan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daerah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Jerman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sebelah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 Timur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sungai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 Order dan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Niesse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diberikan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kepada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roximaNova"/>
              </a:rPr>
              <a:t>Polandia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roximaNova"/>
              </a:rPr>
              <a:t>.</a:t>
            </a:r>
            <a:br>
              <a:rPr lang="en-US" sz="1200" dirty="0"/>
            </a:br>
            <a:endParaRPr 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A5D3EA-F03C-4103-A430-FC7BAB1ACA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9FC279-D996-43E5-95D5-32980EE02244}"/>
              </a:ext>
            </a:extLst>
          </p:cNvPr>
          <p:cNvSpPr txBox="1"/>
          <p:nvPr/>
        </p:nvSpPr>
        <p:spPr>
          <a:xfrm>
            <a:off x="765545" y="462263"/>
            <a:ext cx="731520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2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Perjanjian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antara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Sekutu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dengan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Jepang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, di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sahkan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di San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Frasisco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pada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tanggal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08 September 1945,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sebagai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berikut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:</a:t>
            </a:r>
            <a:br>
              <a:rPr lang="en-US" sz="1200" dirty="0">
                <a:latin typeface="+mj-lt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✓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Untuk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sementara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kepulauan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Jepang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di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pemerintah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oleh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tentara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pendudukan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Amerika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Serikat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br>
              <a:rPr lang="en-US" sz="1200" dirty="0">
                <a:latin typeface="+mj-lt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✓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Pulau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Kurile dan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Shakalin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diserahkan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kepada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Rusia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br>
              <a:rPr lang="en-US" sz="1200" dirty="0">
                <a:latin typeface="+mj-lt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✓ Manchuria dan Taiwan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diserahkan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kepada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Tiongkok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br>
              <a:rPr lang="en-US" sz="1200" dirty="0">
                <a:latin typeface="+mj-lt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✓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Pengadilan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terhadap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penjahat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perang</a:t>
            </a:r>
            <a:br>
              <a:rPr lang="en-US" sz="1200" dirty="0">
                <a:latin typeface="+mj-lt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✓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Jepangdiharuskan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membayar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kerugian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perang</a:t>
            </a:r>
            <a:endParaRPr lang="en-US" sz="1200" b="0" i="0" dirty="0">
              <a:solidFill>
                <a:srgbClr val="000000"/>
              </a:solidFill>
              <a:effectLst/>
              <a:latin typeface="+mj-lt"/>
            </a:endParaRPr>
          </a:p>
          <a:p>
            <a:br>
              <a:rPr lang="en-US" sz="1200" dirty="0">
                <a:latin typeface="+mj-lt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3.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Perjanjian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di Paris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tahun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1947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menetukan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nasib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Italia.</a:t>
            </a:r>
            <a:br>
              <a:rPr lang="en-US" sz="1200" dirty="0">
                <a:latin typeface="+mj-lt"/>
              </a:rPr>
            </a:b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dengan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isi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:</a:t>
            </a:r>
            <a:br>
              <a:rPr lang="en-US" sz="1200" dirty="0">
                <a:latin typeface="+mj-lt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✓ Daerah Italia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dipersempit</a:t>
            </a:r>
            <a:br>
              <a:rPr lang="en-US" sz="1200" dirty="0">
                <a:latin typeface="+mj-lt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✓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Etriest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menjadi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daerah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merdeka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dibawah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pemerintahan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PBB</a:t>
            </a:r>
            <a:br>
              <a:rPr lang="en-US" sz="1200" dirty="0">
                <a:latin typeface="+mj-lt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✓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Ethiopa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dan Albania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bebas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dari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kekuasaan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Italia</a:t>
            </a:r>
            <a:br>
              <a:rPr lang="en-US" sz="1200" dirty="0">
                <a:latin typeface="+mj-lt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✓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Semua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jajahan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Italia di Afrika Utara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diambil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alih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oleh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INggris</a:t>
            </a:r>
            <a:br>
              <a:rPr lang="en-US" sz="1200" dirty="0">
                <a:latin typeface="+mj-lt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✓ Italia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harus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membayar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kerugian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perang</a:t>
            </a:r>
            <a:endParaRPr lang="en-US" sz="1200" b="0" i="0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US" sz="1200" dirty="0">
              <a:latin typeface="+mj-lt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4.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Perjanjian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Sekutu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-Austria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dilaksanakan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di Austria pada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tahun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1945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dengan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berbagai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keputusan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sebagai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berikut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:</a:t>
            </a:r>
            <a:br>
              <a:rPr lang="en-US" sz="1200" dirty="0">
                <a:latin typeface="+mj-lt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✓ Kota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Wina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dibagi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menjadi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empat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wilayah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pendudukan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dan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dikuasai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oleh Amerika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Serikat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Inggris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Prancil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, dan Uni soviet.</a:t>
            </a:r>
            <a:br>
              <a:rPr lang="en-US" sz="1200" dirty="0">
                <a:latin typeface="+mj-lt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✓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Persyaratan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lain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menyusun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karena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belum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ada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keputusan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dan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persetujuan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dari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ke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4 negara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pemenang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Perang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Dunia II di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Wina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7677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DC460D-4F30-4BBF-B413-1031BB4109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F88E9C-0411-43F0-9A0A-7C964DA6BFFF}"/>
              </a:ext>
            </a:extLst>
          </p:cNvPr>
          <p:cNvSpPr txBox="1"/>
          <p:nvPr/>
        </p:nvSpPr>
        <p:spPr>
          <a:xfrm>
            <a:off x="925033" y="1115038"/>
            <a:ext cx="710254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5.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Perjanjian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Sekutu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dengan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Hingaria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, Rumania, Bulgaria, Finlandia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ditentukan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di Paris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tahun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1945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dengan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beberapa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keputusan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yang pada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intinya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sama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yaitu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:</a:t>
            </a:r>
            <a:br>
              <a:rPr lang="en-US" sz="1200" dirty="0">
                <a:latin typeface="+mj-lt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✓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Setiap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negara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wilayahnya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diperkecil</a:t>
            </a:r>
            <a:br>
              <a:rPr lang="en-US" sz="1200" dirty="0">
                <a:latin typeface="+mj-lt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✓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Setiap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negar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harus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mengganti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biaya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perang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6.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Perjanjian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perdamaian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di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atas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kapal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Missouri</a:t>
            </a:r>
            <a:br>
              <a:rPr lang="en-US" sz="1200" dirty="0">
                <a:latin typeface="+mj-lt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2 September 1945: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Jepang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menandatangani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perjanjian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perdamaian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di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atas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kapal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Missouri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milik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Amerika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Serikat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, dan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Perang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Dunia II di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kawasan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Asia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Pasifik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berakhir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br>
              <a:rPr lang="en-US" sz="1200" dirty="0">
                <a:latin typeface="+mj-lt"/>
              </a:rPr>
            </a:b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Menyerahnya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Jepang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pada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bulan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Agustus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1945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menandai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akhir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Perang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Dunia II.</a:t>
            </a:r>
            <a:br>
              <a:rPr lang="en-US" sz="1200" dirty="0">
                <a:latin typeface="+mj-lt"/>
              </a:rPr>
            </a:b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1492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903767" y="434575"/>
            <a:ext cx="7336466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E. </a:t>
            </a:r>
            <a:r>
              <a:rPr lang="en-US" sz="2000" dirty="0" err="1"/>
              <a:t>Dampak</a:t>
            </a:r>
            <a:r>
              <a:rPr lang="en-US" sz="2000" dirty="0"/>
              <a:t> </a:t>
            </a:r>
            <a:r>
              <a:rPr lang="en-US" sz="2000" dirty="0" err="1"/>
              <a:t>perang</a:t>
            </a:r>
            <a:r>
              <a:rPr lang="en-US" sz="2000" dirty="0"/>
              <a:t> dunia II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politik</a:t>
            </a:r>
            <a:r>
              <a:rPr lang="en-US" sz="2000" dirty="0"/>
              <a:t> global</a:t>
            </a:r>
            <a:endParaRPr sz="2000" dirty="0"/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05B7E-3B07-44A3-B0E5-EBA7F8ACE43B}"/>
              </a:ext>
            </a:extLst>
          </p:cNvPr>
          <p:cNvSpPr txBox="1"/>
          <p:nvPr/>
        </p:nvSpPr>
        <p:spPr>
          <a:xfrm>
            <a:off x="744278" y="1508764"/>
            <a:ext cx="794252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Beberapa</a:t>
            </a:r>
            <a:r>
              <a:rPr lang="en-US" sz="1200" dirty="0"/>
              <a:t> </a:t>
            </a:r>
            <a:r>
              <a:rPr lang="en-US" sz="1200" dirty="0" err="1"/>
              <a:t>dampak</a:t>
            </a:r>
            <a:r>
              <a:rPr lang="en-US" sz="1200" dirty="0"/>
              <a:t> </a:t>
            </a:r>
            <a:r>
              <a:rPr lang="en-US" sz="1200" dirty="0" err="1"/>
              <a:t>Perang</a:t>
            </a:r>
            <a:r>
              <a:rPr lang="en-US" sz="1200" dirty="0"/>
              <a:t> Dunia II pada </a:t>
            </a:r>
            <a:r>
              <a:rPr lang="en-US" sz="1200" dirty="0" err="1"/>
              <a:t>bidang</a:t>
            </a:r>
            <a:r>
              <a:rPr lang="en-US" sz="1200" dirty="0"/>
              <a:t> </a:t>
            </a:r>
            <a:r>
              <a:rPr lang="en-US" sz="1200" dirty="0" err="1"/>
              <a:t>politik</a:t>
            </a:r>
            <a:r>
              <a:rPr lang="en-US" sz="1200" dirty="0"/>
              <a:t>, </a:t>
            </a:r>
            <a:r>
              <a:rPr lang="en-US" sz="1200" dirty="0" err="1"/>
              <a:t>yaitu</a:t>
            </a:r>
            <a:r>
              <a:rPr lang="en-US" sz="1200" dirty="0"/>
              <a:t>: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 Amerika </a:t>
            </a:r>
            <a:r>
              <a:rPr lang="en-US" sz="1200" dirty="0" err="1"/>
              <a:t>Serikat</a:t>
            </a:r>
            <a:r>
              <a:rPr lang="en-US" sz="1200" dirty="0"/>
              <a:t> </a:t>
            </a:r>
            <a:r>
              <a:rPr lang="en-US" sz="1200" dirty="0" err="1"/>
              <a:t>keluar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pemenang</a:t>
            </a:r>
            <a:r>
              <a:rPr lang="en-US" sz="1200" dirty="0"/>
              <a:t> dan </a:t>
            </a:r>
            <a:r>
              <a:rPr lang="en-US" sz="1200" dirty="0" err="1"/>
              <a:t>menjadi</a:t>
            </a:r>
            <a:r>
              <a:rPr lang="en-US" sz="1200" dirty="0"/>
              <a:t> negara </a:t>
            </a:r>
            <a:r>
              <a:rPr lang="en-US" sz="1200" dirty="0" err="1"/>
              <a:t>adikuasa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 Uni Soviet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Rusia</a:t>
            </a:r>
            <a:r>
              <a:rPr lang="en-US" sz="1200" dirty="0"/>
              <a:t> </a:t>
            </a:r>
            <a:r>
              <a:rPr lang="en-US" sz="1200" dirty="0" err="1"/>
              <a:t>berubah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kekuatan</a:t>
            </a:r>
            <a:r>
              <a:rPr lang="en-US" sz="1200" dirty="0"/>
              <a:t> </a:t>
            </a:r>
            <a:r>
              <a:rPr lang="en-US" sz="1200" dirty="0" err="1"/>
              <a:t>raksasa</a:t>
            </a:r>
            <a:r>
              <a:rPr lang="en-US" sz="1200" dirty="0"/>
              <a:t> super power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pesaing</a:t>
            </a:r>
            <a:r>
              <a:rPr lang="en-US" sz="1200" dirty="0"/>
              <a:t> Amerika </a:t>
            </a:r>
            <a:r>
              <a:rPr lang="en-US" sz="1200" dirty="0" err="1"/>
              <a:t>Serikat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 </a:t>
            </a:r>
            <a:r>
              <a:rPr lang="en-US" sz="1200" dirty="0" err="1"/>
              <a:t>Perebutan</a:t>
            </a:r>
            <a:r>
              <a:rPr lang="en-US" sz="1200" dirty="0"/>
              <a:t> </a:t>
            </a:r>
            <a:r>
              <a:rPr lang="en-US" sz="1200" dirty="0" err="1"/>
              <a:t>hegemoni</a:t>
            </a:r>
            <a:r>
              <a:rPr lang="en-US" sz="1200" dirty="0"/>
              <a:t> </a:t>
            </a:r>
            <a:r>
              <a:rPr lang="en-US" sz="1200" dirty="0" err="1"/>
              <a:t>antara</a:t>
            </a:r>
            <a:r>
              <a:rPr lang="en-US" sz="1200" dirty="0"/>
              <a:t> Amerika </a:t>
            </a:r>
            <a:r>
              <a:rPr lang="en-US" sz="1200" dirty="0" err="1"/>
              <a:t>Serikat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Uni Soviet </a:t>
            </a:r>
            <a:r>
              <a:rPr lang="en-US" sz="1200" dirty="0" err="1"/>
              <a:t>karena</a:t>
            </a:r>
            <a:r>
              <a:rPr lang="en-US" sz="1200" dirty="0"/>
              <a:t> </a:t>
            </a:r>
            <a:r>
              <a:rPr lang="en-US" sz="1200" dirty="0" err="1"/>
              <a:t>perbedaan</a:t>
            </a:r>
            <a:r>
              <a:rPr lang="en-US" sz="1200" dirty="0"/>
              <a:t> </a:t>
            </a:r>
            <a:r>
              <a:rPr lang="en-US" sz="1200" dirty="0" err="1"/>
              <a:t>paham</a:t>
            </a:r>
            <a:r>
              <a:rPr lang="en-US" sz="1200" dirty="0"/>
              <a:t> yang </a:t>
            </a:r>
            <a:r>
              <a:rPr lang="en-US" sz="1200" dirty="0" err="1"/>
              <a:t>kemudian</a:t>
            </a:r>
            <a:r>
              <a:rPr lang="en-US" sz="1200" dirty="0"/>
              <a:t> </a:t>
            </a:r>
            <a:r>
              <a:rPr lang="en-US" sz="1200" dirty="0" err="1"/>
              <a:t>berkembang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Perang</a:t>
            </a:r>
            <a:r>
              <a:rPr lang="en-US" sz="1200" dirty="0"/>
              <a:t> </a:t>
            </a:r>
            <a:r>
              <a:rPr lang="en-US" sz="1200" dirty="0" err="1"/>
              <a:t>Dingin</a:t>
            </a:r>
            <a:r>
              <a:rPr lang="en-US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Munculnya</a:t>
            </a:r>
            <a:r>
              <a:rPr lang="en-US" sz="1200" dirty="0"/>
              <a:t> negara-negara </a:t>
            </a:r>
            <a:r>
              <a:rPr lang="en-US" sz="1200" dirty="0" err="1"/>
              <a:t>nasional</a:t>
            </a:r>
            <a:r>
              <a:rPr lang="en-US" sz="1200" dirty="0"/>
              <a:t> yang </a:t>
            </a:r>
            <a:r>
              <a:rPr lang="en-US" sz="1200" dirty="0" err="1"/>
              <a:t>besar</a:t>
            </a:r>
            <a:r>
              <a:rPr lang="en-US" sz="1200" dirty="0"/>
              <a:t> </a:t>
            </a:r>
            <a:r>
              <a:rPr lang="en-US" sz="1200" dirty="0" err="1"/>
              <a:t>pengaruhnya</a:t>
            </a:r>
            <a:r>
              <a:rPr lang="en-US" sz="1200" dirty="0"/>
              <a:t> </a:t>
            </a:r>
            <a:r>
              <a:rPr lang="en-US" sz="1200" dirty="0" err="1"/>
              <a:t>bagi</a:t>
            </a:r>
            <a:r>
              <a:rPr lang="en-US" sz="1200" dirty="0"/>
              <a:t> </a:t>
            </a:r>
            <a:r>
              <a:rPr lang="en-US" sz="1200" dirty="0" err="1"/>
              <a:t>perjuangan</a:t>
            </a:r>
            <a:r>
              <a:rPr lang="en-US" sz="1200" dirty="0"/>
              <a:t> </a:t>
            </a:r>
            <a:r>
              <a:rPr lang="en-US" sz="1200" dirty="0" err="1"/>
              <a:t>bangsa</a:t>
            </a:r>
            <a:r>
              <a:rPr lang="en-US" sz="1200" dirty="0"/>
              <a:t> Asia-Afrika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memperoleh</a:t>
            </a:r>
            <a:r>
              <a:rPr lang="en-US" sz="1200" dirty="0"/>
              <a:t> </a:t>
            </a:r>
            <a:r>
              <a:rPr lang="en-US" sz="1200" dirty="0" err="1"/>
              <a:t>kemerdekaan</a:t>
            </a:r>
            <a:r>
              <a:rPr lang="en-US" sz="12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Munculnya</a:t>
            </a:r>
            <a:r>
              <a:rPr lang="en-US" sz="1200" dirty="0"/>
              <a:t> </a:t>
            </a:r>
            <a:r>
              <a:rPr lang="en-US" sz="1200" dirty="0" err="1"/>
              <a:t>politik</a:t>
            </a:r>
            <a:r>
              <a:rPr lang="en-US" sz="1200" dirty="0"/>
              <a:t> </a:t>
            </a:r>
            <a:r>
              <a:rPr lang="en-US" sz="1200" dirty="0" err="1"/>
              <a:t>aliansi</a:t>
            </a:r>
            <a:r>
              <a:rPr lang="en-US" sz="1200" dirty="0"/>
              <a:t> yang </a:t>
            </a:r>
            <a:r>
              <a:rPr lang="en-US" sz="1200" dirty="0" err="1"/>
              <a:t>berdasarkan</a:t>
            </a:r>
            <a:r>
              <a:rPr lang="en-US" sz="1200" dirty="0"/>
              <a:t> </a:t>
            </a:r>
            <a:r>
              <a:rPr lang="en-US" sz="1200" dirty="0" err="1"/>
              <a:t>kepad</a:t>
            </a:r>
            <a:r>
              <a:rPr lang="en-US" sz="1200" dirty="0"/>
              <a:t> Collective Security, </a:t>
            </a:r>
            <a:r>
              <a:rPr lang="en-US" sz="1200" dirty="0" err="1"/>
              <a:t>sehingga</a:t>
            </a:r>
            <a:r>
              <a:rPr lang="en-US" sz="1200" dirty="0"/>
              <a:t> </a:t>
            </a:r>
            <a:r>
              <a:rPr lang="en-US" sz="1200" dirty="0" err="1"/>
              <a:t>timbul</a:t>
            </a:r>
            <a:r>
              <a:rPr lang="en-US" sz="1200" dirty="0"/>
              <a:t> </a:t>
            </a:r>
            <a:r>
              <a:rPr lang="en-US" sz="1200" dirty="0" err="1"/>
              <a:t>organisasi</a:t>
            </a:r>
            <a:r>
              <a:rPr lang="en-US" sz="1200" dirty="0"/>
              <a:t> </a:t>
            </a:r>
            <a:r>
              <a:rPr lang="en-US" sz="1200" dirty="0" err="1"/>
              <a:t>pakta</a:t>
            </a:r>
            <a:r>
              <a:rPr lang="en-US" sz="1200" dirty="0"/>
              <a:t> </a:t>
            </a:r>
            <a:r>
              <a:rPr lang="en-US" sz="1200" dirty="0" err="1"/>
              <a:t>pertahanan</a:t>
            </a:r>
            <a:r>
              <a:rPr lang="en-US" sz="1200" dirty="0"/>
              <a:t> </a:t>
            </a:r>
            <a:r>
              <a:rPr lang="en-US" sz="1200" dirty="0" err="1"/>
              <a:t>seperti</a:t>
            </a:r>
            <a:r>
              <a:rPr lang="en-US" sz="1200" dirty="0"/>
              <a:t> NATO, PAKTA WARSAWA, SEATO, dan METO.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Persaingan</a:t>
            </a:r>
            <a:r>
              <a:rPr lang="en-US" sz="1200" dirty="0"/>
              <a:t> </a:t>
            </a:r>
            <a:r>
              <a:rPr lang="en-US" sz="1200" dirty="0" err="1"/>
              <a:t>antara</a:t>
            </a:r>
            <a:r>
              <a:rPr lang="en-US" sz="1200" dirty="0"/>
              <a:t> Amerika </a:t>
            </a:r>
            <a:r>
              <a:rPr lang="en-US" sz="1200" dirty="0" err="1"/>
              <a:t>Serikat</a:t>
            </a:r>
            <a:r>
              <a:rPr lang="en-US" sz="1200" dirty="0"/>
              <a:t> dan Uni Soviet </a:t>
            </a:r>
            <a:r>
              <a:rPr lang="en-US" sz="1200" dirty="0" err="1"/>
              <a:t>mengakibatkan</a:t>
            </a:r>
            <a:r>
              <a:rPr lang="en-US" sz="1200" dirty="0"/>
              <a:t> </a:t>
            </a:r>
            <a:r>
              <a:rPr lang="en-US" sz="1200" dirty="0" err="1"/>
              <a:t>beberapa</a:t>
            </a:r>
            <a:r>
              <a:rPr lang="en-US" sz="1200" dirty="0"/>
              <a:t> negara </a:t>
            </a:r>
            <a:r>
              <a:rPr lang="en-US" sz="1200" dirty="0" err="1"/>
              <a:t>terpecah</a:t>
            </a:r>
            <a:r>
              <a:rPr lang="en-US" sz="1200" dirty="0"/>
              <a:t>, </a:t>
            </a:r>
            <a:r>
              <a:rPr lang="en-US" sz="1200" dirty="0" err="1"/>
              <a:t>seperti</a:t>
            </a:r>
            <a:r>
              <a:rPr lang="en-US" sz="1200" dirty="0"/>
              <a:t> Korea Utara dan Korea Selatan, Vietnam Utara dan Vietnam Selatan, </a:t>
            </a:r>
            <a:r>
              <a:rPr lang="en-US" sz="1200" dirty="0" err="1"/>
              <a:t>serta</a:t>
            </a:r>
            <a:r>
              <a:rPr lang="en-US" sz="1200" dirty="0"/>
              <a:t> </a:t>
            </a:r>
            <a:r>
              <a:rPr lang="en-US" sz="1200" dirty="0" err="1"/>
              <a:t>Jerman</a:t>
            </a:r>
            <a:r>
              <a:rPr lang="en-US" sz="1200" dirty="0"/>
              <a:t> Timur dan </a:t>
            </a:r>
            <a:r>
              <a:rPr lang="en-US" sz="1200" dirty="0" err="1"/>
              <a:t>Jerman</a:t>
            </a:r>
            <a:r>
              <a:rPr lang="en-US" sz="1200" dirty="0"/>
              <a:t> Barat.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6B4F56-BB95-4D74-BCE2-E3AF8BA771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9FA2F5-F351-470D-A991-E0F2F346CEF3}"/>
              </a:ext>
            </a:extLst>
          </p:cNvPr>
          <p:cNvSpPr txBox="1"/>
          <p:nvPr/>
        </p:nvSpPr>
        <p:spPr>
          <a:xfrm>
            <a:off x="808074" y="874999"/>
            <a:ext cx="7155711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bidang</a:t>
            </a:r>
            <a:r>
              <a:rPr lang="en-US" sz="1200" dirty="0"/>
              <a:t> </a:t>
            </a:r>
            <a:r>
              <a:rPr lang="en-US" sz="1200" dirty="0" err="1"/>
              <a:t>budaya</a:t>
            </a:r>
            <a:r>
              <a:rPr lang="en-US" sz="1200" dirty="0"/>
              <a:t>, </a:t>
            </a:r>
            <a:r>
              <a:rPr lang="en-US" sz="1200" dirty="0" err="1"/>
              <a:t>Perang</a:t>
            </a:r>
            <a:r>
              <a:rPr lang="en-US" sz="1200" dirty="0"/>
              <a:t> Dunia II juga </a:t>
            </a:r>
            <a:r>
              <a:rPr lang="en-US" sz="1200" dirty="0" err="1"/>
              <a:t>memberikan</a:t>
            </a:r>
            <a:r>
              <a:rPr lang="en-US" sz="1200" dirty="0"/>
              <a:t> </a:t>
            </a:r>
            <a:r>
              <a:rPr lang="en-US" sz="1200" dirty="0" err="1"/>
              <a:t>dampak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berikut</a:t>
            </a:r>
            <a:r>
              <a:rPr lang="en-US" sz="12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Ilmu</a:t>
            </a:r>
            <a:r>
              <a:rPr lang="en-US" sz="1200" dirty="0"/>
              <a:t> </a:t>
            </a:r>
            <a:r>
              <a:rPr lang="en-US" sz="1200" dirty="0" err="1"/>
              <a:t>pengetahuan</a:t>
            </a:r>
            <a:r>
              <a:rPr lang="en-US" sz="1200" dirty="0"/>
              <a:t> </a:t>
            </a:r>
            <a:r>
              <a:rPr lang="en-US" sz="1200" dirty="0" err="1"/>
              <a:t>berkembang</a:t>
            </a:r>
            <a:r>
              <a:rPr lang="en-US" sz="1200" dirty="0"/>
              <a:t> </a:t>
            </a:r>
            <a:r>
              <a:rPr lang="en-US" sz="1200" dirty="0" err="1"/>
              <a:t>pesar</a:t>
            </a:r>
            <a:r>
              <a:rPr lang="en-US" sz="1200" dirty="0"/>
              <a:t> dan </a:t>
            </a:r>
            <a:r>
              <a:rPr lang="en-US" sz="1200" dirty="0" err="1"/>
              <a:t>menghasilkan</a:t>
            </a:r>
            <a:r>
              <a:rPr lang="en-US" sz="1200" dirty="0"/>
              <a:t> </a:t>
            </a:r>
            <a:r>
              <a:rPr lang="en-US" sz="1200" dirty="0" err="1"/>
              <a:t>teknologi</a:t>
            </a:r>
            <a:r>
              <a:rPr lang="en-US" sz="1200" dirty="0"/>
              <a:t> yang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maju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 </a:t>
            </a:r>
            <a:r>
              <a:rPr lang="en-US" sz="1200" dirty="0" err="1"/>
              <a:t>Lahirnya</a:t>
            </a:r>
            <a:r>
              <a:rPr lang="en-US" sz="1200" dirty="0"/>
              <a:t> PBB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menggantikan</a:t>
            </a:r>
            <a:r>
              <a:rPr lang="en-US" sz="1200" dirty="0"/>
              <a:t> LBB</a:t>
            </a:r>
          </a:p>
          <a:p>
            <a:endParaRPr lang="en-US" sz="1200" dirty="0"/>
          </a:p>
          <a:p>
            <a:r>
              <a:rPr lang="en-US" sz="1200" dirty="0" err="1"/>
              <a:t>Perang</a:t>
            </a:r>
            <a:r>
              <a:rPr lang="en-US" sz="1200" dirty="0"/>
              <a:t> Dunia II </a:t>
            </a:r>
            <a:r>
              <a:rPr lang="en-US" sz="1200" dirty="0" err="1"/>
              <a:t>memberikan</a:t>
            </a:r>
            <a:r>
              <a:rPr lang="en-US" sz="1200" dirty="0"/>
              <a:t> </a:t>
            </a:r>
            <a:r>
              <a:rPr lang="en-US" sz="1200" dirty="0" err="1"/>
              <a:t>dampak</a:t>
            </a:r>
            <a:r>
              <a:rPr lang="en-US" sz="1200" dirty="0"/>
              <a:t> di </a:t>
            </a:r>
            <a:r>
              <a:rPr lang="en-US" sz="1200" dirty="0" err="1"/>
              <a:t>bidang</a:t>
            </a:r>
            <a:r>
              <a:rPr lang="en-US" sz="1200" dirty="0"/>
              <a:t> </a:t>
            </a:r>
            <a:r>
              <a:rPr lang="en-US" sz="1200" dirty="0" err="1"/>
              <a:t>ekonomi</a:t>
            </a:r>
            <a:r>
              <a:rPr lang="en-US" sz="1200" dirty="0"/>
              <a:t>, </a:t>
            </a:r>
            <a:r>
              <a:rPr lang="en-US" sz="1200" dirty="0" err="1"/>
              <a:t>diantaranya</a:t>
            </a:r>
            <a:r>
              <a:rPr lang="en-US" sz="1200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Perekonomian</a:t>
            </a:r>
            <a:r>
              <a:rPr lang="en-US" sz="1200" dirty="0"/>
              <a:t> dunia </a:t>
            </a:r>
            <a:r>
              <a:rPr lang="en-US" sz="1200" dirty="0" err="1"/>
              <a:t>mengalami</a:t>
            </a:r>
            <a:r>
              <a:rPr lang="en-US" sz="1200" dirty="0"/>
              <a:t> </a:t>
            </a:r>
            <a:r>
              <a:rPr lang="en-US" sz="1200" dirty="0" err="1"/>
              <a:t>kekacauan</a:t>
            </a:r>
            <a:r>
              <a:rPr lang="en-US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Amerika </a:t>
            </a:r>
            <a:r>
              <a:rPr lang="en-US" sz="1200" dirty="0" err="1"/>
              <a:t>Serikat</a:t>
            </a:r>
            <a:r>
              <a:rPr lang="en-US" sz="1200" dirty="0"/>
              <a:t> </a:t>
            </a:r>
            <a:r>
              <a:rPr lang="en-US" sz="1200" dirty="0" err="1"/>
              <a:t>muncul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negara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Jerman</a:t>
            </a:r>
            <a:r>
              <a:rPr lang="en-US" sz="1200" dirty="0"/>
              <a:t> dan </a:t>
            </a:r>
            <a:r>
              <a:rPr lang="en-US" sz="1200" dirty="0" err="1"/>
              <a:t>Jepang</a:t>
            </a:r>
            <a:r>
              <a:rPr lang="en-US" sz="1200" dirty="0"/>
              <a:t> </a:t>
            </a:r>
            <a:r>
              <a:rPr lang="en-US" sz="1200" dirty="0" err="1"/>
              <a:t>tumbuh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negara </a:t>
            </a:r>
            <a:r>
              <a:rPr lang="en-US" sz="1200" dirty="0" err="1"/>
              <a:t>industri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883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1C631A-354A-41AB-BC3A-CB3B5A03FC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E4E4F3-267D-4ABF-BDF8-640AEA432E77}"/>
              </a:ext>
            </a:extLst>
          </p:cNvPr>
          <p:cNvSpPr txBox="1"/>
          <p:nvPr/>
        </p:nvSpPr>
        <p:spPr>
          <a:xfrm>
            <a:off x="1148316" y="520995"/>
            <a:ext cx="6411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Perang</a:t>
            </a:r>
            <a:r>
              <a:rPr lang="en-US" b="1" dirty="0"/>
              <a:t> Dunia 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B5658-4D1D-4982-A935-A2C360DA7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58" y="1166542"/>
            <a:ext cx="2434191" cy="1622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72EF80-2C3D-42AD-B214-C3F2F270D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27264"/>
            <a:ext cx="2764465" cy="1548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A51895-288F-4648-B6A3-27BEEF44F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033" y="2940283"/>
            <a:ext cx="2629278" cy="19719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224DD0-8D40-4682-B899-C12EF11D6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6957" y="3173856"/>
            <a:ext cx="2952792" cy="162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96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97ABF4-7000-4486-AAA0-E76001B615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FAA94B-B369-4F1E-8AEE-1FCC4E70FD1F}"/>
              </a:ext>
            </a:extLst>
          </p:cNvPr>
          <p:cNvSpPr txBox="1"/>
          <p:nvPr/>
        </p:nvSpPr>
        <p:spPr>
          <a:xfrm>
            <a:off x="1467293" y="552894"/>
            <a:ext cx="6485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Perang</a:t>
            </a:r>
            <a:r>
              <a:rPr lang="en-US" b="1" dirty="0"/>
              <a:t> Dunia II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D3051-B934-4802-8F31-52E799321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076" y="1113318"/>
            <a:ext cx="2687379" cy="1791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F98F81-56DA-4C56-A985-861A16015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807" y="1113318"/>
            <a:ext cx="2732345" cy="1912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E2E455-8DB1-41F0-83A4-3F2887B60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075" y="3061500"/>
            <a:ext cx="2687379" cy="19373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A12AD3-AEB2-469F-B937-39A43F4D4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807" y="3177487"/>
            <a:ext cx="2855203" cy="191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9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1887900" y="405602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a. </a:t>
            </a:r>
            <a:r>
              <a:rPr lang="en-US" sz="2000" dirty="0"/>
              <a:t>L</a:t>
            </a:r>
            <a:r>
              <a:rPr lang="en" sz="2000" dirty="0"/>
              <a:t>atar belakang perang dunia I</a:t>
            </a:r>
            <a:endParaRPr sz="2000" dirty="0"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1041990" y="1481102"/>
            <a:ext cx="7336465" cy="3050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1D1D1B"/>
                </a:solidFill>
                <a:latin typeface="+mj-lt"/>
              </a:rPr>
              <a:t>L</a:t>
            </a:r>
            <a:r>
              <a:rPr lang="en" sz="1200" dirty="0">
                <a:solidFill>
                  <a:srgbClr val="1D1D1B"/>
                </a:solidFill>
                <a:latin typeface="+mj-lt"/>
              </a:rPr>
              <a:t>atar belakang terjadinya perang dunia 1 dibagi menjadi dua, yaitu sebab umum dan sebab khusus.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1D1D1B"/>
                </a:solidFill>
                <a:latin typeface="+mj-lt"/>
              </a:rPr>
              <a:t>S</a:t>
            </a:r>
            <a:r>
              <a:rPr lang="en" sz="1200" b="1" dirty="0">
                <a:solidFill>
                  <a:srgbClr val="1D1D1B"/>
                </a:solidFill>
                <a:latin typeface="+mj-lt"/>
              </a:rPr>
              <a:t>ebab Umum :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1D1D1B"/>
                </a:solidFill>
                <a:latin typeface="+mj-lt"/>
              </a:rPr>
              <a:t>P</a:t>
            </a:r>
            <a:r>
              <a:rPr lang="en" sz="1200" dirty="0">
                <a:solidFill>
                  <a:srgbClr val="1D1D1B"/>
                </a:solidFill>
                <a:latin typeface="+mj-lt"/>
              </a:rPr>
              <a:t>ertentangan antara negara Eropa dalam memperebutkan daerah jajahan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1D1D1B"/>
                </a:solidFill>
                <a:latin typeface="+mj-lt"/>
              </a:rPr>
              <a:t>A</a:t>
            </a:r>
            <a:r>
              <a:rPr lang="en" sz="1200" dirty="0">
                <a:solidFill>
                  <a:srgbClr val="1D1D1B"/>
                </a:solidFill>
                <a:latin typeface="+mj-lt"/>
              </a:rPr>
              <a:t>danya perlombaan senjata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1D1D1B"/>
                </a:solidFill>
                <a:latin typeface="+mj-lt"/>
              </a:rPr>
              <a:t>T</a:t>
            </a:r>
            <a:r>
              <a:rPr lang="en" sz="1200" dirty="0">
                <a:solidFill>
                  <a:srgbClr val="1D1D1B"/>
                </a:solidFill>
                <a:latin typeface="+mj-lt"/>
              </a:rPr>
              <a:t>imbulnya politik aliansi ( politik beerkawan )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1D1D1B"/>
                </a:solidFill>
                <a:latin typeface="+mj-lt"/>
              </a:rPr>
              <a:t>T</a:t>
            </a:r>
            <a:r>
              <a:rPr lang="en" sz="1200" dirty="0">
                <a:solidFill>
                  <a:srgbClr val="1D1D1B"/>
                </a:solidFill>
                <a:latin typeface="+mj-lt"/>
              </a:rPr>
              <a:t>erbentuknya aliansi tiga dan entente tiga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1D1D1B"/>
                </a:solidFill>
                <a:latin typeface="+mj-lt"/>
              </a:rPr>
              <a:t>S</a:t>
            </a:r>
            <a:r>
              <a:rPr lang="en" sz="1200" b="1" dirty="0">
                <a:solidFill>
                  <a:srgbClr val="1D1D1B"/>
                </a:solidFill>
                <a:latin typeface="+mj-lt"/>
              </a:rPr>
              <a:t>ebab Khusus 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1D1D1B"/>
                </a:solidFill>
                <a:latin typeface="+mj-lt"/>
              </a:rPr>
              <a:t>T</a:t>
            </a:r>
            <a:r>
              <a:rPr lang="en" sz="1200" dirty="0">
                <a:solidFill>
                  <a:srgbClr val="1D1D1B"/>
                </a:solidFill>
                <a:latin typeface="+mj-lt"/>
              </a:rPr>
              <a:t>erbunuhnya Franz Ferdinand, putera mahkota Kekaisaran Austria – Hungaria pada 28 Juni 1914 di Sarejevo, Bosnia </a:t>
            </a:r>
            <a:endParaRPr lang="en-US" sz="1200" dirty="0">
              <a:solidFill>
                <a:srgbClr val="1D1D1B"/>
              </a:solidFill>
              <a:latin typeface="+mj-lt"/>
            </a:endParaRPr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2105050" y="720000"/>
            <a:ext cx="4933800" cy="3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TERIMAKASIH</a:t>
            </a:r>
            <a:endParaRPr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783589" y="285719"/>
            <a:ext cx="7028121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B. Negara – negara yang </a:t>
            </a:r>
            <a:r>
              <a:rPr lang="en-US" sz="2000" dirty="0" err="1"/>
              <a:t>terlibat</a:t>
            </a:r>
            <a:r>
              <a:rPr lang="en-US" sz="2000" dirty="0"/>
              <a:t>  </a:t>
            </a:r>
            <a:r>
              <a:rPr lang="en-US" sz="2000" dirty="0" err="1"/>
              <a:t>perang</a:t>
            </a:r>
            <a:r>
              <a:rPr lang="en-US" sz="2000" dirty="0"/>
              <a:t> dunia I</a:t>
            </a:r>
            <a:endParaRPr sz="2000"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311128-BE4E-4E52-A58E-EF741BAB6951}"/>
              </a:ext>
            </a:extLst>
          </p:cNvPr>
          <p:cNvSpPr txBox="1"/>
          <p:nvPr/>
        </p:nvSpPr>
        <p:spPr>
          <a:xfrm>
            <a:off x="887818" y="1518247"/>
            <a:ext cx="736836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b="1" dirty="0"/>
              <a:t>Blok Central :</a:t>
            </a:r>
          </a:p>
          <a:p>
            <a:pPr marL="228600" indent="-228600">
              <a:buAutoNum type="arabicPeriod"/>
            </a:pPr>
            <a:r>
              <a:rPr lang="en-US" sz="1200" dirty="0" err="1"/>
              <a:t>Jerman</a:t>
            </a:r>
            <a:r>
              <a:rPr lang="en-US" sz="1200" dirty="0"/>
              <a:t> </a:t>
            </a:r>
          </a:p>
          <a:p>
            <a:pPr marL="228600" indent="-228600">
              <a:buAutoNum type="arabicPeriod"/>
            </a:pPr>
            <a:r>
              <a:rPr lang="en-US" sz="1200" dirty="0" err="1"/>
              <a:t>Hungaria</a:t>
            </a:r>
            <a:r>
              <a:rPr lang="en-US" sz="1200" dirty="0"/>
              <a:t> </a:t>
            </a:r>
          </a:p>
          <a:p>
            <a:pPr marL="228600" indent="-228600">
              <a:buAutoNum type="arabicPeriod"/>
            </a:pPr>
            <a:r>
              <a:rPr lang="en-US" sz="1200" dirty="0"/>
              <a:t>Turki </a:t>
            </a:r>
          </a:p>
          <a:p>
            <a:pPr marL="228600" indent="-228600">
              <a:buAutoNum type="arabicPeriod"/>
            </a:pPr>
            <a:r>
              <a:rPr lang="en-US" sz="1200" dirty="0"/>
              <a:t>Austria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b="1" dirty="0"/>
              <a:t>Blok </a:t>
            </a:r>
            <a:r>
              <a:rPr lang="en-US" sz="1200" b="1" dirty="0" err="1"/>
              <a:t>Sekutu</a:t>
            </a:r>
            <a:r>
              <a:rPr lang="en-US" sz="1200" b="1" dirty="0"/>
              <a:t> :</a:t>
            </a:r>
          </a:p>
          <a:p>
            <a:pPr marL="228600" indent="-228600">
              <a:buAutoNum type="arabicPeriod"/>
            </a:pPr>
            <a:r>
              <a:rPr lang="en-US" sz="1200" dirty="0" err="1"/>
              <a:t>Perancis</a:t>
            </a:r>
            <a:r>
              <a:rPr lang="en-US" sz="1200" dirty="0"/>
              <a:t> </a:t>
            </a:r>
          </a:p>
          <a:p>
            <a:pPr marL="228600" indent="-228600">
              <a:buAutoNum type="arabicPeriod"/>
            </a:pPr>
            <a:r>
              <a:rPr lang="en-US" sz="1200" dirty="0" err="1"/>
              <a:t>Rusia</a:t>
            </a:r>
            <a:r>
              <a:rPr lang="en-US" sz="1200" dirty="0"/>
              <a:t> </a:t>
            </a:r>
          </a:p>
          <a:p>
            <a:pPr marL="228600" indent="-228600">
              <a:buAutoNum type="arabicPeriod"/>
            </a:pPr>
            <a:r>
              <a:rPr lang="en-US" sz="1200" dirty="0" err="1"/>
              <a:t>Inggris</a:t>
            </a:r>
            <a:r>
              <a:rPr lang="en-US" sz="1200" dirty="0"/>
              <a:t> </a:t>
            </a:r>
          </a:p>
          <a:p>
            <a:pPr marL="228600" indent="-228600">
              <a:buAutoNum type="arabicPeriod"/>
            </a:pPr>
            <a:r>
              <a:rPr lang="en-US" sz="1200" dirty="0"/>
              <a:t>Italia </a:t>
            </a:r>
          </a:p>
          <a:p>
            <a:pPr marL="228600" indent="-228600">
              <a:buAutoNum type="arabicPeriod"/>
            </a:pPr>
            <a:r>
              <a:rPr lang="en-US" sz="1200" dirty="0" err="1"/>
              <a:t>Ameria</a:t>
            </a:r>
            <a:r>
              <a:rPr lang="en-US" sz="1200" dirty="0"/>
              <a:t> </a:t>
            </a:r>
            <a:r>
              <a:rPr lang="en-US" sz="1200" dirty="0" err="1"/>
              <a:t>Serikat</a:t>
            </a:r>
            <a:endParaRPr lang="en-US" sz="1200" dirty="0"/>
          </a:p>
          <a:p>
            <a:pPr marL="228600" indent="-228600" algn="just">
              <a:buAutoNum type="arabicPeriod"/>
            </a:pPr>
            <a:r>
              <a:rPr lang="en-US" sz="1200" dirty="0"/>
              <a:t>Serbia </a:t>
            </a:r>
          </a:p>
          <a:p>
            <a:pPr marL="228600" indent="-228600" algn="just">
              <a:buAutoNum type="arabicPeriod"/>
            </a:pPr>
            <a:r>
              <a:rPr lang="en-US" sz="1200" dirty="0" err="1"/>
              <a:t>Belgia</a:t>
            </a:r>
            <a:r>
              <a:rPr lang="en-US" sz="1200" dirty="0"/>
              <a:t> </a:t>
            </a:r>
          </a:p>
          <a:p>
            <a:pPr marL="228600" indent="-228600" algn="just">
              <a:buAutoNum type="arabicPeriod"/>
            </a:pPr>
            <a:r>
              <a:rPr lang="en-US" sz="1200" dirty="0"/>
              <a:t>Rumania </a:t>
            </a:r>
          </a:p>
          <a:p>
            <a:pPr marL="228600" indent="-228600" algn="just">
              <a:buAutoNum type="arabicPeriod"/>
            </a:pPr>
            <a:r>
              <a:rPr lang="en-US" sz="1200" dirty="0"/>
              <a:t>Yunani </a:t>
            </a:r>
          </a:p>
          <a:p>
            <a:pPr marL="228600" indent="-228600" algn="just">
              <a:buAutoNum type="arabicPeriod"/>
            </a:pPr>
            <a:r>
              <a:rPr lang="en-US" sz="1200" dirty="0" err="1"/>
              <a:t>Portugis</a:t>
            </a:r>
            <a:r>
              <a:rPr lang="en-US" sz="1200" dirty="0"/>
              <a:t> </a:t>
            </a:r>
          </a:p>
          <a:p>
            <a:pPr marL="228600" indent="-228600" algn="just">
              <a:buAutoNum type="arabicPeriod"/>
            </a:pPr>
            <a:r>
              <a:rPr lang="en-US" sz="1200" dirty="0" err="1"/>
              <a:t>Jepang</a:t>
            </a:r>
            <a:r>
              <a:rPr lang="en-US" sz="12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894F3B-9EBF-4025-A1B7-014158D9B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50" y="1964814"/>
            <a:ext cx="2789496" cy="18562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C. </a:t>
            </a:r>
            <a:r>
              <a:rPr lang="en-US" sz="2000" dirty="0" err="1"/>
              <a:t>jalannya</a:t>
            </a:r>
            <a:r>
              <a:rPr lang="en-US" sz="2000" dirty="0"/>
              <a:t> </a:t>
            </a:r>
            <a:r>
              <a:rPr lang="en-US" sz="2000" dirty="0" err="1"/>
              <a:t>perang</a:t>
            </a:r>
            <a:r>
              <a:rPr lang="en-US" sz="2000" dirty="0"/>
              <a:t> dunia I</a:t>
            </a:r>
            <a:endParaRPr sz="2000" dirty="0"/>
          </a:p>
        </p:txBody>
      </p:sp>
      <p:sp>
        <p:nvSpPr>
          <p:cNvPr id="109" name="Google Shape;109;p18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3C98B1-86F8-4D73-A5BB-DE9F94A62BDB}"/>
              </a:ext>
            </a:extLst>
          </p:cNvPr>
          <p:cNvSpPr txBox="1"/>
          <p:nvPr/>
        </p:nvSpPr>
        <p:spPr>
          <a:xfrm>
            <a:off x="925033" y="1541720"/>
            <a:ext cx="693242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 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Perang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antara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Austria dan Serbia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meluas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karena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 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melibatkan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sekutu-sekutunya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. Serbia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mendapat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bantuan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 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dari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Rusia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dan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Prancis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Sementara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itu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Jerman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memihak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Austria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dengan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menyatakan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perang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terhadap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Rusia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 pada 1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Agustus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1914 dan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Prancis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pada 3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Agustus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Inggris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membantu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Belgia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dan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Prancis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dengan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menyatakan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perang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 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terhadap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Jerman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pada 4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Agustus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1914.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Perang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Dunia I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melibatkan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Blok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Serikat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(allied) dan Blok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Sentral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(axis). Blok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Serikat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terdiri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atas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negara-negara yang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tergabung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dalam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Triple Entente,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sedangkan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Blok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Sentral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terdiri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atas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negara-negara  yang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tergabung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dalam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Triple Alliance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ProximaNova"/>
            </a:endParaRPr>
          </a:p>
          <a:p>
            <a:r>
              <a:rPr lang="en-US" dirty="0">
                <a:latin typeface="ProximaNova"/>
              </a:rPr>
              <a:t> 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Jerman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menghadapi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Prancis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di front barat dan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Rusia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di  front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timur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. Pada September 1914,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Jerman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sudah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mencapai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 Sungai Marne dan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mengancam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Paris.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Namun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rencana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ini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 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gagal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Prancis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dapat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menahan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Jerman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di Sungai Marne.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Inggris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tetap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menguasai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Selat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Inggris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dan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Rusia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bertahan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 di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Prusia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Pasukan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militer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kedua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belah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pihak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mengambil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 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posisi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masing-masing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dalam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parit-parit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perlindungan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sejauh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78 km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dari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Laut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Utara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sampai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perbatasan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Swiss.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Kekuatan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angkatan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perang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Blok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Serikat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lebih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besar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 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tiga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kali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lipat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daripada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kekuatan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Blok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Sentral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Keadaan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 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ini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mengakibatkan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Blok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Sentral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banyak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mengalami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kekalahan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519B9-0C9B-4F80-A97E-F4EB7C55EA9E}"/>
              </a:ext>
            </a:extLst>
          </p:cNvPr>
          <p:cNvSpPr txBox="1"/>
          <p:nvPr/>
        </p:nvSpPr>
        <p:spPr>
          <a:xfrm>
            <a:off x="1095154" y="1105786"/>
            <a:ext cx="663471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 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Pada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Maret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1917,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Jerman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menenggelamkan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5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kapal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dagang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dan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penumpang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Amerika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Serikat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Termasuk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Kapal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Lusitania yang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sudah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lebih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dulu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ditenggelamkan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oleh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Jerman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pada 7 Mei 1915. Amerika  yang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semula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bersikap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netral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akhirnya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mengumumkan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 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perang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terhadap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Jerman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pada 10 April 1917.</a:t>
            </a:r>
          </a:p>
          <a:p>
            <a:endParaRPr lang="en-US" sz="1200" b="0" i="0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US" sz="1200" dirty="0">
                <a:latin typeface="+mj-lt"/>
              </a:rPr>
              <a:t> 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Terjadi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pergolakan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di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dalam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negeri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Jerman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terjadi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Gerakan  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komunis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di Munich (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Jerman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) dan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dapat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menggulingkan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 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kekaisaran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Wilhelm II.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Akhirnya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, pada 11 November 1918  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Jerman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menandatangani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perjanjian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gencatan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senjata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Perang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Dunia I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berakhir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dengan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ditanda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tanganinya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 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Perjanjian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Versailles di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dekat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Paris pada 28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Juni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1919 oleh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Jerman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ProximaNova"/>
              </a:rPr>
              <a:t>.</a:t>
            </a:r>
            <a:endParaRPr lang="en-US" sz="1200" dirty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1127051" y="385682"/>
            <a:ext cx="6539023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D. </a:t>
            </a:r>
            <a:r>
              <a:rPr lang="en-US" sz="2000" dirty="0"/>
              <a:t>P</a:t>
            </a:r>
            <a:r>
              <a:rPr lang="en" sz="2000" dirty="0"/>
              <a:t>erjanjian yang mengakhiri perang dunia I</a:t>
            </a:r>
            <a:endParaRPr sz="2000" dirty="0"/>
          </a:p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4FE56C-E8BE-4C64-8493-54F80A2E56F6}"/>
              </a:ext>
            </a:extLst>
          </p:cNvPr>
          <p:cNvSpPr txBox="1"/>
          <p:nvPr/>
        </p:nvSpPr>
        <p:spPr>
          <a:xfrm>
            <a:off x="861236" y="1552369"/>
            <a:ext cx="74427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Perjanjian</a:t>
            </a:r>
            <a:r>
              <a:rPr lang="en-US" sz="1200" dirty="0"/>
              <a:t> Versailles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sebuah</a:t>
            </a:r>
            <a:r>
              <a:rPr lang="en-US" sz="1200" dirty="0"/>
              <a:t> </a:t>
            </a:r>
            <a:r>
              <a:rPr lang="en-US" sz="1200" dirty="0" err="1"/>
              <a:t>perjanjian</a:t>
            </a:r>
            <a:r>
              <a:rPr lang="en-US" sz="1200" dirty="0"/>
              <a:t> </a:t>
            </a:r>
            <a:r>
              <a:rPr lang="en-US" sz="1200" dirty="0" err="1"/>
              <a:t>resmi</a:t>
            </a:r>
            <a:r>
              <a:rPr lang="en-US" sz="1200" dirty="0"/>
              <a:t> yang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akhir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perang</a:t>
            </a:r>
            <a:r>
              <a:rPr lang="en-US" sz="1200" dirty="0"/>
              <a:t> dunia 1 </a:t>
            </a:r>
            <a:r>
              <a:rPr lang="en-US" sz="1200" dirty="0" err="1"/>
              <a:t>dimana</a:t>
            </a:r>
            <a:r>
              <a:rPr lang="en-US" sz="1200" dirty="0"/>
              <a:t> di </a:t>
            </a:r>
            <a:r>
              <a:rPr lang="en-US" sz="1200" dirty="0" err="1"/>
              <a:t>tanda</a:t>
            </a:r>
            <a:r>
              <a:rPr lang="en-US" sz="1200" dirty="0"/>
              <a:t> </a:t>
            </a:r>
            <a:r>
              <a:rPr lang="en-US" sz="1200" dirty="0" err="1"/>
              <a:t>tangani</a:t>
            </a:r>
            <a:r>
              <a:rPr lang="en-US" sz="1200" dirty="0"/>
              <a:t> pada </a:t>
            </a:r>
            <a:r>
              <a:rPr lang="en-US" sz="1200" dirty="0" err="1"/>
              <a:t>bulan</a:t>
            </a:r>
            <a:r>
              <a:rPr lang="en-US" sz="1200" dirty="0"/>
              <a:t> November 1918 di Compiegne Forest,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hasil</a:t>
            </a:r>
            <a:r>
              <a:rPr lang="en-US" sz="1200" dirty="0"/>
              <a:t>  </a:t>
            </a:r>
            <a:r>
              <a:rPr lang="en-US" sz="1200" dirty="0" err="1"/>
              <a:t>Jerman</a:t>
            </a:r>
            <a:r>
              <a:rPr lang="en-US" sz="1200" dirty="0"/>
              <a:t> </a:t>
            </a:r>
            <a:r>
              <a:rPr lang="en-US" sz="1200" dirty="0" err="1"/>
              <a:t>menerima</a:t>
            </a:r>
            <a:r>
              <a:rPr lang="en-US" sz="1200" dirty="0"/>
              <a:t> </a:t>
            </a:r>
            <a:r>
              <a:rPr lang="en-US" sz="1200" dirty="0" err="1"/>
              <a:t>tanggung</a:t>
            </a:r>
            <a:r>
              <a:rPr lang="en-US" sz="1200" dirty="0"/>
              <a:t> </a:t>
            </a:r>
            <a:r>
              <a:rPr lang="en-US" sz="1200" dirty="0" err="1"/>
              <a:t>jawab</a:t>
            </a:r>
            <a:r>
              <a:rPr lang="en-US" sz="1200" dirty="0"/>
              <a:t> </a:t>
            </a:r>
            <a:r>
              <a:rPr lang="en-US" sz="1200" dirty="0" err="1"/>
              <a:t>penuh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penyebab</a:t>
            </a:r>
            <a:r>
              <a:rPr lang="en-US" sz="1200" dirty="0"/>
              <a:t> </a:t>
            </a:r>
            <a:r>
              <a:rPr lang="en-US" sz="1200" dirty="0" err="1"/>
              <a:t>peperangan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.</a:t>
            </a:r>
          </a:p>
          <a:p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D11693-28F0-4CE6-A1E7-4C61517D001D}"/>
              </a:ext>
            </a:extLst>
          </p:cNvPr>
          <p:cNvSpPr txBox="1"/>
          <p:nvPr/>
        </p:nvSpPr>
        <p:spPr>
          <a:xfrm>
            <a:off x="887819" y="2232852"/>
            <a:ext cx="73683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Tetapi</a:t>
            </a:r>
            <a:r>
              <a:rPr lang="en-US" sz="1200" dirty="0"/>
              <a:t> </a:t>
            </a:r>
            <a:r>
              <a:rPr lang="en-US" sz="1200" dirty="0" err="1"/>
              <a:t>syarat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berlaku</a:t>
            </a:r>
            <a:r>
              <a:rPr lang="en-US" sz="1200" dirty="0"/>
              <a:t> pada </a:t>
            </a:r>
            <a:r>
              <a:rPr lang="en-US" sz="1200" dirty="0" err="1"/>
              <a:t>Berlaku</a:t>
            </a:r>
            <a:r>
              <a:rPr lang="en-US" sz="1200" dirty="0"/>
              <a:t> 10 </a:t>
            </a:r>
            <a:r>
              <a:rPr lang="en-US" sz="1200" dirty="0" err="1"/>
              <a:t>Januari</a:t>
            </a:r>
            <a:r>
              <a:rPr lang="en-US" sz="1200" dirty="0"/>
              <a:t> 1920, dan </a:t>
            </a:r>
            <a:r>
              <a:rPr lang="en-US" sz="1200" dirty="0" err="1"/>
              <a:t>menghasilkan</a:t>
            </a:r>
            <a:r>
              <a:rPr lang="en-US" sz="1200" dirty="0"/>
              <a:t> </a:t>
            </a:r>
            <a:r>
              <a:rPr lang="en-US" sz="1200" dirty="0" err="1"/>
              <a:t>beberapa</a:t>
            </a:r>
            <a:r>
              <a:rPr lang="en-US" sz="1200" dirty="0"/>
              <a:t> </a:t>
            </a:r>
            <a:r>
              <a:rPr lang="en-US" sz="1200" dirty="0" err="1"/>
              <a:t>syarat</a:t>
            </a:r>
            <a:r>
              <a:rPr lang="en-US" sz="1200" dirty="0"/>
              <a:t> </a:t>
            </a:r>
            <a:r>
              <a:rPr lang="en-US" sz="1200" dirty="0" err="1"/>
              <a:t>diantarannya</a:t>
            </a:r>
            <a:r>
              <a:rPr lang="en-US" sz="1200" dirty="0"/>
              <a:t> :</a:t>
            </a:r>
          </a:p>
          <a:p>
            <a:endParaRPr lang="en-US" sz="1200" dirty="0"/>
          </a:p>
          <a:p>
            <a:r>
              <a:rPr lang="en-US" sz="1200" dirty="0"/>
              <a:t>1. </a:t>
            </a:r>
            <a:r>
              <a:rPr lang="en-US" sz="1200" dirty="0" err="1"/>
              <a:t>Jerman</a:t>
            </a:r>
            <a:r>
              <a:rPr lang="en-US" sz="1200" dirty="0"/>
              <a:t> </a:t>
            </a:r>
            <a:r>
              <a:rPr lang="en-US" sz="1200" dirty="0" err="1"/>
              <a:t>harus</a:t>
            </a:r>
            <a:r>
              <a:rPr lang="en-US" sz="1200" dirty="0"/>
              <a:t> </a:t>
            </a:r>
            <a:r>
              <a:rPr lang="en-US" sz="1200" dirty="0" err="1"/>
              <a:t>memberikan</a:t>
            </a:r>
            <a:r>
              <a:rPr lang="en-US" sz="1200" dirty="0"/>
              <a:t> </a:t>
            </a:r>
            <a:r>
              <a:rPr lang="en-US" sz="1200" dirty="0" err="1"/>
              <a:t>beberapa</a:t>
            </a:r>
            <a:r>
              <a:rPr lang="en-US" sz="1200" dirty="0"/>
              <a:t> </a:t>
            </a:r>
            <a:r>
              <a:rPr lang="en-US" sz="1200" dirty="0" err="1"/>
              <a:t>daerah</a:t>
            </a:r>
            <a:r>
              <a:rPr lang="en-US" sz="1200" dirty="0"/>
              <a:t> </a:t>
            </a:r>
            <a:r>
              <a:rPr lang="en-US" sz="1200" dirty="0" err="1"/>
              <a:t>seperti</a:t>
            </a:r>
            <a:r>
              <a:rPr lang="en-US" sz="1200" dirty="0"/>
              <a:t> : </a:t>
            </a:r>
            <a:r>
              <a:rPr lang="en-US" sz="1200" dirty="0" err="1"/>
              <a:t>Elzas</a:t>
            </a:r>
            <a:r>
              <a:rPr lang="en-US" sz="1200" dirty="0"/>
              <a:t> </a:t>
            </a:r>
            <a:r>
              <a:rPr lang="en-US" sz="1200" dirty="0" err="1"/>
              <a:t>Lotaringen</a:t>
            </a:r>
            <a:r>
              <a:rPr lang="en-US" sz="1200" dirty="0"/>
              <a:t> </a:t>
            </a:r>
            <a:r>
              <a:rPr lang="en-US" sz="1200" dirty="0" err="1"/>
              <a:t>kepada</a:t>
            </a:r>
            <a:r>
              <a:rPr lang="en-US" sz="1200" dirty="0"/>
              <a:t> </a:t>
            </a:r>
            <a:r>
              <a:rPr lang="en-US" sz="1200" dirty="0" err="1"/>
              <a:t>Perancis</a:t>
            </a:r>
            <a:r>
              <a:rPr lang="en-US" sz="1200" dirty="0"/>
              <a:t>,  Eupen,     </a:t>
            </a:r>
            <a:r>
              <a:rPr lang="en-US" sz="1200" dirty="0" err="1"/>
              <a:t>Malmedy</a:t>
            </a:r>
            <a:r>
              <a:rPr lang="en-US" sz="1200" dirty="0"/>
              <a:t>, dan </a:t>
            </a:r>
            <a:r>
              <a:rPr lang="en-US" sz="1200" dirty="0" err="1"/>
              <a:t>Meresnet</a:t>
            </a:r>
            <a:r>
              <a:rPr lang="en-US" sz="1200" dirty="0"/>
              <a:t> </a:t>
            </a:r>
            <a:r>
              <a:rPr lang="en-US" sz="1200" dirty="0" err="1"/>
              <a:t>kepada</a:t>
            </a:r>
            <a:r>
              <a:rPr lang="en-US" sz="1200" dirty="0"/>
              <a:t> </a:t>
            </a:r>
            <a:r>
              <a:rPr lang="en-US" sz="1200" dirty="0" err="1"/>
              <a:t>Belgia</a:t>
            </a:r>
            <a:r>
              <a:rPr lang="en-US" sz="1200" dirty="0"/>
              <a:t> Dan lain </a:t>
            </a:r>
            <a:r>
              <a:rPr lang="en-US" sz="1200" dirty="0" err="1"/>
              <a:t>lain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kota</a:t>
            </a:r>
            <a:r>
              <a:rPr lang="en-US" sz="1200" dirty="0"/>
              <a:t> </a:t>
            </a:r>
            <a:r>
              <a:rPr lang="en-US" sz="1200" dirty="0" err="1"/>
              <a:t>bebas</a:t>
            </a:r>
            <a:r>
              <a:rPr lang="en-US" sz="1200" dirty="0"/>
              <a:t> dan </a:t>
            </a:r>
            <a:r>
              <a:rPr lang="en-US" sz="1200" dirty="0" err="1"/>
              <a:t>dibawah</a:t>
            </a:r>
            <a:r>
              <a:rPr lang="en-US" sz="1200" dirty="0"/>
              <a:t> </a:t>
            </a:r>
            <a:r>
              <a:rPr lang="en-US" sz="1200" dirty="0" err="1"/>
              <a:t>naungan</a:t>
            </a:r>
            <a:r>
              <a:rPr lang="en-US" sz="1200" dirty="0"/>
              <a:t> Liga </a:t>
            </a:r>
            <a:r>
              <a:rPr lang="en-US" sz="1200" dirty="0" err="1"/>
              <a:t>Bangsa-Bangsa</a:t>
            </a:r>
            <a:r>
              <a:rPr lang="en-US" sz="1200" dirty="0"/>
              <a:t>.</a:t>
            </a:r>
          </a:p>
          <a:p>
            <a:r>
              <a:rPr lang="en-US" sz="1200" dirty="0"/>
              <a:t>2. </a:t>
            </a:r>
            <a:r>
              <a:rPr lang="en-US" sz="1200" dirty="0" err="1"/>
              <a:t>Jerman</a:t>
            </a:r>
            <a:r>
              <a:rPr lang="en-US" sz="1200" dirty="0"/>
              <a:t> </a:t>
            </a:r>
            <a:r>
              <a:rPr lang="en-US" sz="1200" dirty="0" err="1"/>
              <a:t>harus</a:t>
            </a:r>
            <a:r>
              <a:rPr lang="en-US" sz="1200" dirty="0"/>
              <a:t> </a:t>
            </a:r>
            <a:r>
              <a:rPr lang="en-US" sz="1200" dirty="0" err="1"/>
              <a:t>menyerahkan</a:t>
            </a:r>
            <a:r>
              <a:rPr lang="en-US" sz="1200" dirty="0"/>
              <a:t> </a:t>
            </a:r>
            <a:r>
              <a:rPr lang="en-US" sz="1200" dirty="0" err="1"/>
              <a:t>derah</a:t>
            </a:r>
            <a:r>
              <a:rPr lang="en-US" sz="1200" dirty="0"/>
              <a:t> Saar </a:t>
            </a:r>
            <a:r>
              <a:rPr lang="en-US" sz="1200" dirty="0" err="1"/>
              <a:t>kepada</a:t>
            </a:r>
            <a:r>
              <a:rPr lang="en-US" sz="1200" dirty="0"/>
              <a:t> </a:t>
            </a:r>
            <a:r>
              <a:rPr lang="en-US" sz="1200" dirty="0" err="1"/>
              <a:t>pihak</a:t>
            </a:r>
            <a:r>
              <a:rPr lang="en-US" sz="1200" dirty="0"/>
              <a:t> LBB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liga</a:t>
            </a:r>
            <a:r>
              <a:rPr lang="en-US" sz="1200" dirty="0"/>
              <a:t> </a:t>
            </a:r>
            <a:r>
              <a:rPr lang="en-US" sz="1200" dirty="0" err="1"/>
              <a:t>bangsa</a:t>
            </a:r>
            <a:r>
              <a:rPr lang="en-US" sz="1200" dirty="0"/>
              <a:t> </a:t>
            </a:r>
            <a:r>
              <a:rPr lang="en-US" sz="1200" dirty="0" err="1"/>
              <a:t>bangsa</a:t>
            </a:r>
            <a:r>
              <a:rPr lang="en-US" sz="1200" dirty="0"/>
              <a:t> dan </a:t>
            </a:r>
            <a:r>
              <a:rPr lang="en-US" sz="1200" dirty="0" err="1"/>
              <a:t>daerah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 di </a:t>
            </a:r>
            <a:r>
              <a:rPr lang="en-US" sz="1200" dirty="0" err="1"/>
              <a:t>beri</a:t>
            </a:r>
            <a:r>
              <a:rPr lang="en-US" sz="1200" dirty="0"/>
              <a:t> </a:t>
            </a:r>
            <a:r>
              <a:rPr lang="en-US" sz="1200" dirty="0" err="1"/>
              <a:t>hak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memilih</a:t>
            </a:r>
            <a:r>
              <a:rPr lang="en-US" sz="1200" dirty="0"/>
              <a:t> </a:t>
            </a:r>
            <a:r>
              <a:rPr lang="en-US" sz="1200" dirty="0" err="1"/>
              <a:t>ikut</a:t>
            </a:r>
            <a:r>
              <a:rPr lang="en-US" sz="1200" dirty="0"/>
              <a:t> </a:t>
            </a:r>
            <a:r>
              <a:rPr lang="en-US" sz="1200" dirty="0" err="1"/>
              <a:t>jerman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perancis</a:t>
            </a:r>
            <a:endParaRPr lang="en-US" sz="1200" dirty="0"/>
          </a:p>
          <a:p>
            <a:r>
              <a:rPr lang="en-US" sz="1200" dirty="0"/>
              <a:t>3. </a:t>
            </a:r>
            <a:r>
              <a:rPr lang="en-US" sz="1200" dirty="0" err="1"/>
              <a:t>Jerman</a:t>
            </a:r>
            <a:r>
              <a:rPr lang="en-US" sz="1200" dirty="0"/>
              <a:t> </a:t>
            </a:r>
            <a:r>
              <a:rPr lang="en-US" sz="1200" dirty="0" err="1"/>
              <a:t>menyerahkan</a:t>
            </a:r>
            <a:r>
              <a:rPr lang="en-US" sz="1200" dirty="0"/>
              <a:t> </a:t>
            </a:r>
            <a:r>
              <a:rPr lang="en-US" sz="1200" dirty="0" err="1"/>
              <a:t>semua</a:t>
            </a:r>
            <a:r>
              <a:rPr lang="en-US" sz="1200" dirty="0"/>
              <a:t> </a:t>
            </a:r>
            <a:r>
              <a:rPr lang="en-US" sz="1200" dirty="0" err="1"/>
              <a:t>daerah</a:t>
            </a:r>
            <a:r>
              <a:rPr lang="en-US" sz="1200" dirty="0"/>
              <a:t> </a:t>
            </a:r>
            <a:r>
              <a:rPr lang="en-US" sz="1200" dirty="0" err="1"/>
              <a:t>jajahannya</a:t>
            </a:r>
            <a:r>
              <a:rPr lang="en-US" sz="1200" dirty="0"/>
              <a:t> </a:t>
            </a:r>
            <a:r>
              <a:rPr lang="en-US" sz="1200" dirty="0" err="1"/>
              <a:t>keapda</a:t>
            </a:r>
            <a:r>
              <a:rPr lang="en-US" sz="1200" dirty="0"/>
              <a:t> </a:t>
            </a:r>
            <a:r>
              <a:rPr lang="en-US" sz="1200" dirty="0" err="1"/>
              <a:t>sekutu</a:t>
            </a:r>
            <a:r>
              <a:rPr lang="en-US" sz="1200" dirty="0"/>
              <a:t> </a:t>
            </a:r>
            <a:r>
              <a:rPr lang="en-US" sz="1200" dirty="0" err="1"/>
              <a:t>yaitu</a:t>
            </a:r>
            <a:r>
              <a:rPr lang="en-US" sz="1200" dirty="0"/>
              <a:t> </a:t>
            </a:r>
            <a:r>
              <a:rPr lang="en-US" sz="1200" dirty="0" err="1"/>
              <a:t>Inggris</a:t>
            </a:r>
            <a:r>
              <a:rPr lang="en-US" sz="1200" dirty="0"/>
              <a:t>, </a:t>
            </a:r>
            <a:r>
              <a:rPr lang="en-US" sz="1200" dirty="0" err="1"/>
              <a:t>Perancis</a:t>
            </a:r>
            <a:r>
              <a:rPr lang="en-US" sz="1200" dirty="0"/>
              <a:t> dan </a:t>
            </a:r>
            <a:r>
              <a:rPr lang="en-US" sz="1200" dirty="0" err="1"/>
              <a:t>Jepang</a:t>
            </a:r>
            <a:r>
              <a:rPr lang="en-US" sz="1200" dirty="0"/>
              <a:t>.</a:t>
            </a:r>
          </a:p>
          <a:p>
            <a:r>
              <a:rPr lang="en-US" sz="1200" dirty="0"/>
              <a:t>4. </a:t>
            </a:r>
            <a:r>
              <a:rPr lang="en-US" sz="1200" dirty="0" err="1"/>
              <a:t>Jerman</a:t>
            </a:r>
            <a:r>
              <a:rPr lang="en-US" sz="1200" dirty="0"/>
              <a:t> </a:t>
            </a:r>
            <a:r>
              <a:rPr lang="en-US" sz="1200" dirty="0" err="1"/>
              <a:t>membayar</a:t>
            </a:r>
            <a:r>
              <a:rPr lang="en-US" sz="1200" dirty="0"/>
              <a:t> </a:t>
            </a:r>
            <a:r>
              <a:rPr lang="en-US" sz="1200" dirty="0" err="1"/>
              <a:t>ganti</a:t>
            </a:r>
            <a:r>
              <a:rPr lang="en-US" sz="1200" dirty="0"/>
              <a:t> </a:t>
            </a:r>
            <a:r>
              <a:rPr lang="en-US" sz="1200" dirty="0" err="1"/>
              <a:t>rugi</a:t>
            </a:r>
            <a:r>
              <a:rPr lang="en-US" sz="1200" dirty="0"/>
              <a:t> </a:t>
            </a:r>
            <a:r>
              <a:rPr lang="en-US" sz="1200" dirty="0" err="1"/>
              <a:t>sebesar</a:t>
            </a:r>
            <a:r>
              <a:rPr lang="en-US" sz="1200" dirty="0"/>
              <a:t>  132 </a:t>
            </a:r>
            <a:r>
              <a:rPr lang="en-US" sz="1200" dirty="0" err="1"/>
              <a:t>milyar</a:t>
            </a:r>
            <a:r>
              <a:rPr lang="en-US" sz="1200" dirty="0"/>
              <a:t> mark </a:t>
            </a:r>
            <a:r>
              <a:rPr lang="en-US" sz="1200" dirty="0" err="1"/>
              <a:t>emas</a:t>
            </a:r>
            <a:r>
              <a:rPr lang="en-US" sz="1200" dirty="0"/>
              <a:t>.</a:t>
            </a:r>
          </a:p>
          <a:p>
            <a:r>
              <a:rPr lang="en-US" sz="1200" dirty="0"/>
              <a:t>5. </a:t>
            </a:r>
            <a:r>
              <a:rPr lang="en-US" sz="1200" dirty="0" err="1"/>
              <a:t>Penyerahan</a:t>
            </a:r>
            <a:r>
              <a:rPr lang="en-US" sz="1200" dirty="0"/>
              <a:t> </a:t>
            </a:r>
            <a:r>
              <a:rPr lang="en-US" sz="1200" dirty="0" err="1"/>
              <a:t>kapal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jerman</a:t>
            </a:r>
            <a:r>
              <a:rPr lang="en-US" sz="1200" dirty="0"/>
              <a:t> </a:t>
            </a:r>
            <a:r>
              <a:rPr lang="en-US" sz="1200" dirty="0" err="1"/>
              <a:t>kepada</a:t>
            </a:r>
            <a:r>
              <a:rPr lang="en-US" sz="1200" dirty="0"/>
              <a:t>  </a:t>
            </a:r>
            <a:r>
              <a:rPr lang="en-US" sz="1200" dirty="0" err="1"/>
              <a:t>sekutu</a:t>
            </a:r>
            <a:r>
              <a:rPr lang="en-US" sz="1200" dirty="0"/>
              <a:t> </a:t>
            </a:r>
            <a:r>
              <a:rPr lang="en-US" sz="1200" dirty="0" err="1"/>
              <a:t>Inggris</a:t>
            </a:r>
            <a:r>
              <a:rPr lang="en-US" sz="1200" dirty="0"/>
              <a:t>.</a:t>
            </a:r>
          </a:p>
          <a:p>
            <a:r>
              <a:rPr lang="en-US" sz="1200" dirty="0"/>
              <a:t>6. </a:t>
            </a:r>
            <a:r>
              <a:rPr lang="en-US" sz="1200" dirty="0" err="1"/>
              <a:t>Wajib</a:t>
            </a:r>
            <a:r>
              <a:rPr lang="en-US" sz="1200" dirty="0"/>
              <a:t> </a:t>
            </a:r>
            <a:r>
              <a:rPr lang="en-US" sz="1200" dirty="0" err="1"/>
              <a:t>militer</a:t>
            </a:r>
            <a:r>
              <a:rPr lang="en-US" sz="1200" dirty="0"/>
              <a:t> di </a:t>
            </a:r>
            <a:r>
              <a:rPr lang="en-US" sz="1200" dirty="0" err="1"/>
              <a:t>hapus</a:t>
            </a:r>
            <a:r>
              <a:rPr lang="en-US" sz="1200" dirty="0"/>
              <a:t> dan </a:t>
            </a:r>
            <a:r>
              <a:rPr lang="en-US" sz="1200" dirty="0" err="1"/>
              <a:t>angakatan</a:t>
            </a:r>
            <a:r>
              <a:rPr lang="en-US" sz="1200" dirty="0"/>
              <a:t> </a:t>
            </a:r>
            <a:r>
              <a:rPr lang="en-US" sz="1200" dirty="0" err="1"/>
              <a:t>perang</a:t>
            </a:r>
            <a:r>
              <a:rPr lang="en-US" sz="1200" dirty="0"/>
              <a:t> </a:t>
            </a:r>
            <a:r>
              <a:rPr lang="en-US" sz="1200" dirty="0" err="1"/>
              <a:t>diperkecil</a:t>
            </a:r>
            <a:endParaRPr lang="en-US" sz="1200" dirty="0"/>
          </a:p>
          <a:p>
            <a:r>
              <a:rPr lang="en-US" sz="1200" dirty="0"/>
              <a:t>7. Daerah Rhein </a:t>
            </a:r>
            <a:r>
              <a:rPr lang="en-US" sz="1200" dirty="0" err="1"/>
              <a:t>diberikan</a:t>
            </a:r>
            <a:r>
              <a:rPr lang="en-US" sz="1200" dirty="0"/>
              <a:t> </a:t>
            </a:r>
            <a:r>
              <a:rPr lang="en-US" sz="1200" dirty="0" err="1"/>
              <a:t>kepada</a:t>
            </a:r>
            <a:r>
              <a:rPr lang="en-US" sz="1200" dirty="0"/>
              <a:t> </a:t>
            </a:r>
            <a:r>
              <a:rPr lang="en-US" sz="1200" dirty="0" err="1"/>
              <a:t>sekutu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29609" y="219131"/>
            <a:ext cx="8218968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\</a:t>
            </a:r>
            <a:br>
              <a:rPr lang="en" sz="2000" dirty="0"/>
            </a:br>
            <a:br>
              <a:rPr lang="en" sz="2000" dirty="0"/>
            </a:br>
            <a:r>
              <a:rPr lang="en" sz="2000" dirty="0"/>
              <a:t>E. dampak perang dunia I terhadap politik global dunia </a:t>
            </a:r>
            <a:endParaRPr sz="2000" dirty="0"/>
          </a:p>
        </p:txBody>
      </p:sp>
      <p:sp>
        <p:nvSpPr>
          <p:cNvPr id="126" name="Google Shape;126;p20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2B0CB-574B-430F-99BF-65EE239A10C4}"/>
              </a:ext>
            </a:extLst>
          </p:cNvPr>
          <p:cNvSpPr txBox="1"/>
          <p:nvPr/>
        </p:nvSpPr>
        <p:spPr>
          <a:xfrm>
            <a:off x="979243" y="1574388"/>
            <a:ext cx="718551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Tenggelamnya</a:t>
            </a:r>
            <a:r>
              <a:rPr lang="en-US" sz="1200" dirty="0"/>
              <a:t> 4 </a:t>
            </a:r>
            <a:r>
              <a:rPr lang="en-US" sz="1200" dirty="0" err="1"/>
              <a:t>kekaisaran</a:t>
            </a:r>
            <a:r>
              <a:rPr lang="en-US" sz="1200" dirty="0"/>
              <a:t> </a:t>
            </a:r>
            <a:r>
              <a:rPr lang="en-US" sz="1200" dirty="0" err="1"/>
              <a:t>besar</a:t>
            </a:r>
            <a:r>
              <a:rPr lang="en-US" sz="1200" dirty="0"/>
              <a:t> di </a:t>
            </a:r>
            <a:r>
              <a:rPr lang="en-US" sz="1200" dirty="0" err="1"/>
              <a:t>Eropa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negara-negara </a:t>
            </a:r>
            <a:r>
              <a:rPr lang="en-US" sz="1200" dirty="0" err="1"/>
              <a:t>Republik</a:t>
            </a:r>
            <a:r>
              <a:rPr lang="en-US" sz="1200" dirty="0"/>
              <a:t> </a:t>
            </a:r>
            <a:r>
              <a:rPr lang="en-US" sz="1200" dirty="0" err="1"/>
              <a:t>yaitu</a:t>
            </a:r>
            <a:r>
              <a:rPr lang="en-US" sz="1200" dirty="0"/>
              <a:t> </a:t>
            </a:r>
            <a:r>
              <a:rPr lang="en-US" sz="1200" dirty="0" err="1"/>
              <a:t>Jerman</a:t>
            </a:r>
            <a:r>
              <a:rPr lang="en-US" sz="1200" dirty="0"/>
              <a:t>, Austria-</a:t>
            </a:r>
            <a:r>
              <a:rPr lang="en-US" sz="1200" dirty="0" err="1"/>
              <a:t>Hongaria</a:t>
            </a:r>
            <a:r>
              <a:rPr lang="en-US" sz="1200" dirty="0"/>
              <a:t>, </a:t>
            </a:r>
            <a:r>
              <a:rPr lang="en-US" sz="1200" dirty="0" err="1"/>
              <a:t>Rusia</a:t>
            </a:r>
            <a:r>
              <a:rPr lang="en-US" sz="1200" dirty="0"/>
              <a:t>, dan Turki.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Munculnya</a:t>
            </a:r>
            <a:r>
              <a:rPr lang="en-US" sz="1200" dirty="0"/>
              <a:t> negara-negara </a:t>
            </a:r>
            <a:r>
              <a:rPr lang="en-US" sz="1200" dirty="0" err="1"/>
              <a:t>baru</a:t>
            </a:r>
            <a:r>
              <a:rPr lang="en-US" sz="1200" dirty="0"/>
              <a:t> </a:t>
            </a:r>
            <a:r>
              <a:rPr lang="en-US" sz="1200" dirty="0" err="1"/>
              <a:t>seperti</a:t>
            </a:r>
            <a:r>
              <a:rPr lang="en-US" sz="1200" dirty="0"/>
              <a:t> Italia, Rumania, </a:t>
            </a:r>
            <a:r>
              <a:rPr lang="en-US" sz="1200" dirty="0" err="1"/>
              <a:t>Polandia</a:t>
            </a:r>
            <a:r>
              <a:rPr lang="en-US" sz="1200" dirty="0"/>
              <a:t>, </a:t>
            </a:r>
            <a:r>
              <a:rPr lang="en-US" sz="1200" dirty="0" err="1"/>
              <a:t>Cekoslovakia</a:t>
            </a:r>
            <a:r>
              <a:rPr lang="en-US" sz="1200" dirty="0"/>
              <a:t>, </a:t>
            </a:r>
            <a:r>
              <a:rPr lang="en-US" sz="1200" dirty="0" err="1"/>
              <a:t>Kroasia</a:t>
            </a:r>
            <a:r>
              <a:rPr lang="en-US" sz="1200" dirty="0"/>
              <a:t>, Yugoslavia, </a:t>
            </a:r>
            <a:r>
              <a:rPr lang="en-US" sz="1200" dirty="0" err="1"/>
              <a:t>Hongaria</a:t>
            </a:r>
            <a:r>
              <a:rPr lang="en-US" sz="1200" dirty="0"/>
              <a:t>, </a:t>
            </a:r>
            <a:r>
              <a:rPr lang="en-US" sz="1200" dirty="0" err="1"/>
              <a:t>Irak</a:t>
            </a:r>
            <a:r>
              <a:rPr lang="en-US" sz="1200" dirty="0"/>
              <a:t>, Iran, </a:t>
            </a:r>
            <a:r>
              <a:rPr lang="en-US" sz="1200" dirty="0" err="1"/>
              <a:t>Yordania</a:t>
            </a:r>
            <a:r>
              <a:rPr lang="en-US" sz="1200" dirty="0"/>
              <a:t>, </a:t>
            </a:r>
            <a:r>
              <a:rPr lang="en-US" sz="1200" dirty="0" err="1"/>
              <a:t>Mesir</a:t>
            </a:r>
            <a:r>
              <a:rPr lang="en-US" sz="1200" dirty="0"/>
              <a:t>, Arab Saudi, Syria (</a:t>
            </a:r>
            <a:r>
              <a:rPr lang="en-US" sz="1200" dirty="0" err="1"/>
              <a:t>suriah</a:t>
            </a:r>
            <a:r>
              <a:rPr lang="en-US" sz="1200" dirty="0"/>
              <a:t>), Estonia, Latvia, dan Lithuania.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Adanya</a:t>
            </a:r>
            <a:r>
              <a:rPr lang="en-US" sz="1200" dirty="0"/>
              <a:t> </a:t>
            </a:r>
            <a:r>
              <a:rPr lang="en-US" sz="1200" dirty="0" err="1"/>
              <a:t>penyempitan</a:t>
            </a:r>
            <a:r>
              <a:rPr lang="en-US" sz="1200" dirty="0"/>
              <a:t> wilayah negara pada </a:t>
            </a:r>
            <a:r>
              <a:rPr lang="en-US" sz="1200" dirty="0" err="1"/>
              <a:t>pihak</a:t>
            </a:r>
            <a:r>
              <a:rPr lang="en-US" sz="1200" dirty="0"/>
              <a:t> negara yang </a:t>
            </a:r>
            <a:r>
              <a:rPr lang="en-US" sz="1200" dirty="0" err="1"/>
              <a:t>mengalami</a:t>
            </a:r>
            <a:r>
              <a:rPr lang="en-US" sz="1200" dirty="0"/>
              <a:t> </a:t>
            </a:r>
            <a:r>
              <a:rPr lang="en-US" sz="1200" dirty="0" err="1"/>
              <a:t>kekalahan</a:t>
            </a:r>
            <a:r>
              <a:rPr lang="en-US" sz="1200" dirty="0"/>
              <a:t> pada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dirty="0" err="1"/>
              <a:t>perang</a:t>
            </a:r>
            <a:r>
              <a:rPr lang="en-US" sz="1200" dirty="0"/>
              <a:t>, dan </a:t>
            </a:r>
            <a:r>
              <a:rPr lang="en-US" sz="1200" dirty="0" err="1"/>
              <a:t>perluasan</a:t>
            </a:r>
            <a:r>
              <a:rPr lang="en-US" sz="1200" dirty="0"/>
              <a:t> wilayah </a:t>
            </a:r>
            <a:r>
              <a:rPr lang="en-US" sz="1200" dirty="0" err="1"/>
              <a:t>bagi</a:t>
            </a:r>
            <a:r>
              <a:rPr lang="en-US" sz="1200" dirty="0"/>
              <a:t> negara yang </a:t>
            </a:r>
            <a:r>
              <a:rPr lang="en-US" sz="1200" dirty="0" err="1"/>
              <a:t>memenangi</a:t>
            </a:r>
            <a:r>
              <a:rPr lang="en-US" sz="1200" dirty="0"/>
              <a:t> </a:t>
            </a:r>
            <a:r>
              <a:rPr lang="en-US" sz="1200" dirty="0" err="1"/>
              <a:t>perang</a:t>
            </a:r>
            <a:r>
              <a:rPr lang="en-US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Lahirnya</a:t>
            </a:r>
            <a:r>
              <a:rPr lang="en-US" sz="1200" dirty="0"/>
              <a:t> </a:t>
            </a:r>
            <a:r>
              <a:rPr lang="en-US" sz="1200" dirty="0" err="1"/>
              <a:t>liga</a:t>
            </a:r>
            <a:r>
              <a:rPr lang="en-US" sz="1200" dirty="0"/>
              <a:t> </a:t>
            </a:r>
            <a:r>
              <a:rPr lang="en-US" sz="1200" dirty="0" err="1"/>
              <a:t>bangsa-bangsa</a:t>
            </a:r>
            <a:r>
              <a:rPr lang="en-US" sz="1200" dirty="0"/>
              <a:t> (LBB) yang </a:t>
            </a:r>
            <a:r>
              <a:rPr lang="en-US" sz="1200" dirty="0" err="1"/>
              <a:t>diprakarsai</a:t>
            </a:r>
            <a:r>
              <a:rPr lang="en-US" sz="1200" dirty="0"/>
              <a:t> oleh </a:t>
            </a:r>
            <a:r>
              <a:rPr lang="en-US" sz="1200" dirty="0" err="1"/>
              <a:t>Presiden</a:t>
            </a:r>
            <a:r>
              <a:rPr lang="en-US" sz="1200" dirty="0"/>
              <a:t> Amerika </a:t>
            </a:r>
            <a:r>
              <a:rPr lang="en-US" sz="1200" dirty="0" err="1"/>
              <a:t>Serikat</a:t>
            </a:r>
            <a:r>
              <a:rPr lang="en-US" sz="1200" dirty="0"/>
              <a:t> Woodrow Wilson.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Munculnya</a:t>
            </a:r>
            <a:r>
              <a:rPr lang="en-US" sz="1200" dirty="0"/>
              <a:t> </a:t>
            </a:r>
            <a:r>
              <a:rPr lang="en-US" sz="1200" dirty="0" err="1"/>
              <a:t>paham</a:t>
            </a:r>
            <a:r>
              <a:rPr lang="en-US" sz="1200" dirty="0"/>
              <a:t> </a:t>
            </a:r>
            <a:r>
              <a:rPr lang="en-US" sz="1200" dirty="0" err="1"/>
              <a:t>fasis</a:t>
            </a:r>
            <a:r>
              <a:rPr lang="en-US" sz="1200" dirty="0"/>
              <a:t> di Italia, Nazi di </a:t>
            </a:r>
            <a:r>
              <a:rPr lang="en-US" sz="1200" dirty="0" err="1"/>
              <a:t>Jerman</a:t>
            </a:r>
            <a:r>
              <a:rPr lang="en-US" sz="1200" dirty="0"/>
              <a:t>, </a:t>
            </a:r>
            <a:r>
              <a:rPr lang="en-US" sz="1200" dirty="0" err="1"/>
              <a:t>Nasionalisme</a:t>
            </a:r>
            <a:r>
              <a:rPr lang="en-US" sz="1200" dirty="0"/>
              <a:t> di Turki, </a:t>
            </a:r>
            <a:r>
              <a:rPr lang="en-US" sz="1200" dirty="0" err="1"/>
              <a:t>Militer</a:t>
            </a:r>
            <a:r>
              <a:rPr lang="en-US" sz="1200" dirty="0"/>
              <a:t> di </a:t>
            </a:r>
            <a:r>
              <a:rPr lang="en-US" sz="1200" dirty="0" err="1"/>
              <a:t>Jepang</a:t>
            </a:r>
            <a:r>
              <a:rPr lang="en-US" sz="1200" dirty="0"/>
              <a:t>, dan </a:t>
            </a:r>
            <a:r>
              <a:rPr lang="en-US" sz="1200" dirty="0" err="1"/>
              <a:t>Komunis</a:t>
            </a:r>
            <a:r>
              <a:rPr lang="en-US" sz="1200" dirty="0"/>
              <a:t> di </a:t>
            </a:r>
            <a:r>
              <a:rPr lang="en-US" sz="1200" dirty="0" err="1"/>
              <a:t>Rusia</a:t>
            </a:r>
            <a:r>
              <a:rPr lang="en-US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Austria-</a:t>
            </a:r>
            <a:r>
              <a:rPr lang="en-US" sz="1200" dirty="0" err="1"/>
              <a:t>Hongaria</a:t>
            </a:r>
            <a:r>
              <a:rPr lang="en-US" sz="1200" dirty="0"/>
              <a:t> </a:t>
            </a:r>
            <a:r>
              <a:rPr lang="en-US" sz="1200" dirty="0" err="1"/>
              <a:t>terbagi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beberapa</a:t>
            </a:r>
            <a:r>
              <a:rPr lang="en-US" sz="1200" dirty="0"/>
              <a:t> negara </a:t>
            </a:r>
            <a:r>
              <a:rPr lang="en-US" sz="1200" dirty="0" err="1"/>
              <a:t>pengganti</a:t>
            </a:r>
            <a:r>
              <a:rPr lang="en-US" sz="1200" dirty="0"/>
              <a:t> </a:t>
            </a:r>
            <a:r>
              <a:rPr lang="en-US" sz="1200" dirty="0" err="1"/>
              <a:t>termasuk</a:t>
            </a:r>
            <a:r>
              <a:rPr lang="en-US" sz="1200" dirty="0"/>
              <a:t> Austria, </a:t>
            </a:r>
            <a:r>
              <a:rPr lang="en-US" sz="1200" dirty="0" err="1"/>
              <a:t>Hongaria</a:t>
            </a:r>
            <a:r>
              <a:rPr lang="en-US" sz="1200" dirty="0"/>
              <a:t>, </a:t>
            </a:r>
            <a:r>
              <a:rPr lang="en-US" sz="1200" dirty="0" err="1"/>
              <a:t>Cekoslovakia</a:t>
            </a:r>
            <a:r>
              <a:rPr lang="en-US" sz="1200" dirty="0"/>
              <a:t>, dan Yugoslavia.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Hancurnya</a:t>
            </a:r>
            <a:r>
              <a:rPr lang="en-US" sz="1200" dirty="0"/>
              <a:t> </a:t>
            </a:r>
            <a:r>
              <a:rPr lang="en-US" sz="1200" dirty="0" err="1"/>
              <a:t>pusat</a:t>
            </a:r>
            <a:r>
              <a:rPr lang="en-US" sz="1200" dirty="0"/>
              <a:t> </a:t>
            </a:r>
            <a:r>
              <a:rPr lang="en-US" sz="1200" dirty="0" err="1"/>
              <a:t>industri</a:t>
            </a:r>
            <a:r>
              <a:rPr lang="en-US" sz="1200" dirty="0"/>
              <a:t> di </a:t>
            </a:r>
            <a:r>
              <a:rPr lang="en-US" sz="1200" dirty="0" err="1"/>
              <a:t>Eropa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2DC7-F8B5-4D84-BA50-5F9AA227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A. </a:t>
            </a:r>
            <a:r>
              <a:rPr lang="en-US" sz="2000" dirty="0" err="1"/>
              <a:t>Latar</a:t>
            </a:r>
            <a:r>
              <a:rPr lang="en-US" sz="2000" dirty="0"/>
              <a:t> </a:t>
            </a:r>
            <a:r>
              <a:rPr lang="en-US" sz="2000" dirty="0" err="1"/>
              <a:t>belakang</a:t>
            </a:r>
            <a:r>
              <a:rPr lang="en-US" sz="2000" dirty="0"/>
              <a:t> </a:t>
            </a:r>
            <a:r>
              <a:rPr lang="en-US" sz="2000" dirty="0" err="1"/>
              <a:t>perang</a:t>
            </a:r>
            <a:r>
              <a:rPr lang="en-US" sz="2000" dirty="0"/>
              <a:t> dunia II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E6A5D-8C4C-41CD-84C9-2BD2D9BB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0099" y="1498501"/>
            <a:ext cx="7789863" cy="34482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300" b="1" dirty="0" err="1">
                <a:latin typeface="+mj-lt"/>
              </a:rPr>
              <a:t>Sebab</a:t>
            </a:r>
            <a:r>
              <a:rPr lang="en-US" sz="1300" b="1" dirty="0">
                <a:latin typeface="+mj-lt"/>
              </a:rPr>
              <a:t> </a:t>
            </a:r>
            <a:r>
              <a:rPr lang="en-US" sz="1300" b="1" dirty="0" err="1">
                <a:latin typeface="+mj-lt"/>
              </a:rPr>
              <a:t>Umum</a:t>
            </a:r>
            <a:r>
              <a:rPr lang="en-US" sz="1300" b="1" dirty="0">
                <a:latin typeface="+mj-lt"/>
              </a:rPr>
              <a:t> :</a:t>
            </a:r>
          </a:p>
          <a:p>
            <a:pPr marL="76200" indent="0">
              <a:buNone/>
            </a:pPr>
            <a:r>
              <a:rPr lang="en-US" sz="1200" dirty="0">
                <a:latin typeface="+mj-lt"/>
              </a:rPr>
              <a:t>1. </a:t>
            </a:r>
            <a:r>
              <a:rPr lang="en-US" sz="1200" dirty="0" err="1">
                <a:latin typeface="+mj-lt"/>
              </a:rPr>
              <a:t>Adanya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Politik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balas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dendam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bagi</a:t>
            </a:r>
            <a:r>
              <a:rPr lang="en-US" sz="1200" dirty="0">
                <a:latin typeface="+mj-lt"/>
              </a:rPr>
              <a:t> negara-negara yang </a:t>
            </a:r>
            <a:r>
              <a:rPr lang="en-US" sz="1200" dirty="0" err="1">
                <a:latin typeface="+mj-lt"/>
              </a:rPr>
              <a:t>mengalami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kekalahan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dalam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Perang</a:t>
            </a:r>
            <a:r>
              <a:rPr lang="en-US" sz="1200" dirty="0">
                <a:latin typeface="+mj-lt"/>
              </a:rPr>
              <a:t> Dunia I (</a:t>
            </a:r>
            <a:r>
              <a:rPr lang="en-US" sz="1200" dirty="0" err="1">
                <a:latin typeface="+mj-lt"/>
              </a:rPr>
              <a:t>Refansi</a:t>
            </a:r>
            <a:r>
              <a:rPr lang="en-US" sz="1200" dirty="0">
                <a:latin typeface="+mj-lt"/>
              </a:rPr>
              <a:t> Idea)</a:t>
            </a:r>
          </a:p>
          <a:p>
            <a:pPr marL="76200" indent="0">
              <a:buNone/>
            </a:pPr>
            <a:r>
              <a:rPr lang="en-US" sz="1200" dirty="0">
                <a:latin typeface="+mj-lt"/>
              </a:rPr>
              <a:t>2. </a:t>
            </a:r>
            <a:r>
              <a:rPr lang="en-US" sz="1200" dirty="0" err="1">
                <a:latin typeface="+mj-lt"/>
              </a:rPr>
              <a:t>Munculnya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Konflik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paham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atau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pertentangan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ideologi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khususnya</a:t>
            </a:r>
            <a:r>
              <a:rPr lang="en-US" sz="1200" dirty="0">
                <a:latin typeface="+mj-lt"/>
              </a:rPr>
              <a:t> pada negara-negara yang </a:t>
            </a:r>
            <a:r>
              <a:rPr lang="en-US" sz="1200" dirty="0" err="1">
                <a:latin typeface="+mj-lt"/>
              </a:rPr>
              <a:t>menganut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paham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demokrasi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fasisme</a:t>
            </a:r>
            <a:r>
              <a:rPr lang="en-US" sz="1200" dirty="0">
                <a:latin typeface="+mj-lt"/>
              </a:rPr>
              <a:t>/ totalitarian, </a:t>
            </a:r>
            <a:r>
              <a:rPr lang="en-US" sz="1200" dirty="0" err="1">
                <a:latin typeface="+mj-lt"/>
              </a:rPr>
              <a:t>komunisme</a:t>
            </a:r>
            <a:endParaRPr lang="en-US" sz="1200" dirty="0">
              <a:latin typeface="+mj-lt"/>
            </a:endParaRPr>
          </a:p>
          <a:p>
            <a:pPr marL="76200" indent="0">
              <a:buNone/>
            </a:pPr>
            <a:r>
              <a:rPr lang="en-US" sz="1200" dirty="0">
                <a:latin typeface="+mj-lt"/>
              </a:rPr>
              <a:t>3. </a:t>
            </a:r>
            <a:r>
              <a:rPr lang="en-US" sz="1200" dirty="0" err="1">
                <a:latin typeface="+mj-lt"/>
              </a:rPr>
              <a:t>Munculnya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Politik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Ekspansi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atau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penguasaan</a:t>
            </a:r>
            <a:r>
              <a:rPr lang="en-US" sz="1200" dirty="0">
                <a:latin typeface="+mj-lt"/>
              </a:rPr>
              <a:t> negara lain, </a:t>
            </a:r>
            <a:r>
              <a:rPr lang="en-US" sz="1200" dirty="0" err="1">
                <a:latin typeface="+mj-lt"/>
              </a:rPr>
              <a:t>khususnya</a:t>
            </a:r>
            <a:r>
              <a:rPr lang="en-US" sz="1200" dirty="0">
                <a:latin typeface="+mj-lt"/>
              </a:rPr>
              <a:t> pada negara yang </a:t>
            </a:r>
            <a:r>
              <a:rPr lang="en-US" sz="1200" dirty="0" err="1">
                <a:latin typeface="+mj-lt"/>
              </a:rPr>
              <a:t>menganut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paham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fasisme</a:t>
            </a:r>
            <a:r>
              <a:rPr lang="en-US" sz="1200" dirty="0">
                <a:latin typeface="+mj-lt"/>
              </a:rPr>
              <a:t>. Negara </a:t>
            </a:r>
            <a:r>
              <a:rPr lang="en-US" sz="1200" dirty="0" err="1">
                <a:latin typeface="+mj-lt"/>
              </a:rPr>
              <a:t>fasis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waktu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itu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memiliki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semboyan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nasionalisme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atau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partai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fasis</a:t>
            </a:r>
            <a:r>
              <a:rPr lang="en-US" sz="1200" dirty="0">
                <a:latin typeface="+mj-lt"/>
              </a:rPr>
              <a:t> yang </a:t>
            </a:r>
            <a:r>
              <a:rPr lang="en-US" sz="1200" dirty="0" err="1">
                <a:latin typeface="+mj-lt"/>
              </a:rPr>
              <a:t>berusaha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mengekspansi</a:t>
            </a:r>
            <a:r>
              <a:rPr lang="en-US" sz="1200" dirty="0">
                <a:latin typeface="+mj-lt"/>
              </a:rPr>
              <a:t> wilayah negara lain yang </a:t>
            </a:r>
            <a:r>
              <a:rPr lang="en-US" sz="1200" dirty="0" err="1">
                <a:latin typeface="+mj-lt"/>
              </a:rPr>
              <a:t>dianggap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sebagai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bangsanya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sehingga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harus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dikuasai</a:t>
            </a:r>
            <a:r>
              <a:rPr lang="en-US" sz="1300" b="1" dirty="0">
                <a:latin typeface="+mj-lt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300" b="1" dirty="0" err="1">
                <a:latin typeface="+mj-lt"/>
              </a:rPr>
              <a:t>Sebab</a:t>
            </a:r>
            <a:r>
              <a:rPr lang="en-US" sz="1300" b="1" dirty="0">
                <a:latin typeface="+mj-lt"/>
              </a:rPr>
              <a:t> </a:t>
            </a:r>
            <a:r>
              <a:rPr lang="en-US" sz="1300" b="1" dirty="0" err="1">
                <a:latin typeface="+mj-lt"/>
              </a:rPr>
              <a:t>Khusus</a:t>
            </a:r>
            <a:r>
              <a:rPr lang="en-US" sz="1300" b="1" dirty="0">
                <a:latin typeface="+mj-lt"/>
              </a:rPr>
              <a:t> :</a:t>
            </a:r>
          </a:p>
          <a:p>
            <a:pPr marL="76200" indent="0">
              <a:buNone/>
            </a:pPr>
            <a:r>
              <a:rPr lang="nn-NO" sz="1200" dirty="0">
                <a:latin typeface="+mj-lt"/>
              </a:rPr>
              <a:t>1. Serangan Jerman di Kota Danzig, Polandia  yang terjadi pada tanggal 1 September 1939.</a:t>
            </a:r>
          </a:p>
          <a:p>
            <a:pPr marL="76200" indent="0">
              <a:buNone/>
            </a:pPr>
            <a:r>
              <a:rPr lang="nn-NO" sz="1200" dirty="0">
                <a:latin typeface="+mj-lt"/>
              </a:rPr>
              <a:t>2. Serbuan Jepang terhadap pangkalan armada angkatan laut Amerika Serikat di Pearl Harbour pada  tanggal 7 Desember 1941, yang akan membuat meletusnya Perang Pasifik.</a:t>
            </a:r>
            <a:endParaRPr lang="en-US" sz="12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EC1DF-FFBA-4592-921A-DB317807FA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5906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53BC-68BC-467D-BF53-CE1D442C7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81" y="402799"/>
            <a:ext cx="7166344" cy="857400"/>
          </a:xfrm>
        </p:spPr>
        <p:txBody>
          <a:bodyPr/>
          <a:lstStyle/>
          <a:p>
            <a:r>
              <a:rPr lang="en-US" sz="2000" dirty="0"/>
              <a:t>B. Negara – negara yang </a:t>
            </a:r>
            <a:r>
              <a:rPr lang="en-US" sz="2000" dirty="0" err="1"/>
              <a:t>terlibat</a:t>
            </a:r>
            <a:r>
              <a:rPr lang="en-US" sz="2000" dirty="0"/>
              <a:t> </a:t>
            </a:r>
            <a:r>
              <a:rPr lang="en-US" sz="2000" dirty="0" err="1"/>
              <a:t>perang</a:t>
            </a:r>
            <a:r>
              <a:rPr lang="en-US" sz="2000" dirty="0"/>
              <a:t> dunia II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D8D84-D389-4DA6-8037-135481C64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181" y="1477750"/>
            <a:ext cx="7944252" cy="34482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200" b="1" dirty="0">
                <a:latin typeface="+mj-lt"/>
              </a:rPr>
              <a:t>Blok </a:t>
            </a:r>
            <a:r>
              <a:rPr lang="en-US" sz="1200" b="1" dirty="0" err="1">
                <a:latin typeface="+mj-lt"/>
              </a:rPr>
              <a:t>Sekutu</a:t>
            </a:r>
            <a:r>
              <a:rPr lang="en-US" sz="1200" b="1" dirty="0">
                <a:latin typeface="+mj-lt"/>
              </a:rPr>
              <a:t> :</a:t>
            </a:r>
          </a:p>
          <a:p>
            <a:pPr marL="304800" indent="-228600">
              <a:buAutoNum type="arabicPeriod"/>
            </a:pPr>
            <a:r>
              <a:rPr lang="en-US" sz="1200" dirty="0" err="1">
                <a:latin typeface="+mj-lt"/>
              </a:rPr>
              <a:t>Perancis</a:t>
            </a:r>
            <a:r>
              <a:rPr lang="en-US" sz="1200" dirty="0">
                <a:latin typeface="+mj-lt"/>
              </a:rPr>
              <a:t> </a:t>
            </a:r>
          </a:p>
          <a:p>
            <a:pPr marL="304800" indent="-228600">
              <a:buAutoNum type="arabicPeriod"/>
            </a:pPr>
            <a:r>
              <a:rPr lang="en-US" sz="1200" dirty="0" err="1">
                <a:latin typeface="+mj-lt"/>
              </a:rPr>
              <a:t>Inggris</a:t>
            </a:r>
            <a:r>
              <a:rPr lang="en-US" sz="1200" dirty="0">
                <a:latin typeface="+mj-lt"/>
              </a:rPr>
              <a:t> </a:t>
            </a:r>
          </a:p>
          <a:p>
            <a:pPr marL="304800" indent="-228600">
              <a:buAutoNum type="arabicPeriod"/>
            </a:pPr>
            <a:r>
              <a:rPr lang="en-US" sz="1200" dirty="0">
                <a:latin typeface="+mj-lt"/>
              </a:rPr>
              <a:t>Amerika </a:t>
            </a:r>
            <a:r>
              <a:rPr lang="en-US" sz="1200" dirty="0" err="1">
                <a:latin typeface="+mj-lt"/>
              </a:rPr>
              <a:t>Serikat</a:t>
            </a:r>
            <a:r>
              <a:rPr lang="en-US" sz="1200" dirty="0">
                <a:latin typeface="+mj-lt"/>
              </a:rPr>
              <a:t> </a:t>
            </a:r>
          </a:p>
          <a:p>
            <a:pPr marL="304800" indent="-228600">
              <a:buAutoNum type="arabicPeriod"/>
            </a:pPr>
            <a:r>
              <a:rPr lang="en-US" sz="1200" dirty="0">
                <a:latin typeface="+mj-lt"/>
              </a:rPr>
              <a:t>Uni Soviet</a:t>
            </a:r>
          </a:p>
          <a:p>
            <a:pPr marL="304800" indent="-228600">
              <a:buAutoNum type="arabicPeriod"/>
            </a:pPr>
            <a:r>
              <a:rPr lang="en-US" sz="1200" dirty="0" err="1">
                <a:latin typeface="+mj-lt"/>
              </a:rPr>
              <a:t>Tiongkok</a:t>
            </a:r>
            <a:endParaRPr lang="en-US" sz="1200" dirty="0">
              <a:latin typeface="+mj-lt"/>
            </a:endParaRPr>
          </a:p>
          <a:p>
            <a:pPr marL="304800" indent="-228600">
              <a:buAutoNum type="arabicPeriod"/>
            </a:pPr>
            <a:r>
              <a:rPr lang="en-US" sz="1200" dirty="0" err="1">
                <a:latin typeface="+mj-lt"/>
              </a:rPr>
              <a:t>Rusia</a:t>
            </a:r>
            <a:r>
              <a:rPr lang="en-US" sz="1200" dirty="0">
                <a:latin typeface="+mj-lt"/>
              </a:rPr>
              <a:t> </a:t>
            </a:r>
          </a:p>
          <a:p>
            <a:pPr marL="304800" indent="-228600">
              <a:buAutoNum type="arabicPeriod"/>
            </a:pPr>
            <a:r>
              <a:rPr lang="en-US" sz="1200" dirty="0" err="1">
                <a:latin typeface="+mj-lt"/>
              </a:rPr>
              <a:t>Polandia</a:t>
            </a:r>
            <a:r>
              <a:rPr lang="en-US" sz="1200" dirty="0">
                <a:latin typeface="+mj-lt"/>
              </a:rPr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b="1" dirty="0">
                <a:latin typeface="+mj-lt"/>
              </a:rPr>
              <a:t>Blok Poros </a:t>
            </a:r>
          </a:p>
          <a:p>
            <a:pPr marL="304800" indent="-228600">
              <a:buAutoNum type="arabicPeriod"/>
            </a:pPr>
            <a:r>
              <a:rPr lang="en-US" sz="1200" dirty="0" err="1">
                <a:latin typeface="+mj-lt"/>
              </a:rPr>
              <a:t>Jerman</a:t>
            </a:r>
            <a:r>
              <a:rPr lang="en-US" sz="1200" dirty="0">
                <a:latin typeface="+mj-lt"/>
              </a:rPr>
              <a:t> </a:t>
            </a:r>
          </a:p>
          <a:p>
            <a:pPr marL="304800" indent="-228600">
              <a:buAutoNum type="arabicPeriod"/>
            </a:pPr>
            <a:r>
              <a:rPr lang="en-US" sz="1200" dirty="0">
                <a:latin typeface="+mj-lt"/>
              </a:rPr>
              <a:t>Italia</a:t>
            </a:r>
          </a:p>
          <a:p>
            <a:pPr marL="304800" indent="-228600">
              <a:buAutoNum type="arabicPeriod"/>
            </a:pPr>
            <a:r>
              <a:rPr lang="en-US" sz="1200" dirty="0" err="1">
                <a:latin typeface="+mj-lt"/>
              </a:rPr>
              <a:t>Jepang</a:t>
            </a:r>
            <a:r>
              <a:rPr lang="en-US" sz="1200" dirty="0">
                <a:latin typeface="+mj-lt"/>
              </a:rPr>
              <a:t>   </a:t>
            </a:r>
          </a:p>
          <a:p>
            <a:pPr marL="304800" indent="-228600">
              <a:buAutoNum type="arabicPeriod"/>
            </a:pPr>
            <a:r>
              <a:rPr lang="en-US" sz="1200" dirty="0">
                <a:latin typeface="+mj-lt"/>
              </a:rPr>
              <a:t>Rumania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872B2-230E-426F-B888-A30FA7C2CA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09CD53-86A4-414C-81D9-D2D90EE6A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037" y="3131834"/>
            <a:ext cx="2453709" cy="18402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BDE29F-F82D-4D65-920D-758193ACE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037" y="1245386"/>
            <a:ext cx="2453709" cy="184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8857"/>
      </p:ext>
    </p:extLst>
  </p:cSld>
  <p:clrMapOvr>
    <a:masterClrMapping/>
  </p:clrMapOvr>
</p:sld>
</file>

<file path=ppt/theme/theme1.xml><?xml version="1.0" encoding="utf-8"?>
<a:theme xmlns:a="http://schemas.openxmlformats.org/drawingml/2006/main" name="Dolabella template">
  <a:themeElements>
    <a:clrScheme name="Custom 347">
      <a:dk1>
        <a:srgbClr val="403228"/>
      </a:dk1>
      <a:lt1>
        <a:srgbClr val="FFFFFF"/>
      </a:lt1>
      <a:dk2>
        <a:srgbClr val="926940"/>
      </a:dk2>
      <a:lt2>
        <a:srgbClr val="F3EFEA"/>
      </a:lt2>
      <a:accent1>
        <a:srgbClr val="261408"/>
      </a:accent1>
      <a:accent2>
        <a:srgbClr val="8E5025"/>
      </a:accent2>
      <a:accent3>
        <a:srgbClr val="B68C68"/>
      </a:accent3>
      <a:accent4>
        <a:srgbClr val="E8DAC2"/>
      </a:accent4>
      <a:accent5>
        <a:srgbClr val="8E2525"/>
      </a:accent5>
      <a:accent6>
        <a:srgbClr val="B67068"/>
      </a:accent6>
      <a:hlink>
        <a:srgbClr val="40322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2234</Words>
  <Application>Microsoft Office PowerPoint</Application>
  <PresentationFormat>On-screen Show (16:9)</PresentationFormat>
  <Paragraphs>146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ProximaNova</vt:lpstr>
      <vt:lpstr>Arial</vt:lpstr>
      <vt:lpstr>Libre Baskerville</vt:lpstr>
      <vt:lpstr>Cinzel</vt:lpstr>
      <vt:lpstr>Courier New</vt:lpstr>
      <vt:lpstr>Dolabella template</vt:lpstr>
      <vt:lpstr>Perang dunia I  dan  perang dunia II selfy amelia xi ips 3</vt:lpstr>
      <vt:lpstr>a. Latar belakang perang dunia I</vt:lpstr>
      <vt:lpstr>B. Negara – negara yang terlibat  perang dunia I</vt:lpstr>
      <vt:lpstr>C. jalannya perang dunia I</vt:lpstr>
      <vt:lpstr>PowerPoint Presentation</vt:lpstr>
      <vt:lpstr>D. Perjanjian yang mengakhiri perang dunia I</vt:lpstr>
      <vt:lpstr>\  E. dampak perang dunia I terhadap politik global dunia </vt:lpstr>
      <vt:lpstr>A. Latar belakang perang dunia II</vt:lpstr>
      <vt:lpstr>B. Negara – negara yang terlibat perang dunia II</vt:lpstr>
      <vt:lpstr>C. Jalannya perang dunia II</vt:lpstr>
      <vt:lpstr>PowerPoint Presentation</vt:lpstr>
      <vt:lpstr>PowerPoint Presentation</vt:lpstr>
      <vt:lpstr>D. Perjanjian yang mengakhiri perang dunia II</vt:lpstr>
      <vt:lpstr>PowerPoint Presentation</vt:lpstr>
      <vt:lpstr>PowerPoint Presentation</vt:lpstr>
      <vt:lpstr>E. Dampak perang dunia II terhadap politik global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Perang dunia I  dan  perang dunia II selfy amelia xi ips 3</dc:title>
  <cp:lastModifiedBy>selfy amelia</cp:lastModifiedBy>
  <cp:revision>4</cp:revision>
  <dcterms:modified xsi:type="dcterms:W3CDTF">2020-10-18T15:17:10Z</dcterms:modified>
</cp:coreProperties>
</file>