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2" r:id="rId5"/>
    <p:sldId id="263" r:id="rId6"/>
    <p:sldId id="264"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D9CE0E-5696-973D-6C4B-718CB2BCC80A}" v="980" dt="2025-01-30T09:43:48.442"/>
    <p1510:client id="{CC508999-7C99-E766-7744-0DB84C61159D}" v="538" dt="2025-01-29T21:41:47.624"/>
    <p1510:client id="{D2B22AC2-1358-48C1-7EDF-D318D493B1FE}" v="489" dt="2025-01-30T22:51:35.7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clId="Web-{6ED9CE0E-5696-973D-6C4B-718CB2BCC80A}"/>
    <pc:docChg chg="modSld">
      <pc:chgData name="" userId="" providerId="" clId="Web-{6ED9CE0E-5696-973D-6C4B-718CB2BCC80A}" dt="2025-01-30T03:55:48.896" v="5" actId="20577"/>
      <pc:docMkLst>
        <pc:docMk/>
      </pc:docMkLst>
      <pc:sldChg chg="modSp">
        <pc:chgData name="" userId="" providerId="" clId="Web-{6ED9CE0E-5696-973D-6C4B-718CB2BCC80A}" dt="2025-01-30T03:55:48.896" v="5" actId="20577"/>
        <pc:sldMkLst>
          <pc:docMk/>
          <pc:sldMk cId="1962162048" sldId="258"/>
        </pc:sldMkLst>
        <pc:spChg chg="mod">
          <ac:chgData name="" userId="" providerId="" clId="Web-{6ED9CE0E-5696-973D-6C4B-718CB2BCC80A}" dt="2025-01-30T03:55:48.896" v="5" actId="20577"/>
          <ac:spMkLst>
            <pc:docMk/>
            <pc:sldMk cId="1962162048" sldId="258"/>
            <ac:spMk id="2" creationId="{27A75C76-A74E-120F-7B8C-F264DFF84E82}"/>
          </ac:spMkLst>
        </pc:spChg>
      </pc:sldChg>
    </pc:docChg>
  </pc:docChgLst>
  <pc:docChgLst>
    <pc:chgData name="Sela Alekisio" userId="S::sela_ale@student.asdah.school.nz::add0443b-2bd8-45fd-a231-a858dc663c5e" providerId="AD" clId="Web-{D2B22AC2-1358-48C1-7EDF-D318D493B1FE}"/>
    <pc:docChg chg="addSld delSld modSld">
      <pc:chgData name="Sela Alekisio" userId="S::sela_ale@student.asdah.school.nz::add0443b-2bd8-45fd-a231-a858dc663c5e" providerId="AD" clId="Web-{D2B22AC2-1358-48C1-7EDF-D318D493B1FE}" dt="2025-01-30T22:51:31.193" v="484" actId="20577"/>
      <pc:docMkLst>
        <pc:docMk/>
      </pc:docMkLst>
      <pc:sldChg chg="modSp">
        <pc:chgData name="Sela Alekisio" userId="S::sela_ale@student.asdah.school.nz::add0443b-2bd8-45fd-a231-a858dc663c5e" providerId="AD" clId="Web-{D2B22AC2-1358-48C1-7EDF-D318D493B1FE}" dt="2025-01-30T22:51:31.193" v="484" actId="20577"/>
        <pc:sldMkLst>
          <pc:docMk/>
          <pc:sldMk cId="2554221309" sldId="257"/>
        </pc:sldMkLst>
        <pc:spChg chg="mod">
          <ac:chgData name="Sela Alekisio" userId="S::sela_ale@student.asdah.school.nz::add0443b-2bd8-45fd-a231-a858dc663c5e" providerId="AD" clId="Web-{D2B22AC2-1358-48C1-7EDF-D318D493B1FE}" dt="2025-01-30T22:51:31.193" v="484" actId="20577"/>
          <ac:spMkLst>
            <pc:docMk/>
            <pc:sldMk cId="2554221309" sldId="257"/>
            <ac:spMk id="2" creationId="{D6A9E7D8-9B55-7740-FB81-93ED579C3819}"/>
          </ac:spMkLst>
        </pc:spChg>
      </pc:sldChg>
      <pc:sldChg chg="modSp">
        <pc:chgData name="Sela Alekisio" userId="S::sela_ale@student.asdah.school.nz::add0443b-2bd8-45fd-a231-a858dc663c5e" providerId="AD" clId="Web-{D2B22AC2-1358-48C1-7EDF-D318D493B1FE}" dt="2025-01-30T22:45:11.570" v="412" actId="20577"/>
        <pc:sldMkLst>
          <pc:docMk/>
          <pc:sldMk cId="1408715399" sldId="261"/>
        </pc:sldMkLst>
        <pc:spChg chg="mod">
          <ac:chgData name="Sela Alekisio" userId="S::sela_ale@student.asdah.school.nz::add0443b-2bd8-45fd-a231-a858dc663c5e" providerId="AD" clId="Web-{D2B22AC2-1358-48C1-7EDF-D318D493B1FE}" dt="2025-01-30T22:45:11.570" v="412" actId="20577"/>
          <ac:spMkLst>
            <pc:docMk/>
            <pc:sldMk cId="1408715399" sldId="261"/>
            <ac:spMk id="2" creationId="{FDBCFFF2-7925-2640-BD37-76CB9EF1CA92}"/>
          </ac:spMkLst>
        </pc:spChg>
        <pc:spChg chg="mod">
          <ac:chgData name="Sela Alekisio" userId="S::sela_ale@student.asdah.school.nz::add0443b-2bd8-45fd-a231-a858dc663c5e" providerId="AD" clId="Web-{D2B22AC2-1358-48C1-7EDF-D318D493B1FE}" dt="2025-01-30T22:44:57.507" v="409" actId="14100"/>
          <ac:spMkLst>
            <pc:docMk/>
            <pc:sldMk cId="1408715399" sldId="261"/>
            <ac:spMk id="3" creationId="{8C765D4F-65EF-BADC-E347-061CD17EDF39}"/>
          </ac:spMkLst>
        </pc:spChg>
      </pc:sldChg>
      <pc:sldChg chg="modSp">
        <pc:chgData name="Sela Alekisio" userId="S::sela_ale@student.asdah.school.nz::add0443b-2bd8-45fd-a231-a858dc663c5e" providerId="AD" clId="Web-{D2B22AC2-1358-48C1-7EDF-D318D493B1FE}" dt="2025-01-30T22:50:43.860" v="482" actId="14100"/>
        <pc:sldMkLst>
          <pc:docMk/>
          <pc:sldMk cId="1799535542" sldId="262"/>
        </pc:sldMkLst>
        <pc:spChg chg="mod">
          <ac:chgData name="Sela Alekisio" userId="S::sela_ale@student.asdah.school.nz::add0443b-2bd8-45fd-a231-a858dc663c5e" providerId="AD" clId="Web-{D2B22AC2-1358-48C1-7EDF-D318D493B1FE}" dt="2025-01-30T22:50:43.860" v="482" actId="14100"/>
          <ac:spMkLst>
            <pc:docMk/>
            <pc:sldMk cId="1799535542" sldId="262"/>
            <ac:spMk id="4" creationId="{43792941-1CB2-D81A-413F-4496B90ED90A}"/>
          </ac:spMkLst>
        </pc:spChg>
      </pc:sldChg>
      <pc:sldChg chg="modSp">
        <pc:chgData name="Sela Alekisio" userId="S::sela_ale@student.asdah.school.nz::add0443b-2bd8-45fd-a231-a858dc663c5e" providerId="AD" clId="Web-{D2B22AC2-1358-48C1-7EDF-D318D493B1FE}" dt="2025-01-30T22:48:06.262" v="468" actId="20577"/>
        <pc:sldMkLst>
          <pc:docMk/>
          <pc:sldMk cId="76852181" sldId="263"/>
        </pc:sldMkLst>
        <pc:spChg chg="mod">
          <ac:chgData name="Sela Alekisio" userId="S::sela_ale@student.asdah.school.nz::add0443b-2bd8-45fd-a231-a858dc663c5e" providerId="AD" clId="Web-{D2B22AC2-1358-48C1-7EDF-D318D493B1FE}" dt="2025-01-30T22:48:06.262" v="468" actId="20577"/>
          <ac:spMkLst>
            <pc:docMk/>
            <pc:sldMk cId="76852181" sldId="263"/>
            <ac:spMk id="4" creationId="{5D97DACF-560C-C9FD-7373-56EF35DCD676}"/>
          </ac:spMkLst>
        </pc:spChg>
      </pc:sldChg>
      <pc:sldChg chg="delSp modSp">
        <pc:chgData name="Sela Alekisio" userId="S::sela_ale@student.asdah.school.nz::add0443b-2bd8-45fd-a231-a858dc663c5e" providerId="AD" clId="Web-{D2B22AC2-1358-48C1-7EDF-D318D493B1FE}" dt="2025-01-30T22:41:05.048" v="344" actId="20577"/>
        <pc:sldMkLst>
          <pc:docMk/>
          <pc:sldMk cId="992171189" sldId="264"/>
        </pc:sldMkLst>
        <pc:spChg chg="mod">
          <ac:chgData name="Sela Alekisio" userId="S::sela_ale@student.asdah.school.nz::add0443b-2bd8-45fd-a231-a858dc663c5e" providerId="AD" clId="Web-{D2B22AC2-1358-48C1-7EDF-D318D493B1FE}" dt="2025-01-30T22:40:54.313" v="341" actId="20577"/>
          <ac:spMkLst>
            <pc:docMk/>
            <pc:sldMk cId="992171189" sldId="264"/>
            <ac:spMk id="2" creationId="{426933F8-E50C-2C1B-7A66-0185A069DE17}"/>
          </ac:spMkLst>
        </pc:spChg>
        <pc:spChg chg="del">
          <ac:chgData name="Sela Alekisio" userId="S::sela_ale@student.asdah.school.nz::add0443b-2bd8-45fd-a231-a858dc663c5e" providerId="AD" clId="Web-{D2B22AC2-1358-48C1-7EDF-D318D493B1FE}" dt="2025-01-30T22:25:43.429" v="15"/>
          <ac:spMkLst>
            <pc:docMk/>
            <pc:sldMk cId="992171189" sldId="264"/>
            <ac:spMk id="3" creationId="{B4559715-C9BE-95DE-74EF-6A03E7ED5291}"/>
          </ac:spMkLst>
        </pc:spChg>
        <pc:spChg chg="mod">
          <ac:chgData name="Sela Alekisio" userId="S::sela_ale@student.asdah.school.nz::add0443b-2bd8-45fd-a231-a858dc663c5e" providerId="AD" clId="Web-{D2B22AC2-1358-48C1-7EDF-D318D493B1FE}" dt="2025-01-30T22:41:05.048" v="344" actId="20577"/>
          <ac:spMkLst>
            <pc:docMk/>
            <pc:sldMk cId="992171189" sldId="264"/>
            <ac:spMk id="4" creationId="{18F67B86-8E71-554B-D39F-7C6D9C447630}"/>
          </ac:spMkLst>
        </pc:spChg>
        <pc:spChg chg="del">
          <ac:chgData name="Sela Alekisio" userId="S::sela_ale@student.asdah.school.nz::add0443b-2bd8-45fd-a231-a858dc663c5e" providerId="AD" clId="Web-{D2B22AC2-1358-48C1-7EDF-D318D493B1FE}" dt="2025-01-30T22:25:46.913" v="16"/>
          <ac:spMkLst>
            <pc:docMk/>
            <pc:sldMk cId="992171189" sldId="264"/>
            <ac:spMk id="5" creationId="{BDD2EFFF-7921-1040-F0BC-D024062E7876}"/>
          </ac:spMkLst>
        </pc:spChg>
        <pc:spChg chg="del">
          <ac:chgData name="Sela Alekisio" userId="S::sela_ale@student.asdah.school.nz::add0443b-2bd8-45fd-a231-a858dc663c5e" providerId="AD" clId="Web-{D2B22AC2-1358-48C1-7EDF-D318D493B1FE}" dt="2025-01-30T22:25:53.585" v="17"/>
          <ac:spMkLst>
            <pc:docMk/>
            <pc:sldMk cId="992171189" sldId="264"/>
            <ac:spMk id="6" creationId="{698E2ADB-DF9B-0E9E-E09E-6E3AF2898A25}"/>
          </ac:spMkLst>
        </pc:spChg>
      </pc:sldChg>
      <pc:sldChg chg="new del">
        <pc:chgData name="Sela Alekisio" userId="S::sela_ale@student.asdah.school.nz::add0443b-2bd8-45fd-a231-a858dc663c5e" providerId="AD" clId="Web-{D2B22AC2-1358-48C1-7EDF-D318D493B1FE}" dt="2025-01-30T22:35:12.600" v="254"/>
        <pc:sldMkLst>
          <pc:docMk/>
          <pc:sldMk cId="1771656509" sldId="265"/>
        </pc:sldMkLst>
      </pc:sldChg>
      <pc:sldChg chg="modSp new del">
        <pc:chgData name="Sela Alekisio" userId="S::sela_ale@student.asdah.school.nz::add0443b-2bd8-45fd-a231-a858dc663c5e" providerId="AD" clId="Web-{D2B22AC2-1358-48C1-7EDF-D318D493B1FE}" dt="2025-01-30T22:37:22.776" v="278"/>
        <pc:sldMkLst>
          <pc:docMk/>
          <pc:sldMk cId="3788907283" sldId="266"/>
        </pc:sldMkLst>
        <pc:spChg chg="mod">
          <ac:chgData name="Sela Alekisio" userId="S::sela_ale@student.asdah.school.nz::add0443b-2bd8-45fd-a231-a858dc663c5e" providerId="AD" clId="Web-{D2B22AC2-1358-48C1-7EDF-D318D493B1FE}" dt="2025-01-30T22:36:56.322" v="272" actId="20577"/>
          <ac:spMkLst>
            <pc:docMk/>
            <pc:sldMk cId="3788907283" sldId="266"/>
            <ac:spMk id="2" creationId="{12FDD498-740A-A384-6004-9A000E124323}"/>
          </ac:spMkLst>
        </pc:spChg>
        <pc:spChg chg="mod">
          <ac:chgData name="Sela Alekisio" userId="S::sela_ale@student.asdah.school.nz::add0443b-2bd8-45fd-a231-a858dc663c5e" providerId="AD" clId="Web-{D2B22AC2-1358-48C1-7EDF-D318D493B1FE}" dt="2025-01-30T22:37:02.603" v="277" actId="20577"/>
          <ac:spMkLst>
            <pc:docMk/>
            <pc:sldMk cId="3788907283" sldId="266"/>
            <ac:spMk id="3" creationId="{D133BD27-16D3-C55D-A763-6FFBE4A7F216}"/>
          </ac:spMkLst>
        </pc:spChg>
      </pc:sldChg>
    </pc:docChg>
  </pc:docChgLst>
  <pc:docChgLst>
    <pc:chgData name="Sela Alekisio" userId="S::sela_ale@student.asdah.school.nz::add0443b-2bd8-45fd-a231-a858dc663c5e" providerId="AD" clId="Web-{CC508999-7C99-E766-7744-0DB84C61159D}"/>
    <pc:docChg chg="addSld delSld modSld sldOrd">
      <pc:chgData name="Sela Alekisio" userId="S::sela_ale@student.asdah.school.nz::add0443b-2bd8-45fd-a231-a858dc663c5e" providerId="AD" clId="Web-{CC508999-7C99-E766-7744-0DB84C61159D}" dt="2025-01-29T21:41:47.624" v="527" actId="1076"/>
      <pc:docMkLst>
        <pc:docMk/>
      </pc:docMkLst>
      <pc:sldChg chg="addSp modSp mod setBg setClrOvrMap">
        <pc:chgData name="Sela Alekisio" userId="S::sela_ale@student.asdah.school.nz::add0443b-2bd8-45fd-a231-a858dc663c5e" providerId="AD" clId="Web-{CC508999-7C99-E766-7744-0DB84C61159D}" dt="2025-01-29T21:10:14.630" v="55" actId="20577"/>
        <pc:sldMkLst>
          <pc:docMk/>
          <pc:sldMk cId="109857222" sldId="256"/>
        </pc:sldMkLst>
        <pc:spChg chg="mod">
          <ac:chgData name="Sela Alekisio" userId="S::sela_ale@student.asdah.school.nz::add0443b-2bd8-45fd-a231-a858dc663c5e" providerId="AD" clId="Web-{CC508999-7C99-E766-7744-0DB84C61159D}" dt="2025-01-29T21:09:41.911" v="48"/>
          <ac:spMkLst>
            <pc:docMk/>
            <pc:sldMk cId="109857222" sldId="256"/>
            <ac:spMk id="2" creationId="{00000000-0000-0000-0000-000000000000}"/>
          </ac:spMkLst>
        </pc:spChg>
        <pc:spChg chg="mod">
          <ac:chgData name="Sela Alekisio" userId="S::sela_ale@student.asdah.school.nz::add0443b-2bd8-45fd-a231-a858dc663c5e" providerId="AD" clId="Web-{CC508999-7C99-E766-7744-0DB84C61159D}" dt="2025-01-29T21:10:14.630" v="55" actId="20577"/>
          <ac:spMkLst>
            <pc:docMk/>
            <pc:sldMk cId="109857222" sldId="256"/>
            <ac:spMk id="3" creationId="{00000000-0000-0000-0000-000000000000}"/>
          </ac:spMkLst>
        </pc:spChg>
        <pc:spChg chg="add">
          <ac:chgData name="Sela Alekisio" userId="S::sela_ale@student.asdah.school.nz::add0443b-2bd8-45fd-a231-a858dc663c5e" providerId="AD" clId="Web-{CC508999-7C99-E766-7744-0DB84C61159D}" dt="2025-01-29T21:09:41.911" v="48"/>
          <ac:spMkLst>
            <pc:docMk/>
            <pc:sldMk cId="109857222" sldId="256"/>
            <ac:spMk id="9" creationId="{71B2258F-86CA-4D4D-8270-BC05FCDEBFB3}"/>
          </ac:spMkLst>
        </pc:spChg>
        <pc:picChg chg="add mod ord">
          <ac:chgData name="Sela Alekisio" userId="S::sela_ale@student.asdah.school.nz::add0443b-2bd8-45fd-a231-a858dc663c5e" providerId="AD" clId="Web-{CC508999-7C99-E766-7744-0DB84C61159D}" dt="2025-01-29T21:09:41.911" v="48"/>
          <ac:picMkLst>
            <pc:docMk/>
            <pc:sldMk cId="109857222" sldId="256"/>
            <ac:picMk id="4" creationId="{FD6D13EE-1BC7-DE79-A833-0196259BA6C6}"/>
          </ac:picMkLst>
        </pc:picChg>
      </pc:sldChg>
      <pc:sldChg chg="modSp new ord">
        <pc:chgData name="Sela Alekisio" userId="S::sela_ale@student.asdah.school.nz::add0443b-2bd8-45fd-a231-a858dc663c5e" providerId="AD" clId="Web-{CC508999-7C99-E766-7744-0DB84C61159D}" dt="2025-01-29T21:27:20.668" v="405"/>
        <pc:sldMkLst>
          <pc:docMk/>
          <pc:sldMk cId="2554221309" sldId="257"/>
        </pc:sldMkLst>
        <pc:spChg chg="mod">
          <ac:chgData name="Sela Alekisio" userId="S::sela_ale@student.asdah.school.nz::add0443b-2bd8-45fd-a231-a858dc663c5e" providerId="AD" clId="Web-{CC508999-7C99-E766-7744-0DB84C61159D}" dt="2025-01-29T21:14:29.854" v="159" actId="20577"/>
          <ac:spMkLst>
            <pc:docMk/>
            <pc:sldMk cId="2554221309" sldId="257"/>
            <ac:spMk id="2" creationId="{D6A9E7D8-9B55-7740-FB81-93ED579C3819}"/>
          </ac:spMkLst>
        </pc:spChg>
        <pc:spChg chg="mod">
          <ac:chgData name="Sela Alekisio" userId="S::sela_ale@student.asdah.school.nz::add0443b-2bd8-45fd-a231-a858dc663c5e" providerId="AD" clId="Web-{CC508999-7C99-E766-7744-0DB84C61159D}" dt="2025-01-29T21:13:39.416" v="151" actId="14100"/>
          <ac:spMkLst>
            <pc:docMk/>
            <pc:sldMk cId="2554221309" sldId="257"/>
            <ac:spMk id="3" creationId="{EAC643EF-AB99-75F3-95A9-5A06C7711FCC}"/>
          </ac:spMkLst>
        </pc:spChg>
      </pc:sldChg>
      <pc:sldChg chg="modSp new">
        <pc:chgData name="Sela Alekisio" userId="S::sela_ale@student.asdah.school.nz::add0443b-2bd8-45fd-a231-a858dc663c5e" providerId="AD" clId="Web-{CC508999-7C99-E766-7744-0DB84C61159D}" dt="2025-01-29T21:41:12.592" v="520" actId="20577"/>
        <pc:sldMkLst>
          <pc:docMk/>
          <pc:sldMk cId="1962162048" sldId="258"/>
        </pc:sldMkLst>
        <pc:spChg chg="mod">
          <ac:chgData name="Sela Alekisio" userId="S::sela_ale@student.asdah.school.nz::add0443b-2bd8-45fd-a231-a858dc663c5e" providerId="AD" clId="Web-{CC508999-7C99-E766-7744-0DB84C61159D}" dt="2025-01-29T21:41:12.592" v="520" actId="20577"/>
          <ac:spMkLst>
            <pc:docMk/>
            <pc:sldMk cId="1962162048" sldId="258"/>
            <ac:spMk id="2" creationId="{27A75C76-A74E-120F-7B8C-F264DFF84E82}"/>
          </ac:spMkLst>
        </pc:spChg>
        <pc:spChg chg="mod">
          <ac:chgData name="Sela Alekisio" userId="S::sela_ale@student.asdah.school.nz::add0443b-2bd8-45fd-a231-a858dc663c5e" providerId="AD" clId="Web-{CC508999-7C99-E766-7744-0DB84C61159D}" dt="2025-01-29T21:41:02.310" v="518" actId="14100"/>
          <ac:spMkLst>
            <pc:docMk/>
            <pc:sldMk cId="1962162048" sldId="258"/>
            <ac:spMk id="3" creationId="{770FD6E1-6483-CEA5-98C2-1D4F4B22DF2E}"/>
          </ac:spMkLst>
        </pc:spChg>
      </pc:sldChg>
      <pc:sldChg chg="modSp new del">
        <pc:chgData name="Sela Alekisio" userId="S::sela_ale@student.asdah.school.nz::add0443b-2bd8-45fd-a231-a858dc663c5e" providerId="AD" clId="Web-{CC508999-7C99-E766-7744-0DB84C61159D}" dt="2025-01-29T21:24:23.039" v="347"/>
        <pc:sldMkLst>
          <pc:docMk/>
          <pc:sldMk cId="276205806" sldId="259"/>
        </pc:sldMkLst>
        <pc:spChg chg="mod">
          <ac:chgData name="Sela Alekisio" userId="S::sela_ale@student.asdah.school.nz::add0443b-2bd8-45fd-a231-a858dc663c5e" providerId="AD" clId="Web-{CC508999-7C99-E766-7744-0DB84C61159D}" dt="2025-01-29T21:21:04.488" v="300" actId="20577"/>
          <ac:spMkLst>
            <pc:docMk/>
            <pc:sldMk cId="276205806" sldId="259"/>
            <ac:spMk id="2" creationId="{AEAF28D2-4D88-F62C-88A6-682512858D72}"/>
          </ac:spMkLst>
        </pc:spChg>
      </pc:sldChg>
      <pc:sldChg chg="modSp new del">
        <pc:chgData name="Sela Alekisio" userId="S::sela_ale@student.asdah.school.nz::add0443b-2bd8-45fd-a231-a858dc663c5e" providerId="AD" clId="Web-{CC508999-7C99-E766-7744-0DB84C61159D}" dt="2025-01-29T21:25:15.087" v="354"/>
        <pc:sldMkLst>
          <pc:docMk/>
          <pc:sldMk cId="4132632762" sldId="260"/>
        </pc:sldMkLst>
        <pc:spChg chg="mod">
          <ac:chgData name="Sela Alekisio" userId="S::sela_ale@student.asdah.school.nz::add0443b-2bd8-45fd-a231-a858dc663c5e" providerId="AD" clId="Web-{CC508999-7C99-E766-7744-0DB84C61159D}" dt="2025-01-29T21:22:30.974" v="309" actId="20577"/>
          <ac:spMkLst>
            <pc:docMk/>
            <pc:sldMk cId="4132632762" sldId="260"/>
            <ac:spMk id="2" creationId="{F5D1E7DE-9896-CF41-6811-701EF894A3FA}"/>
          </ac:spMkLst>
        </pc:spChg>
      </pc:sldChg>
      <pc:sldChg chg="modSp new">
        <pc:chgData name="Sela Alekisio" userId="S::sela_ale@student.asdah.school.nz::add0443b-2bd8-45fd-a231-a858dc663c5e" providerId="AD" clId="Web-{CC508999-7C99-E766-7744-0DB84C61159D}" dt="2025-01-29T21:40:46.497" v="515" actId="20577"/>
        <pc:sldMkLst>
          <pc:docMk/>
          <pc:sldMk cId="1408715399" sldId="261"/>
        </pc:sldMkLst>
        <pc:spChg chg="mod">
          <ac:chgData name="Sela Alekisio" userId="S::sela_ale@student.asdah.school.nz::add0443b-2bd8-45fd-a231-a858dc663c5e" providerId="AD" clId="Web-{CC508999-7C99-E766-7744-0DB84C61159D}" dt="2025-01-29T21:40:46.497" v="515" actId="20577"/>
          <ac:spMkLst>
            <pc:docMk/>
            <pc:sldMk cId="1408715399" sldId="261"/>
            <ac:spMk id="2" creationId="{FDBCFFF2-7925-2640-BD37-76CB9EF1CA92}"/>
          </ac:spMkLst>
        </pc:spChg>
      </pc:sldChg>
      <pc:sldChg chg="delSp modSp new">
        <pc:chgData name="Sela Alekisio" userId="S::sela_ale@student.asdah.school.nz::add0443b-2bd8-45fd-a231-a858dc663c5e" providerId="AD" clId="Web-{CC508999-7C99-E766-7744-0DB84C61159D}" dt="2025-01-29T21:41:47.624" v="527" actId="1076"/>
        <pc:sldMkLst>
          <pc:docMk/>
          <pc:sldMk cId="1799535542" sldId="262"/>
        </pc:sldMkLst>
        <pc:spChg chg="del">
          <ac:chgData name="Sela Alekisio" userId="S::sela_ale@student.asdah.school.nz::add0443b-2bd8-45fd-a231-a858dc663c5e" providerId="AD" clId="Web-{CC508999-7C99-E766-7744-0DB84C61159D}" dt="2025-01-29T21:23:46.522" v="342"/>
          <ac:spMkLst>
            <pc:docMk/>
            <pc:sldMk cId="1799535542" sldId="262"/>
            <ac:spMk id="2" creationId="{FBFB7327-C5C5-4F48-738E-D2C71AD497AA}"/>
          </ac:spMkLst>
        </pc:spChg>
        <pc:spChg chg="mod">
          <ac:chgData name="Sela Alekisio" userId="S::sela_ale@student.asdah.school.nz::add0443b-2bd8-45fd-a231-a858dc663c5e" providerId="AD" clId="Web-{CC508999-7C99-E766-7744-0DB84C61159D}" dt="2025-01-29T21:41:47.624" v="527" actId="1076"/>
          <ac:spMkLst>
            <pc:docMk/>
            <pc:sldMk cId="1799535542" sldId="262"/>
            <ac:spMk id="3" creationId="{F92715C9-91BD-A299-E336-98B29EF65AD3}"/>
          </ac:spMkLst>
        </pc:spChg>
        <pc:spChg chg="mod">
          <ac:chgData name="Sela Alekisio" userId="S::sela_ale@student.asdah.school.nz::add0443b-2bd8-45fd-a231-a858dc663c5e" providerId="AD" clId="Web-{CC508999-7C99-E766-7744-0DB84C61159D}" dt="2025-01-29T21:41:43.061" v="526" actId="1076"/>
          <ac:spMkLst>
            <pc:docMk/>
            <pc:sldMk cId="1799535542" sldId="262"/>
            <ac:spMk id="4" creationId="{43792941-1CB2-D81A-413F-4496B90ED90A}"/>
          </ac:spMkLst>
        </pc:spChg>
        <pc:spChg chg="mod">
          <ac:chgData name="Sela Alekisio" userId="S::sela_ale@student.asdah.school.nz::add0443b-2bd8-45fd-a231-a858dc663c5e" providerId="AD" clId="Web-{CC508999-7C99-E766-7744-0DB84C61159D}" dt="2025-01-29T21:24:00.757" v="344" actId="1076"/>
          <ac:spMkLst>
            <pc:docMk/>
            <pc:sldMk cId="1799535542" sldId="262"/>
            <ac:spMk id="5" creationId="{1D1E4F25-26BC-3BB8-B6A3-8D54241D0407}"/>
          </ac:spMkLst>
        </pc:spChg>
        <pc:spChg chg="mod">
          <ac:chgData name="Sela Alekisio" userId="S::sela_ale@student.asdah.school.nz::add0443b-2bd8-45fd-a231-a858dc663c5e" providerId="AD" clId="Web-{CC508999-7C99-E766-7744-0DB84C61159D}" dt="2025-01-29T21:38:51.964" v="496" actId="20577"/>
          <ac:spMkLst>
            <pc:docMk/>
            <pc:sldMk cId="1799535542" sldId="262"/>
            <ac:spMk id="6" creationId="{A4D53183-FAA2-9992-34B6-057ECA3F9983}"/>
          </ac:spMkLst>
        </pc:spChg>
      </pc:sldChg>
      <pc:sldChg chg="delSp modSp new">
        <pc:chgData name="Sela Alekisio" userId="S::sela_ale@student.asdah.school.nz::add0443b-2bd8-45fd-a231-a858dc663c5e" providerId="AD" clId="Web-{CC508999-7C99-E766-7744-0DB84C61159D}" dt="2025-01-29T21:26:42.651" v="400" actId="14100"/>
        <pc:sldMkLst>
          <pc:docMk/>
          <pc:sldMk cId="76852181" sldId="263"/>
        </pc:sldMkLst>
        <pc:spChg chg="del">
          <ac:chgData name="Sela Alekisio" userId="S::sela_ale@student.asdah.school.nz::add0443b-2bd8-45fd-a231-a858dc663c5e" providerId="AD" clId="Web-{CC508999-7C99-E766-7744-0DB84C61159D}" dt="2025-01-29T21:24:49.180" v="349"/>
          <ac:spMkLst>
            <pc:docMk/>
            <pc:sldMk cId="76852181" sldId="263"/>
            <ac:spMk id="2" creationId="{D84D5B48-8432-4FA9-1F8D-E60BC91F23CD}"/>
          </ac:spMkLst>
        </pc:spChg>
        <pc:spChg chg="mod">
          <ac:chgData name="Sela Alekisio" userId="S::sela_ale@student.asdah.school.nz::add0443b-2bd8-45fd-a231-a858dc663c5e" providerId="AD" clId="Web-{CC508999-7C99-E766-7744-0DB84C61159D}" dt="2025-01-29T21:26:42.651" v="400" actId="14100"/>
          <ac:spMkLst>
            <pc:docMk/>
            <pc:sldMk cId="76852181" sldId="263"/>
            <ac:spMk id="3" creationId="{27987B5C-CB40-D27D-86B4-EBC0658320E4}"/>
          </ac:spMkLst>
        </pc:spChg>
        <pc:spChg chg="mod">
          <ac:chgData name="Sela Alekisio" userId="S::sela_ale@student.asdah.school.nz::add0443b-2bd8-45fd-a231-a858dc663c5e" providerId="AD" clId="Web-{CC508999-7C99-E766-7744-0DB84C61159D}" dt="2025-01-29T21:25:06.368" v="353" actId="14100"/>
          <ac:spMkLst>
            <pc:docMk/>
            <pc:sldMk cId="76852181" sldId="263"/>
            <ac:spMk id="4" creationId="{5D97DACF-560C-C9FD-7373-56EF35DCD676}"/>
          </ac:spMkLst>
        </pc:spChg>
        <pc:spChg chg="mod">
          <ac:chgData name="Sela Alekisio" userId="S::sela_ale@student.asdah.school.nz::add0443b-2bd8-45fd-a231-a858dc663c5e" providerId="AD" clId="Web-{CC508999-7C99-E766-7744-0DB84C61159D}" dt="2025-01-29T21:26:42.651" v="400" actId="14100"/>
          <ac:spMkLst>
            <pc:docMk/>
            <pc:sldMk cId="76852181" sldId="263"/>
            <ac:spMk id="5" creationId="{22B45330-87A8-3739-AE28-063F4E202358}"/>
          </ac:spMkLst>
        </pc:spChg>
        <pc:spChg chg="mod">
          <ac:chgData name="Sela Alekisio" userId="S::sela_ale@student.asdah.school.nz::add0443b-2bd8-45fd-a231-a858dc663c5e" providerId="AD" clId="Web-{CC508999-7C99-E766-7744-0DB84C61159D}" dt="2025-01-29T21:25:02.602" v="352" actId="14100"/>
          <ac:spMkLst>
            <pc:docMk/>
            <pc:sldMk cId="76852181" sldId="263"/>
            <ac:spMk id="6" creationId="{1BE08EC0-409E-485C-5889-FF4A47D0E7F3}"/>
          </ac:spMkLst>
        </pc:spChg>
      </pc:sldChg>
    </pc:docChg>
  </pc:docChgLst>
  <pc:docChgLst>
    <pc:chgData name="Sela Alekisio" userId="S::sela_ale@student.asdah.school.nz::add0443b-2bd8-45fd-a231-a858dc663c5e" providerId="AD" clId="Web-{6ED9CE0E-5696-973D-6C4B-718CB2BCC80A}"/>
    <pc:docChg chg="addSld modSld">
      <pc:chgData name="Sela Alekisio" userId="S::sela_ale@student.asdah.school.nz::add0443b-2bd8-45fd-a231-a858dc663c5e" providerId="AD" clId="Web-{6ED9CE0E-5696-973D-6C4B-718CB2BCC80A}" dt="2025-01-30T09:43:48.442" v="756" actId="14100"/>
      <pc:docMkLst>
        <pc:docMk/>
      </pc:docMkLst>
      <pc:sldChg chg="modSp">
        <pc:chgData name="Sela Alekisio" userId="S::sela_ale@student.asdah.school.nz::add0443b-2bd8-45fd-a231-a858dc663c5e" providerId="AD" clId="Web-{6ED9CE0E-5696-973D-6C4B-718CB2BCC80A}" dt="2025-01-30T03:56:54.913" v="15" actId="20577"/>
        <pc:sldMkLst>
          <pc:docMk/>
          <pc:sldMk cId="2554221309" sldId="257"/>
        </pc:sldMkLst>
        <pc:spChg chg="mod">
          <ac:chgData name="Sela Alekisio" userId="S::sela_ale@student.asdah.school.nz::add0443b-2bd8-45fd-a231-a858dc663c5e" providerId="AD" clId="Web-{6ED9CE0E-5696-973D-6C4B-718CB2BCC80A}" dt="2025-01-30T03:56:54.913" v="15" actId="20577"/>
          <ac:spMkLst>
            <pc:docMk/>
            <pc:sldMk cId="2554221309" sldId="257"/>
            <ac:spMk id="2" creationId="{D6A9E7D8-9B55-7740-FB81-93ED579C3819}"/>
          </ac:spMkLst>
        </pc:spChg>
        <pc:spChg chg="mod">
          <ac:chgData name="Sela Alekisio" userId="S::sela_ale@student.asdah.school.nz::add0443b-2bd8-45fd-a231-a858dc663c5e" providerId="AD" clId="Web-{6ED9CE0E-5696-973D-6C4B-718CB2BCC80A}" dt="2025-01-30T03:56:45.397" v="14" actId="20577"/>
          <ac:spMkLst>
            <pc:docMk/>
            <pc:sldMk cId="2554221309" sldId="257"/>
            <ac:spMk id="3" creationId="{EAC643EF-AB99-75F3-95A9-5A06C7711FCC}"/>
          </ac:spMkLst>
        </pc:spChg>
      </pc:sldChg>
      <pc:sldChg chg="modSp">
        <pc:chgData name="Sela Alekisio" userId="S::sela_ale@student.asdah.school.nz::add0443b-2bd8-45fd-a231-a858dc663c5e" providerId="AD" clId="Web-{6ED9CE0E-5696-973D-6C4B-718CB2BCC80A}" dt="2025-01-30T03:56:21.850" v="13" actId="20577"/>
        <pc:sldMkLst>
          <pc:docMk/>
          <pc:sldMk cId="1962162048" sldId="258"/>
        </pc:sldMkLst>
        <pc:spChg chg="mod">
          <ac:chgData name="Sela Alekisio" userId="S::sela_ale@student.asdah.school.nz::add0443b-2bd8-45fd-a231-a858dc663c5e" providerId="AD" clId="Web-{6ED9CE0E-5696-973D-6C4B-718CB2BCC80A}" dt="2025-01-30T03:56:21.850" v="13" actId="20577"/>
          <ac:spMkLst>
            <pc:docMk/>
            <pc:sldMk cId="1962162048" sldId="258"/>
            <ac:spMk id="2" creationId="{27A75C76-A74E-120F-7B8C-F264DFF84E82}"/>
          </ac:spMkLst>
        </pc:spChg>
        <pc:spChg chg="mod">
          <ac:chgData name="Sela Alekisio" userId="S::sela_ale@student.asdah.school.nz::add0443b-2bd8-45fd-a231-a858dc663c5e" providerId="AD" clId="Web-{6ED9CE0E-5696-973D-6C4B-718CB2BCC80A}" dt="2025-01-30T03:56:14.490" v="12" actId="20577"/>
          <ac:spMkLst>
            <pc:docMk/>
            <pc:sldMk cId="1962162048" sldId="258"/>
            <ac:spMk id="3" creationId="{770FD6E1-6483-CEA5-98C2-1D4F4B22DF2E}"/>
          </ac:spMkLst>
        </pc:spChg>
      </pc:sldChg>
      <pc:sldChg chg="modSp">
        <pc:chgData name="Sela Alekisio" userId="S::sela_ale@student.asdah.school.nz::add0443b-2bd8-45fd-a231-a858dc663c5e" providerId="AD" clId="Web-{6ED9CE0E-5696-973D-6C4B-718CB2BCC80A}" dt="2025-01-30T03:59:20.229" v="40" actId="20577"/>
        <pc:sldMkLst>
          <pc:docMk/>
          <pc:sldMk cId="1408715399" sldId="261"/>
        </pc:sldMkLst>
        <pc:spChg chg="mod">
          <ac:chgData name="Sela Alekisio" userId="S::sela_ale@student.asdah.school.nz::add0443b-2bd8-45fd-a231-a858dc663c5e" providerId="AD" clId="Web-{6ED9CE0E-5696-973D-6C4B-718CB2BCC80A}" dt="2025-01-30T03:59:20.229" v="40" actId="20577"/>
          <ac:spMkLst>
            <pc:docMk/>
            <pc:sldMk cId="1408715399" sldId="261"/>
            <ac:spMk id="2" creationId="{FDBCFFF2-7925-2640-BD37-76CB9EF1CA92}"/>
          </ac:spMkLst>
        </pc:spChg>
      </pc:sldChg>
      <pc:sldChg chg="modSp">
        <pc:chgData name="Sela Alekisio" userId="S::sela_ale@student.asdah.school.nz::add0443b-2bd8-45fd-a231-a858dc663c5e" providerId="AD" clId="Web-{6ED9CE0E-5696-973D-6C4B-718CB2BCC80A}" dt="2025-01-30T09:43:34.660" v="755" actId="20577"/>
        <pc:sldMkLst>
          <pc:docMk/>
          <pc:sldMk cId="1799535542" sldId="262"/>
        </pc:sldMkLst>
        <pc:spChg chg="mod">
          <ac:chgData name="Sela Alekisio" userId="S::sela_ale@student.asdah.school.nz::add0443b-2bd8-45fd-a231-a858dc663c5e" providerId="AD" clId="Web-{6ED9CE0E-5696-973D-6C4B-718CB2BCC80A}" dt="2025-01-30T03:57:23.492" v="20" actId="20577"/>
          <ac:spMkLst>
            <pc:docMk/>
            <pc:sldMk cId="1799535542" sldId="262"/>
            <ac:spMk id="3" creationId="{F92715C9-91BD-A299-E336-98B29EF65AD3}"/>
          </ac:spMkLst>
        </pc:spChg>
        <pc:spChg chg="mod">
          <ac:chgData name="Sela Alekisio" userId="S::sela_ale@student.asdah.school.nz::add0443b-2bd8-45fd-a231-a858dc663c5e" providerId="AD" clId="Web-{6ED9CE0E-5696-973D-6C4B-718CB2BCC80A}" dt="2025-01-30T03:57:04.335" v="16" actId="20577"/>
          <ac:spMkLst>
            <pc:docMk/>
            <pc:sldMk cId="1799535542" sldId="262"/>
            <ac:spMk id="4" creationId="{43792941-1CB2-D81A-413F-4496B90ED90A}"/>
          </ac:spMkLst>
        </pc:spChg>
        <pc:spChg chg="mod">
          <ac:chgData name="Sela Alekisio" userId="S::sela_ale@student.asdah.school.nz::add0443b-2bd8-45fd-a231-a858dc663c5e" providerId="AD" clId="Web-{6ED9CE0E-5696-973D-6C4B-718CB2BCC80A}" dt="2025-01-30T03:58:32.087" v="29" actId="20577"/>
          <ac:spMkLst>
            <pc:docMk/>
            <pc:sldMk cId="1799535542" sldId="262"/>
            <ac:spMk id="5" creationId="{1D1E4F25-26BC-3BB8-B6A3-8D54241D0407}"/>
          </ac:spMkLst>
        </pc:spChg>
        <pc:spChg chg="mod">
          <ac:chgData name="Sela Alekisio" userId="S::sela_ale@student.asdah.school.nz::add0443b-2bd8-45fd-a231-a858dc663c5e" providerId="AD" clId="Web-{6ED9CE0E-5696-973D-6C4B-718CB2BCC80A}" dt="2025-01-30T09:43:34.660" v="755" actId="20577"/>
          <ac:spMkLst>
            <pc:docMk/>
            <pc:sldMk cId="1799535542" sldId="262"/>
            <ac:spMk id="6" creationId="{A4D53183-FAA2-9992-34B6-057ECA3F9983}"/>
          </ac:spMkLst>
        </pc:spChg>
      </pc:sldChg>
      <pc:sldChg chg="addSp delSp modSp">
        <pc:chgData name="Sela Alekisio" userId="S::sela_ale@student.asdah.school.nz::add0443b-2bd8-45fd-a231-a858dc663c5e" providerId="AD" clId="Web-{6ED9CE0E-5696-973D-6C4B-718CB2BCC80A}" dt="2025-01-30T09:43:48.442" v="756" actId="14100"/>
        <pc:sldMkLst>
          <pc:docMk/>
          <pc:sldMk cId="76852181" sldId="263"/>
        </pc:sldMkLst>
        <pc:spChg chg="mod">
          <ac:chgData name="Sela Alekisio" userId="S::sela_ale@student.asdah.school.nz::add0443b-2bd8-45fd-a231-a858dc663c5e" providerId="AD" clId="Web-{6ED9CE0E-5696-973D-6C4B-718CB2BCC80A}" dt="2025-01-30T09:43:48.442" v="756" actId="14100"/>
          <ac:spMkLst>
            <pc:docMk/>
            <pc:sldMk cId="76852181" sldId="263"/>
            <ac:spMk id="3" creationId="{27987B5C-CB40-D27D-86B4-EBC0658320E4}"/>
          </ac:spMkLst>
        </pc:spChg>
        <pc:spChg chg="mod">
          <ac:chgData name="Sela Alekisio" userId="S::sela_ale@student.asdah.school.nz::add0443b-2bd8-45fd-a231-a858dc663c5e" providerId="AD" clId="Web-{6ED9CE0E-5696-973D-6C4B-718CB2BCC80A}" dt="2025-01-30T09:33:57.740" v="584" actId="20577"/>
          <ac:spMkLst>
            <pc:docMk/>
            <pc:sldMk cId="76852181" sldId="263"/>
            <ac:spMk id="4" creationId="{5D97DACF-560C-C9FD-7373-56EF35DCD676}"/>
          </ac:spMkLst>
        </pc:spChg>
        <pc:spChg chg="del mod">
          <ac:chgData name="Sela Alekisio" userId="S::sela_ale@student.asdah.school.nz::add0443b-2bd8-45fd-a231-a858dc663c5e" providerId="AD" clId="Web-{6ED9CE0E-5696-973D-6C4B-718CB2BCC80A}" dt="2025-01-30T09:09:32.440" v="207"/>
          <ac:spMkLst>
            <pc:docMk/>
            <pc:sldMk cId="76852181" sldId="263"/>
            <ac:spMk id="5" creationId="{22B45330-87A8-3739-AE28-063F4E202358}"/>
          </ac:spMkLst>
        </pc:spChg>
        <pc:spChg chg="del">
          <ac:chgData name="Sela Alekisio" userId="S::sela_ale@student.asdah.school.nz::add0443b-2bd8-45fd-a231-a858dc663c5e" providerId="AD" clId="Web-{6ED9CE0E-5696-973D-6C4B-718CB2BCC80A}" dt="2025-01-30T09:08:30.125" v="198"/>
          <ac:spMkLst>
            <pc:docMk/>
            <pc:sldMk cId="76852181" sldId="263"/>
            <ac:spMk id="6" creationId="{1BE08EC0-409E-485C-5889-FF4A47D0E7F3}"/>
          </ac:spMkLst>
        </pc:spChg>
        <pc:spChg chg="add mod">
          <ac:chgData name="Sela Alekisio" userId="S::sela_ale@student.asdah.school.nz::add0443b-2bd8-45fd-a231-a858dc663c5e" providerId="AD" clId="Web-{6ED9CE0E-5696-973D-6C4B-718CB2BCC80A}" dt="2025-01-30T09:34:21.194" v="588" actId="1076"/>
          <ac:spMkLst>
            <pc:docMk/>
            <pc:sldMk cId="76852181" sldId="263"/>
            <ac:spMk id="8" creationId="{67B32A9E-F912-8AFA-C908-A1F241B98BD3}"/>
          </ac:spMkLst>
        </pc:spChg>
        <pc:spChg chg="add mod">
          <ac:chgData name="Sela Alekisio" userId="S::sela_ale@student.asdah.school.nz::add0443b-2bd8-45fd-a231-a858dc663c5e" providerId="AD" clId="Web-{6ED9CE0E-5696-973D-6C4B-718CB2BCC80A}" dt="2025-01-30T09:34:17.053" v="587" actId="1076"/>
          <ac:spMkLst>
            <pc:docMk/>
            <pc:sldMk cId="76852181" sldId="263"/>
            <ac:spMk id="10" creationId="{09F7E553-2E45-2111-B6DF-4D5A47D78A69}"/>
          </ac:spMkLst>
        </pc:spChg>
        <pc:picChg chg="add mod ord">
          <ac:chgData name="Sela Alekisio" userId="S::sela_ale@student.asdah.school.nz::add0443b-2bd8-45fd-a231-a858dc663c5e" providerId="AD" clId="Web-{6ED9CE0E-5696-973D-6C4B-718CB2BCC80A}" dt="2025-01-30T09:34:09.771" v="586" actId="1076"/>
          <ac:picMkLst>
            <pc:docMk/>
            <pc:sldMk cId="76852181" sldId="263"/>
            <ac:picMk id="2" creationId="{291F97C9-D8D6-633F-A898-FE98C1C89159}"/>
          </ac:picMkLst>
        </pc:picChg>
        <pc:picChg chg="add del mod">
          <ac:chgData name="Sela Alekisio" userId="S::sela_ale@student.asdah.school.nz::add0443b-2bd8-45fd-a231-a858dc663c5e" providerId="AD" clId="Web-{6ED9CE0E-5696-973D-6C4B-718CB2BCC80A}" dt="2025-01-30T09:08:46.063" v="201"/>
          <ac:picMkLst>
            <pc:docMk/>
            <pc:sldMk cId="76852181" sldId="263"/>
            <ac:picMk id="7" creationId="{1021972C-D445-CC59-97C6-FBAD31EDB2F6}"/>
          </ac:picMkLst>
        </pc:picChg>
        <pc:picChg chg="add del mod">
          <ac:chgData name="Sela Alekisio" userId="S::sela_ale@student.asdah.school.nz::add0443b-2bd8-45fd-a231-a858dc663c5e" providerId="AD" clId="Web-{6ED9CE0E-5696-973D-6C4B-718CB2BCC80A}" dt="2025-01-30T09:26:22.546" v="389"/>
          <ac:picMkLst>
            <pc:docMk/>
            <pc:sldMk cId="76852181" sldId="263"/>
            <ac:picMk id="9" creationId="{66E65A4C-2D7C-B640-C8AE-F3011C0B7DC5}"/>
          </ac:picMkLst>
        </pc:picChg>
        <pc:picChg chg="add mod">
          <ac:chgData name="Sela Alekisio" userId="S::sela_ale@student.asdah.school.nz::add0443b-2bd8-45fd-a231-a858dc663c5e" providerId="AD" clId="Web-{6ED9CE0E-5696-973D-6C4B-718CB2BCC80A}" dt="2025-01-30T09:34:07.615" v="585" actId="1076"/>
          <ac:picMkLst>
            <pc:docMk/>
            <pc:sldMk cId="76852181" sldId="263"/>
            <ac:picMk id="11" creationId="{7A38F2D3-65AC-046B-438E-2D064AE6D23C}"/>
          </ac:picMkLst>
        </pc:picChg>
      </pc:sldChg>
      <pc:sldChg chg="addSp delSp modSp new">
        <pc:chgData name="Sela Alekisio" userId="S::sela_ale@student.asdah.school.nz::add0443b-2bd8-45fd-a231-a858dc663c5e" providerId="AD" clId="Web-{6ED9CE0E-5696-973D-6C4B-718CB2BCC80A}" dt="2025-01-30T09:09:08.517" v="204"/>
        <pc:sldMkLst>
          <pc:docMk/>
          <pc:sldMk cId="992171189" sldId="264"/>
        </pc:sldMkLst>
        <pc:spChg chg="add del">
          <ac:chgData name="Sela Alekisio" userId="S::sela_ale@student.asdah.school.nz::add0443b-2bd8-45fd-a231-a858dc663c5e" providerId="AD" clId="Web-{6ED9CE0E-5696-973D-6C4B-718CB2BCC80A}" dt="2025-01-30T09:09:08.517" v="204"/>
          <ac:spMkLst>
            <pc:docMk/>
            <pc:sldMk cId="992171189" sldId="264"/>
            <ac:spMk id="4" creationId="{18F67B86-8E71-554B-D39F-7C6D9C447630}"/>
          </ac:spMkLst>
        </pc:spChg>
        <pc:picChg chg="add del mod ord">
          <ac:chgData name="Sela Alekisio" userId="S::sela_ale@student.asdah.school.nz::add0443b-2bd8-45fd-a231-a858dc663c5e" providerId="AD" clId="Web-{6ED9CE0E-5696-973D-6C4B-718CB2BCC80A}" dt="2025-01-30T09:09:08.517" v="204"/>
          <ac:picMkLst>
            <pc:docMk/>
            <pc:sldMk cId="992171189" sldId="264"/>
            <ac:picMk id="7" creationId="{95F3A905-6B0A-D103-370B-15EB055E20F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1/30/2025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eymour Cray - CHM Revolution">
            <a:extLst>
              <a:ext uri="{FF2B5EF4-FFF2-40B4-BE49-F238E27FC236}">
                <a16:creationId xmlns:a16="http://schemas.microsoft.com/office/drawing/2014/main" id="{FD6D13EE-1BC7-DE79-A833-0196259BA6C6}"/>
              </a:ext>
            </a:extLst>
          </p:cNvPr>
          <p:cNvPicPr>
            <a:picLocks noChangeAspect="1"/>
          </p:cNvPicPr>
          <p:nvPr/>
        </p:nvPicPr>
        <p:blipFill>
          <a:blip r:embed="rId2">
            <a:alphaModFix amt="50000"/>
          </a:blip>
          <a:srcRect t="5031" r="-1" b="50531"/>
          <a:stretch/>
        </p:blipFill>
        <p:spPr>
          <a:xfrm>
            <a:off x="20" y="1"/>
            <a:ext cx="12191980" cy="6857999"/>
          </a:xfrm>
          <a:prstGeom prst="rect">
            <a:avLst/>
          </a:prstGeom>
        </p:spPr>
      </p:pic>
      <p:sp>
        <p:nvSpPr>
          <p:cNvPr id="2" name="Title 1"/>
          <p:cNvSpPr>
            <a:spLocks noGrp="1"/>
          </p:cNvSpPr>
          <p:nvPr>
            <p:ph type="ctrTitle"/>
          </p:nvPr>
        </p:nvSpPr>
        <p:spPr>
          <a:xfrm>
            <a:off x="1524000" y="1122362"/>
            <a:ext cx="9144000" cy="2900518"/>
          </a:xfrm>
        </p:spPr>
        <p:txBody>
          <a:bodyPr>
            <a:normAutofit/>
          </a:bodyPr>
          <a:lstStyle/>
          <a:p>
            <a:r>
              <a:rPr lang="en-US">
                <a:solidFill>
                  <a:srgbClr val="FFFFFF"/>
                </a:solidFill>
              </a:rPr>
              <a:t>Seymour Cray</a:t>
            </a:r>
          </a:p>
        </p:txBody>
      </p:sp>
      <p:sp>
        <p:nvSpPr>
          <p:cNvPr id="3" name="Subtitle 2"/>
          <p:cNvSpPr>
            <a:spLocks noGrp="1"/>
          </p:cNvSpPr>
          <p:nvPr>
            <p:ph type="subTitle" idx="1"/>
          </p:nvPr>
        </p:nvSpPr>
        <p:spPr>
          <a:xfrm>
            <a:off x="1524000" y="4159404"/>
            <a:ext cx="9144000" cy="1098395"/>
          </a:xfrm>
        </p:spPr>
        <p:txBody>
          <a:bodyPr vert="horz" lIns="91440" tIns="45720" rIns="91440" bIns="45720" rtlCol="0" anchor="t">
            <a:normAutofit/>
          </a:bodyPr>
          <a:lstStyle/>
          <a:p>
            <a:r>
              <a:rPr lang="en-US">
                <a:solidFill>
                  <a:srgbClr val="FFFFFF"/>
                </a:solidFill>
              </a:rPr>
              <a:t>Created by Sela</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9E7D8-9B55-7740-FB81-93ED579C3819}"/>
              </a:ext>
            </a:extLst>
          </p:cNvPr>
          <p:cNvSpPr>
            <a:spLocks noGrp="1"/>
          </p:cNvSpPr>
          <p:nvPr>
            <p:ph type="title"/>
          </p:nvPr>
        </p:nvSpPr>
        <p:spPr>
          <a:xfrm>
            <a:off x="838200" y="365125"/>
            <a:ext cx="8114582" cy="2173827"/>
          </a:xfrm>
        </p:spPr>
        <p:txBody>
          <a:bodyPr/>
          <a:lstStyle/>
          <a:p>
            <a:r>
              <a:rPr lang="en-US">
                <a:latin typeface="Garamond"/>
              </a:rPr>
              <a:t>    </a:t>
            </a:r>
            <a:r>
              <a:rPr lang="en-US" sz="6600">
                <a:latin typeface="Garamond"/>
              </a:rPr>
              <a:t>Seymour Cray</a:t>
            </a:r>
          </a:p>
        </p:txBody>
      </p:sp>
      <p:sp>
        <p:nvSpPr>
          <p:cNvPr id="3" name="Content Placeholder 2">
            <a:extLst>
              <a:ext uri="{FF2B5EF4-FFF2-40B4-BE49-F238E27FC236}">
                <a16:creationId xmlns:a16="http://schemas.microsoft.com/office/drawing/2014/main" id="{EAC643EF-AB99-75F3-95A9-5A06C7711FCC}"/>
              </a:ext>
            </a:extLst>
          </p:cNvPr>
          <p:cNvSpPr>
            <a:spLocks noGrp="1"/>
          </p:cNvSpPr>
          <p:nvPr>
            <p:ph idx="1"/>
          </p:nvPr>
        </p:nvSpPr>
        <p:spPr>
          <a:xfrm>
            <a:off x="838200" y="2774530"/>
            <a:ext cx="10515600" cy="3402433"/>
          </a:xfrm>
        </p:spPr>
        <p:txBody>
          <a:bodyPr vert="horz" lIns="91440" tIns="45720" rIns="91440" bIns="45720" rtlCol="0" anchor="t">
            <a:noAutofit/>
          </a:bodyPr>
          <a:lstStyle/>
          <a:p>
            <a:pPr marL="0" indent="0">
              <a:buNone/>
            </a:pPr>
            <a:r>
              <a:rPr lang="en-US" sz="4800">
                <a:latin typeface="Garamond"/>
              </a:rPr>
              <a:t>Birth: September 28, 1925</a:t>
            </a:r>
          </a:p>
          <a:p>
            <a:pPr marL="0" indent="0">
              <a:buNone/>
            </a:pPr>
            <a:r>
              <a:rPr lang="en-US" sz="4800">
                <a:latin typeface="Garamond"/>
              </a:rPr>
              <a:t>Where: Chippewa falls Wisconsin, U.S</a:t>
            </a:r>
          </a:p>
          <a:p>
            <a:pPr marL="0" indent="0">
              <a:buNone/>
            </a:pPr>
            <a:r>
              <a:rPr lang="en-US" sz="4800">
                <a:latin typeface="Garamond"/>
              </a:rPr>
              <a:t>Died: October 5, 1995,</a:t>
            </a:r>
          </a:p>
          <a:p>
            <a:pPr marL="0" indent="0">
              <a:buNone/>
            </a:pPr>
            <a:r>
              <a:rPr lang="en-US" sz="4800">
                <a:latin typeface="Garamond"/>
              </a:rPr>
              <a:t>Where: Colorado Springs</a:t>
            </a:r>
          </a:p>
          <a:p>
            <a:pPr marL="0" indent="0">
              <a:buNone/>
            </a:pPr>
            <a:endParaRPr lang="en-US"/>
          </a:p>
        </p:txBody>
      </p:sp>
    </p:spTree>
    <p:extLst>
      <p:ext uri="{BB962C8B-B14F-4D97-AF65-F5344CB8AC3E}">
        <p14:creationId xmlns:p14="http://schemas.microsoft.com/office/powerpoint/2010/main" val="25542213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75C76-A74E-120F-7B8C-F264DFF84E82}"/>
              </a:ext>
            </a:extLst>
          </p:cNvPr>
          <p:cNvSpPr>
            <a:spLocks noGrp="1"/>
          </p:cNvSpPr>
          <p:nvPr>
            <p:ph type="title"/>
          </p:nvPr>
        </p:nvSpPr>
        <p:spPr>
          <a:xfrm>
            <a:off x="838200" y="365125"/>
            <a:ext cx="10515600" cy="1627487"/>
          </a:xfrm>
        </p:spPr>
        <p:txBody>
          <a:bodyPr>
            <a:normAutofit/>
          </a:bodyPr>
          <a:lstStyle/>
          <a:p>
            <a:r>
              <a:rPr lang="en-US" sz="5400">
                <a:latin typeface="Garamond"/>
              </a:rPr>
              <a:t>Why is Seymour Cray important?</a:t>
            </a:r>
          </a:p>
        </p:txBody>
      </p:sp>
      <p:sp>
        <p:nvSpPr>
          <p:cNvPr id="3" name="Content Placeholder 2">
            <a:extLst>
              <a:ext uri="{FF2B5EF4-FFF2-40B4-BE49-F238E27FC236}">
                <a16:creationId xmlns:a16="http://schemas.microsoft.com/office/drawing/2014/main" id="{770FD6E1-6483-CEA5-98C2-1D4F4B22DF2E}"/>
              </a:ext>
            </a:extLst>
          </p:cNvPr>
          <p:cNvSpPr>
            <a:spLocks noGrp="1"/>
          </p:cNvSpPr>
          <p:nvPr>
            <p:ph idx="1"/>
          </p:nvPr>
        </p:nvSpPr>
        <p:spPr>
          <a:xfrm>
            <a:off x="838200" y="2185058"/>
            <a:ext cx="10515600" cy="3991905"/>
          </a:xfrm>
        </p:spPr>
        <p:txBody>
          <a:bodyPr vert="horz" lIns="91440" tIns="45720" rIns="91440" bIns="45720" rtlCol="0" anchor="t">
            <a:normAutofit/>
          </a:bodyPr>
          <a:lstStyle/>
          <a:p>
            <a:pPr marL="0" indent="0">
              <a:buNone/>
            </a:pPr>
            <a:r>
              <a:rPr lang="en-US" sz="4000">
                <a:latin typeface="Garamond"/>
              </a:rPr>
              <a:t>Seymour Clay was an American electronics engineer and a computer designer who was the finest designer of the large high-speed computers known as supercomputers. Cray graduated from the university of Minnesota in 1950 with a bachelor's degree in electrical engineering.</a:t>
            </a:r>
          </a:p>
        </p:txBody>
      </p:sp>
    </p:spTree>
    <p:extLst>
      <p:ext uri="{BB962C8B-B14F-4D97-AF65-F5344CB8AC3E}">
        <p14:creationId xmlns:p14="http://schemas.microsoft.com/office/powerpoint/2010/main" val="1962162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2715C9-91BD-A299-E336-98B29EF65AD3}"/>
              </a:ext>
            </a:extLst>
          </p:cNvPr>
          <p:cNvSpPr>
            <a:spLocks noGrp="1"/>
          </p:cNvSpPr>
          <p:nvPr>
            <p:ph type="body" idx="1"/>
          </p:nvPr>
        </p:nvSpPr>
        <p:spPr>
          <a:xfrm>
            <a:off x="465977" y="890408"/>
            <a:ext cx="5157787" cy="823912"/>
          </a:xfrm>
        </p:spPr>
        <p:txBody>
          <a:bodyPr>
            <a:noAutofit/>
          </a:bodyPr>
          <a:lstStyle/>
          <a:p>
            <a:r>
              <a:rPr lang="en-US" sz="3200">
                <a:latin typeface="Garamond"/>
              </a:rPr>
              <a:t>What lead them into computing?</a:t>
            </a:r>
          </a:p>
        </p:txBody>
      </p:sp>
      <p:sp>
        <p:nvSpPr>
          <p:cNvPr id="4" name="Content Placeholder 3">
            <a:extLst>
              <a:ext uri="{FF2B5EF4-FFF2-40B4-BE49-F238E27FC236}">
                <a16:creationId xmlns:a16="http://schemas.microsoft.com/office/drawing/2014/main" id="{43792941-1CB2-D81A-413F-4496B90ED90A}"/>
              </a:ext>
            </a:extLst>
          </p:cNvPr>
          <p:cNvSpPr>
            <a:spLocks noGrp="1"/>
          </p:cNvSpPr>
          <p:nvPr>
            <p:ph sz="half" idx="2"/>
          </p:nvPr>
        </p:nvSpPr>
        <p:spPr>
          <a:xfrm>
            <a:off x="465977" y="1973112"/>
            <a:ext cx="4964747" cy="3684588"/>
          </a:xfrm>
        </p:spPr>
        <p:txBody>
          <a:bodyPr vert="horz" lIns="91440" tIns="45720" rIns="91440" bIns="45720" rtlCol="0" anchor="t">
            <a:normAutofit/>
          </a:bodyPr>
          <a:lstStyle/>
          <a:p>
            <a:pPr marL="0" indent="0">
              <a:buNone/>
            </a:pPr>
            <a:r>
              <a:rPr lang="en-US" sz="3600">
                <a:latin typeface="Garamond"/>
              </a:rPr>
              <a:t>Cray was inspired by his father Seymour R. who was a civil engineer he  encouraged Cray's interest in science and engineering. </a:t>
            </a:r>
            <a:endParaRPr lang="en-US"/>
          </a:p>
        </p:txBody>
      </p:sp>
      <p:sp>
        <p:nvSpPr>
          <p:cNvPr id="5" name="Text Placeholder 4">
            <a:extLst>
              <a:ext uri="{FF2B5EF4-FFF2-40B4-BE49-F238E27FC236}">
                <a16:creationId xmlns:a16="http://schemas.microsoft.com/office/drawing/2014/main" id="{1D1E4F25-26BC-3BB8-B6A3-8D54241D0407}"/>
              </a:ext>
            </a:extLst>
          </p:cNvPr>
          <p:cNvSpPr>
            <a:spLocks noGrp="1"/>
          </p:cNvSpPr>
          <p:nvPr>
            <p:ph type="body" sz="quarter" idx="3"/>
          </p:nvPr>
        </p:nvSpPr>
        <p:spPr>
          <a:xfrm>
            <a:off x="6172200" y="732257"/>
            <a:ext cx="5183188" cy="823912"/>
          </a:xfrm>
        </p:spPr>
        <p:txBody>
          <a:bodyPr>
            <a:noAutofit/>
          </a:bodyPr>
          <a:lstStyle/>
          <a:p>
            <a:r>
              <a:rPr lang="en-US" sz="3200">
                <a:latin typeface="Garamond"/>
              </a:rPr>
              <a:t>How did it impact computing?</a:t>
            </a:r>
          </a:p>
        </p:txBody>
      </p:sp>
      <p:sp>
        <p:nvSpPr>
          <p:cNvPr id="6" name="Content Placeholder 5">
            <a:extLst>
              <a:ext uri="{FF2B5EF4-FFF2-40B4-BE49-F238E27FC236}">
                <a16:creationId xmlns:a16="http://schemas.microsoft.com/office/drawing/2014/main" id="{A4D53183-FAA2-9992-34B6-057ECA3F9983}"/>
              </a:ext>
            </a:extLst>
          </p:cNvPr>
          <p:cNvSpPr>
            <a:spLocks noGrp="1"/>
          </p:cNvSpPr>
          <p:nvPr>
            <p:ph sz="quarter" idx="4"/>
          </p:nvPr>
        </p:nvSpPr>
        <p:spPr>
          <a:xfrm>
            <a:off x="6172200" y="1973113"/>
            <a:ext cx="5183188" cy="3684588"/>
          </a:xfrm>
        </p:spPr>
        <p:txBody>
          <a:bodyPr vert="horz" lIns="91440" tIns="45720" rIns="91440" bIns="45720" rtlCol="0" anchor="t">
            <a:normAutofit/>
          </a:bodyPr>
          <a:lstStyle/>
          <a:p>
            <a:pPr marL="0" indent="0">
              <a:buNone/>
            </a:pPr>
            <a:r>
              <a:rPr lang="en-US">
                <a:latin typeface="Garamond"/>
              </a:rPr>
              <a:t>Cray invented CDC 1604, one of the first computers that can replace vacuum tubes with smaller transistors. Cray later helped created the CDC 6600 which at that time was the fastest computer in the world in 1964 and was able to accomplish 3 million floating- point operations per second.</a:t>
            </a:r>
          </a:p>
        </p:txBody>
      </p:sp>
    </p:spTree>
    <p:extLst>
      <p:ext uri="{BB962C8B-B14F-4D97-AF65-F5344CB8AC3E}">
        <p14:creationId xmlns:p14="http://schemas.microsoft.com/office/powerpoint/2010/main" val="179953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7987B5C-CB40-D27D-86B4-EBC0658320E4}"/>
              </a:ext>
            </a:extLst>
          </p:cNvPr>
          <p:cNvSpPr>
            <a:spLocks noGrp="1"/>
          </p:cNvSpPr>
          <p:nvPr>
            <p:ph type="body" idx="1"/>
          </p:nvPr>
        </p:nvSpPr>
        <p:spPr>
          <a:xfrm>
            <a:off x="667260" y="631616"/>
            <a:ext cx="4424542" cy="823912"/>
          </a:xfrm>
        </p:spPr>
        <p:txBody>
          <a:bodyPr vert="horz" lIns="91440" tIns="45720" rIns="91440" bIns="45720" rtlCol="0" anchor="b">
            <a:noAutofit/>
          </a:bodyPr>
          <a:lstStyle/>
          <a:p>
            <a:r>
              <a:rPr lang="en-US" sz="2800">
                <a:latin typeface="Garamond"/>
              </a:rPr>
              <a:t>How is their work still relevant?</a:t>
            </a:r>
          </a:p>
        </p:txBody>
      </p:sp>
      <p:sp>
        <p:nvSpPr>
          <p:cNvPr id="4" name="Content Placeholder 3">
            <a:extLst>
              <a:ext uri="{FF2B5EF4-FFF2-40B4-BE49-F238E27FC236}">
                <a16:creationId xmlns:a16="http://schemas.microsoft.com/office/drawing/2014/main" id="{5D97DACF-560C-C9FD-7373-56EF35DCD676}"/>
              </a:ext>
            </a:extLst>
          </p:cNvPr>
          <p:cNvSpPr>
            <a:spLocks noGrp="1"/>
          </p:cNvSpPr>
          <p:nvPr>
            <p:ph sz="half" idx="2"/>
          </p:nvPr>
        </p:nvSpPr>
        <p:spPr>
          <a:xfrm>
            <a:off x="667260" y="1728697"/>
            <a:ext cx="4424541" cy="4676626"/>
          </a:xfrm>
        </p:spPr>
        <p:txBody>
          <a:bodyPr vert="horz" lIns="91440" tIns="45720" rIns="91440" bIns="45720" rtlCol="0" anchor="t">
            <a:normAutofit lnSpcReduction="10000"/>
          </a:bodyPr>
          <a:lstStyle/>
          <a:p>
            <a:pPr marL="0" indent="0">
              <a:buNone/>
            </a:pPr>
            <a:r>
              <a:rPr lang="en-US">
                <a:latin typeface="Garamond"/>
              </a:rPr>
              <a:t>Cray's work is still relevant because he invented 12 computers that was created in 1953- 1993 some were cancelled and some were not produced, Cray along with William Norris became irritated with ERA, then in 1957 they founded a new company Control data Corporation to help them create more technology for the future generation.</a:t>
            </a:r>
          </a:p>
        </p:txBody>
      </p:sp>
      <p:pic>
        <p:nvPicPr>
          <p:cNvPr id="2" name="Content Placeholder 1" descr="undefined">
            <a:extLst>
              <a:ext uri="{FF2B5EF4-FFF2-40B4-BE49-F238E27FC236}">
                <a16:creationId xmlns:a16="http://schemas.microsoft.com/office/drawing/2014/main" id="{291F97C9-D8D6-633F-A898-FE98C1C89159}"/>
              </a:ext>
            </a:extLst>
          </p:cNvPr>
          <p:cNvPicPr>
            <a:picLocks noGrp="1" noChangeAspect="1"/>
          </p:cNvPicPr>
          <p:nvPr>
            <p:ph sz="quarter" idx="4"/>
          </p:nvPr>
        </p:nvPicPr>
        <p:blipFill>
          <a:blip r:embed="rId2"/>
          <a:stretch>
            <a:fillRect/>
          </a:stretch>
        </p:blipFill>
        <p:spPr>
          <a:xfrm>
            <a:off x="5611842" y="1042174"/>
            <a:ext cx="3126868" cy="1894977"/>
          </a:xfrm>
        </p:spPr>
      </p:pic>
      <p:sp>
        <p:nvSpPr>
          <p:cNvPr id="8" name="TextBox 7">
            <a:extLst>
              <a:ext uri="{FF2B5EF4-FFF2-40B4-BE49-F238E27FC236}">
                <a16:creationId xmlns:a16="http://schemas.microsoft.com/office/drawing/2014/main" id="{67B32A9E-F912-8AFA-C908-A1F241B98BD3}"/>
              </a:ext>
            </a:extLst>
          </p:cNvPr>
          <p:cNvSpPr txBox="1"/>
          <p:nvPr/>
        </p:nvSpPr>
        <p:spPr>
          <a:xfrm>
            <a:off x="9002218" y="897484"/>
            <a:ext cx="2886418"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CDC 1604 is the first invention that Seymour Cray invented with his team CDC, CDC 1604 was the first commercially successful transistorized computers.</a:t>
            </a:r>
          </a:p>
        </p:txBody>
      </p:sp>
      <p:sp>
        <p:nvSpPr>
          <p:cNvPr id="10" name="TextBox 9">
            <a:extLst>
              <a:ext uri="{FF2B5EF4-FFF2-40B4-BE49-F238E27FC236}">
                <a16:creationId xmlns:a16="http://schemas.microsoft.com/office/drawing/2014/main" id="{09F7E553-2E45-2111-B6DF-4D5A47D78A69}"/>
              </a:ext>
            </a:extLst>
          </p:cNvPr>
          <p:cNvSpPr txBox="1"/>
          <p:nvPr/>
        </p:nvSpPr>
        <p:spPr>
          <a:xfrm>
            <a:off x="9004040" y="3567110"/>
            <a:ext cx="251295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CDC 7600 was created by Seymour to extend the control data's power of the supercomputer field into the 1970's.</a:t>
            </a:r>
          </a:p>
        </p:txBody>
      </p:sp>
      <p:pic>
        <p:nvPicPr>
          <p:cNvPr id="11" name="Picture 10" descr="undefined">
            <a:extLst>
              <a:ext uri="{FF2B5EF4-FFF2-40B4-BE49-F238E27FC236}">
                <a16:creationId xmlns:a16="http://schemas.microsoft.com/office/drawing/2014/main" id="{7A38F2D3-65AC-046B-438E-2D064AE6D23C}"/>
              </a:ext>
            </a:extLst>
          </p:cNvPr>
          <p:cNvPicPr>
            <a:picLocks noChangeAspect="1"/>
          </p:cNvPicPr>
          <p:nvPr/>
        </p:nvPicPr>
        <p:blipFill>
          <a:blip r:embed="rId3"/>
          <a:stretch>
            <a:fillRect/>
          </a:stretch>
        </p:blipFill>
        <p:spPr>
          <a:xfrm>
            <a:off x="5615797" y="3776587"/>
            <a:ext cx="3145764" cy="1677089"/>
          </a:xfrm>
          <a:prstGeom prst="rect">
            <a:avLst/>
          </a:prstGeom>
        </p:spPr>
      </p:pic>
    </p:spTree>
    <p:extLst>
      <p:ext uri="{BB962C8B-B14F-4D97-AF65-F5344CB8AC3E}">
        <p14:creationId xmlns:p14="http://schemas.microsoft.com/office/powerpoint/2010/main" val="76852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933F8-E50C-2C1B-7A66-0185A069DE17}"/>
              </a:ext>
            </a:extLst>
          </p:cNvPr>
          <p:cNvSpPr>
            <a:spLocks noGrp="1"/>
          </p:cNvSpPr>
          <p:nvPr>
            <p:ph type="title"/>
          </p:nvPr>
        </p:nvSpPr>
        <p:spPr/>
        <p:txBody>
          <a:bodyPr/>
          <a:lstStyle/>
          <a:p>
            <a:r>
              <a:rPr lang="en-US">
                <a:latin typeface="Garamond"/>
              </a:rPr>
              <a:t>Importance of File Management:</a:t>
            </a:r>
          </a:p>
        </p:txBody>
      </p:sp>
      <p:sp>
        <p:nvSpPr>
          <p:cNvPr id="4" name="Content Placeholder 3">
            <a:extLst>
              <a:ext uri="{FF2B5EF4-FFF2-40B4-BE49-F238E27FC236}">
                <a16:creationId xmlns:a16="http://schemas.microsoft.com/office/drawing/2014/main" id="{18F67B86-8E71-554B-D39F-7C6D9C447630}"/>
              </a:ext>
            </a:extLst>
          </p:cNvPr>
          <p:cNvSpPr>
            <a:spLocks noGrp="1"/>
          </p:cNvSpPr>
          <p:nvPr>
            <p:ph sz="half" idx="2"/>
          </p:nvPr>
        </p:nvSpPr>
        <p:spPr>
          <a:xfrm>
            <a:off x="839788" y="1944359"/>
            <a:ext cx="10520541" cy="4245304"/>
          </a:xfrm>
        </p:spPr>
        <p:txBody>
          <a:bodyPr vert="horz" lIns="91440" tIns="45720" rIns="91440" bIns="45720" rtlCol="0" anchor="t">
            <a:normAutofit/>
          </a:bodyPr>
          <a:lstStyle/>
          <a:p>
            <a:pPr marL="0" indent="0">
              <a:buNone/>
            </a:pPr>
            <a:r>
              <a:rPr lang="en-US" sz="4000">
                <a:latin typeface="Garamond"/>
              </a:rPr>
              <a:t>The importance of file management is important because it reduces the time students or employees their find their documents, file management can also be confusing when you don’t name your document the assignment that you completed, with your name so the reader could know who and what assignment that was handed in.</a:t>
            </a:r>
          </a:p>
        </p:txBody>
      </p:sp>
    </p:spTree>
    <p:extLst>
      <p:ext uri="{BB962C8B-B14F-4D97-AF65-F5344CB8AC3E}">
        <p14:creationId xmlns:p14="http://schemas.microsoft.com/office/powerpoint/2010/main" val="992171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FFF2-7925-2640-BD37-76CB9EF1CA92}"/>
              </a:ext>
            </a:extLst>
          </p:cNvPr>
          <p:cNvSpPr>
            <a:spLocks noGrp="1"/>
          </p:cNvSpPr>
          <p:nvPr>
            <p:ph type="title"/>
          </p:nvPr>
        </p:nvSpPr>
        <p:spPr>
          <a:xfrm>
            <a:off x="838200" y="365125"/>
            <a:ext cx="10515600" cy="1785638"/>
          </a:xfrm>
        </p:spPr>
        <p:txBody>
          <a:bodyPr>
            <a:noAutofit/>
          </a:bodyPr>
          <a:lstStyle/>
          <a:p>
            <a:r>
              <a:rPr lang="en-US" sz="4800">
                <a:latin typeface="Garamond"/>
              </a:rPr>
              <a:t>Summary – Key takeaways from their research.</a:t>
            </a:r>
          </a:p>
        </p:txBody>
      </p:sp>
      <p:sp>
        <p:nvSpPr>
          <p:cNvPr id="3" name="Content Placeholder 2">
            <a:extLst>
              <a:ext uri="{FF2B5EF4-FFF2-40B4-BE49-F238E27FC236}">
                <a16:creationId xmlns:a16="http://schemas.microsoft.com/office/drawing/2014/main" id="{8C765D4F-65EF-BADC-E347-061CD17EDF39}"/>
              </a:ext>
            </a:extLst>
          </p:cNvPr>
          <p:cNvSpPr>
            <a:spLocks noGrp="1"/>
          </p:cNvSpPr>
          <p:nvPr>
            <p:ph idx="1"/>
          </p:nvPr>
        </p:nvSpPr>
        <p:spPr>
          <a:xfrm>
            <a:off x="838200" y="2400719"/>
            <a:ext cx="10515600" cy="3776244"/>
          </a:xfrm>
        </p:spPr>
        <p:txBody>
          <a:bodyPr vert="horz" lIns="91440" tIns="45720" rIns="91440" bIns="45720" rtlCol="0" anchor="t">
            <a:normAutofit/>
          </a:bodyPr>
          <a:lstStyle/>
          <a:p>
            <a:pPr marL="0" indent="0">
              <a:buNone/>
            </a:pPr>
            <a:r>
              <a:rPr lang="en-US" sz="4400">
                <a:latin typeface="Garamond"/>
              </a:rPr>
              <a:t>Cray was an inventor that helped and created some of the technology from the past around 1953-1993. Cray created the fastest computer that was called supercomputer that helped with business and commercial .</a:t>
            </a:r>
          </a:p>
        </p:txBody>
      </p:sp>
    </p:spTree>
    <p:extLst>
      <p:ext uri="{BB962C8B-B14F-4D97-AF65-F5344CB8AC3E}">
        <p14:creationId xmlns:p14="http://schemas.microsoft.com/office/powerpoint/2010/main" val="14087153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7</Slides>
  <Notes>0</Notes>
  <HiddenSlides>0</HiddenSlide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Seymour Cray</vt:lpstr>
      <vt:lpstr>    Seymour Cray</vt:lpstr>
      <vt:lpstr>Why is Seymour Cray important?</vt:lpstr>
      <vt:lpstr>PowerPoint Presentation</vt:lpstr>
      <vt:lpstr>PowerPoint Presentation</vt:lpstr>
      <vt:lpstr>Importance of File Management:</vt:lpstr>
      <vt:lpstr>Summary – Key takeaways from their research.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1</cp:revision>
  <dcterms:created xsi:type="dcterms:W3CDTF">2025-01-29T21:05:29Z</dcterms:created>
  <dcterms:modified xsi:type="dcterms:W3CDTF">2025-01-30T22:51:56Z</dcterms:modified>
</cp:coreProperties>
</file>