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85800" y="1628775"/>
            <a:ext cx="7905115" cy="155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4875" y="1828165"/>
            <a:ext cx="2311400" cy="1152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左侧（</a:t>
            </a:r>
            <a:r>
              <a:rPr lang="en-US" altLang="zh-CN">
                <a:solidFill>
                  <a:schemeClr val="tx1"/>
                </a:solidFill>
              </a:rPr>
              <a:t>eg:</a:t>
            </a:r>
            <a:r>
              <a:rPr lang="zh-CN" altLang="en-US">
                <a:solidFill>
                  <a:schemeClr val="tx1"/>
                </a:solidFill>
              </a:rPr>
              <a:t>返回）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midea-header__hd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95980" y="1828165"/>
            <a:ext cx="2372360" cy="1152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标题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midea-header__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26150" y="1828165"/>
            <a:ext cx="2329815" cy="11525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右侧（</a:t>
            </a:r>
            <a:r>
              <a:rPr lang="en-US" altLang="zh-CN">
                <a:solidFill>
                  <a:schemeClr val="tx1"/>
                </a:solidFill>
              </a:rPr>
              <a:t>eg:</a:t>
            </a:r>
            <a:r>
              <a:rPr lang="zh-CN" altLang="en-US">
                <a:solidFill>
                  <a:schemeClr val="tx1"/>
                </a:solidFill>
              </a:rPr>
              <a:t>编辑）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midea-header__</a:t>
            </a:r>
            <a:r>
              <a:rPr lang="en-US" altLang="zh-CN">
                <a:solidFill>
                  <a:schemeClr val="tx1"/>
                </a:solidFill>
              </a:rPr>
              <a:t>ft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/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sela</dc:creator>
  <cp:lastModifiedBy>sela</cp:lastModifiedBy>
  <cp:revision>7</cp:revision>
  <dcterms:created xsi:type="dcterms:W3CDTF">2017-06-11T11:54:31Z</dcterms:created>
  <dcterms:modified xsi:type="dcterms:W3CDTF">2017-06-11T11:57:29Z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