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57" r:id="rId3"/>
    <p:sldId id="258" r:id="rId4"/>
    <p:sldId id="259" r:id="rId5"/>
    <p:sldId id="261" r:id="rId6"/>
    <p:sldId id="260" r:id="rId7"/>
    <p:sldId id="262" r:id="rId8"/>
    <p:sldId id="263" r:id="rId9"/>
    <p:sldId id="265" r:id="rId10"/>
    <p:sldId id="266" r:id="rId11"/>
    <p:sldId id="267" r:id="rId12"/>
    <p:sldId id="264"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F7A933-1ED4-45FC-8A4C-2D00B83F6F96}" type="datetimeFigureOut">
              <a:rPr lang="de-DE" smtClean="0"/>
              <a:t>27.04.2020</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CEBA4B-10D8-47D5-9A35-D669A2633D51}" type="slidenum">
              <a:rPr lang="de-DE" smtClean="0"/>
              <a:t>‹Nr.›</a:t>
            </a:fld>
            <a:endParaRPr lang="de-DE"/>
          </a:p>
        </p:txBody>
      </p:sp>
    </p:spTree>
    <p:extLst>
      <p:ext uri="{BB962C8B-B14F-4D97-AF65-F5344CB8AC3E}">
        <p14:creationId xmlns:p14="http://schemas.microsoft.com/office/powerpoint/2010/main" val="8013152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F472B64-4259-4B5A-8849-F73DA4C4BE81}"/>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0F2ED22C-C2F4-4855-879F-A004264FC3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C861B98E-B451-4D77-8C76-3EADD15B81CF}"/>
              </a:ext>
            </a:extLst>
          </p:cNvPr>
          <p:cNvSpPr>
            <a:spLocks noGrp="1"/>
          </p:cNvSpPr>
          <p:nvPr>
            <p:ph type="dt" sz="half" idx="10"/>
          </p:nvPr>
        </p:nvSpPr>
        <p:spPr/>
        <p:txBody>
          <a:bodyPr/>
          <a:lstStyle/>
          <a:p>
            <a:fld id="{0497EE71-24AF-4659-860E-C310242B0A10}" type="datetime1">
              <a:rPr lang="de-DE" smtClean="0"/>
              <a:t>27.04.2020</a:t>
            </a:fld>
            <a:endParaRPr lang="de-DE"/>
          </a:p>
        </p:txBody>
      </p:sp>
      <p:sp>
        <p:nvSpPr>
          <p:cNvPr id="5" name="Fußzeilenplatzhalter 4">
            <a:extLst>
              <a:ext uri="{FF2B5EF4-FFF2-40B4-BE49-F238E27FC236}">
                <a16:creationId xmlns:a16="http://schemas.microsoft.com/office/drawing/2014/main" id="{6DA0AD62-6EBD-433D-A59A-485A95158170}"/>
              </a:ext>
            </a:extLst>
          </p:cNvPr>
          <p:cNvSpPr>
            <a:spLocks noGrp="1"/>
          </p:cNvSpPr>
          <p:nvPr>
            <p:ph type="ftr" sz="quarter" idx="11"/>
          </p:nvPr>
        </p:nvSpPr>
        <p:spPr/>
        <p:txBody>
          <a:bodyPr/>
          <a:lstStyle/>
          <a:p>
            <a:r>
              <a:rPr lang="de-DE"/>
              <a:t>StudiKalender Meilenstein I </a:t>
            </a:r>
          </a:p>
        </p:txBody>
      </p:sp>
      <p:sp>
        <p:nvSpPr>
          <p:cNvPr id="6" name="Foliennummernplatzhalter 5">
            <a:extLst>
              <a:ext uri="{FF2B5EF4-FFF2-40B4-BE49-F238E27FC236}">
                <a16:creationId xmlns:a16="http://schemas.microsoft.com/office/drawing/2014/main" id="{47D766A7-E734-40CA-B302-E0D17F14D94F}"/>
              </a:ext>
            </a:extLst>
          </p:cNvPr>
          <p:cNvSpPr>
            <a:spLocks noGrp="1"/>
          </p:cNvSpPr>
          <p:nvPr>
            <p:ph type="sldNum" sz="quarter" idx="12"/>
          </p:nvPr>
        </p:nvSpPr>
        <p:spPr/>
        <p:txBody>
          <a:bodyPr/>
          <a:lstStyle/>
          <a:p>
            <a:fld id="{C70BC103-5EF3-4B95-AA4F-0345511E8D74}" type="slidenum">
              <a:rPr lang="de-DE" smtClean="0"/>
              <a:t>‹Nr.›</a:t>
            </a:fld>
            <a:endParaRPr lang="de-DE"/>
          </a:p>
        </p:txBody>
      </p:sp>
    </p:spTree>
    <p:extLst>
      <p:ext uri="{BB962C8B-B14F-4D97-AF65-F5344CB8AC3E}">
        <p14:creationId xmlns:p14="http://schemas.microsoft.com/office/powerpoint/2010/main" val="8334561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9705715-A2DD-4933-8662-7FDBE9BF6893}"/>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DDF04E27-CAA6-48F5-A0E5-81B0F6BFCE05}"/>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932E76BA-766F-446E-9FA8-DA69086458DA}"/>
              </a:ext>
            </a:extLst>
          </p:cNvPr>
          <p:cNvSpPr>
            <a:spLocks noGrp="1"/>
          </p:cNvSpPr>
          <p:nvPr>
            <p:ph type="dt" sz="half" idx="10"/>
          </p:nvPr>
        </p:nvSpPr>
        <p:spPr/>
        <p:txBody>
          <a:bodyPr/>
          <a:lstStyle/>
          <a:p>
            <a:fld id="{B0C0D599-52C6-4648-A23F-20F685F6CA4B}" type="datetime1">
              <a:rPr lang="de-DE" smtClean="0"/>
              <a:t>27.04.2020</a:t>
            </a:fld>
            <a:endParaRPr lang="de-DE"/>
          </a:p>
        </p:txBody>
      </p:sp>
      <p:sp>
        <p:nvSpPr>
          <p:cNvPr id="5" name="Fußzeilenplatzhalter 4">
            <a:extLst>
              <a:ext uri="{FF2B5EF4-FFF2-40B4-BE49-F238E27FC236}">
                <a16:creationId xmlns:a16="http://schemas.microsoft.com/office/drawing/2014/main" id="{061D8C03-A443-4970-A4A4-D4075DE5B7F9}"/>
              </a:ext>
            </a:extLst>
          </p:cNvPr>
          <p:cNvSpPr>
            <a:spLocks noGrp="1"/>
          </p:cNvSpPr>
          <p:nvPr>
            <p:ph type="ftr" sz="quarter" idx="11"/>
          </p:nvPr>
        </p:nvSpPr>
        <p:spPr/>
        <p:txBody>
          <a:bodyPr/>
          <a:lstStyle/>
          <a:p>
            <a:r>
              <a:rPr lang="de-DE"/>
              <a:t>StudiKalender Meilenstein I </a:t>
            </a:r>
          </a:p>
        </p:txBody>
      </p:sp>
      <p:sp>
        <p:nvSpPr>
          <p:cNvPr id="6" name="Foliennummernplatzhalter 5">
            <a:extLst>
              <a:ext uri="{FF2B5EF4-FFF2-40B4-BE49-F238E27FC236}">
                <a16:creationId xmlns:a16="http://schemas.microsoft.com/office/drawing/2014/main" id="{5AAA9AFB-2C86-4927-9681-2863AE8735F2}"/>
              </a:ext>
            </a:extLst>
          </p:cNvPr>
          <p:cNvSpPr>
            <a:spLocks noGrp="1"/>
          </p:cNvSpPr>
          <p:nvPr>
            <p:ph type="sldNum" sz="quarter" idx="12"/>
          </p:nvPr>
        </p:nvSpPr>
        <p:spPr/>
        <p:txBody>
          <a:bodyPr/>
          <a:lstStyle/>
          <a:p>
            <a:fld id="{C70BC103-5EF3-4B95-AA4F-0345511E8D74}" type="slidenum">
              <a:rPr lang="de-DE" smtClean="0"/>
              <a:t>‹Nr.›</a:t>
            </a:fld>
            <a:endParaRPr lang="de-DE"/>
          </a:p>
        </p:txBody>
      </p:sp>
    </p:spTree>
    <p:extLst>
      <p:ext uri="{BB962C8B-B14F-4D97-AF65-F5344CB8AC3E}">
        <p14:creationId xmlns:p14="http://schemas.microsoft.com/office/powerpoint/2010/main" val="33157792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1A99667E-692C-4444-81FA-1F8734F024CF}"/>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D86795D6-AA87-4DA1-AAFF-863697102654}"/>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F9691EB1-2187-4380-8627-F8ADB5D9A0EC}"/>
              </a:ext>
            </a:extLst>
          </p:cNvPr>
          <p:cNvSpPr>
            <a:spLocks noGrp="1"/>
          </p:cNvSpPr>
          <p:nvPr>
            <p:ph type="dt" sz="half" idx="10"/>
          </p:nvPr>
        </p:nvSpPr>
        <p:spPr/>
        <p:txBody>
          <a:bodyPr/>
          <a:lstStyle/>
          <a:p>
            <a:fld id="{DA820C47-B0E0-4902-ACDA-3B99A2F74FAA}" type="datetime1">
              <a:rPr lang="de-DE" smtClean="0"/>
              <a:t>27.04.2020</a:t>
            </a:fld>
            <a:endParaRPr lang="de-DE"/>
          </a:p>
        </p:txBody>
      </p:sp>
      <p:sp>
        <p:nvSpPr>
          <p:cNvPr id="5" name="Fußzeilenplatzhalter 4">
            <a:extLst>
              <a:ext uri="{FF2B5EF4-FFF2-40B4-BE49-F238E27FC236}">
                <a16:creationId xmlns:a16="http://schemas.microsoft.com/office/drawing/2014/main" id="{A39B131E-CE14-45BB-97DE-C5837D6A2AFA}"/>
              </a:ext>
            </a:extLst>
          </p:cNvPr>
          <p:cNvSpPr>
            <a:spLocks noGrp="1"/>
          </p:cNvSpPr>
          <p:nvPr>
            <p:ph type="ftr" sz="quarter" idx="11"/>
          </p:nvPr>
        </p:nvSpPr>
        <p:spPr/>
        <p:txBody>
          <a:bodyPr/>
          <a:lstStyle/>
          <a:p>
            <a:r>
              <a:rPr lang="de-DE"/>
              <a:t>StudiKalender Meilenstein I </a:t>
            </a:r>
          </a:p>
        </p:txBody>
      </p:sp>
      <p:sp>
        <p:nvSpPr>
          <p:cNvPr id="6" name="Foliennummernplatzhalter 5">
            <a:extLst>
              <a:ext uri="{FF2B5EF4-FFF2-40B4-BE49-F238E27FC236}">
                <a16:creationId xmlns:a16="http://schemas.microsoft.com/office/drawing/2014/main" id="{4BCB1CAA-3C53-4FA9-AC80-A38ADE075F11}"/>
              </a:ext>
            </a:extLst>
          </p:cNvPr>
          <p:cNvSpPr>
            <a:spLocks noGrp="1"/>
          </p:cNvSpPr>
          <p:nvPr>
            <p:ph type="sldNum" sz="quarter" idx="12"/>
          </p:nvPr>
        </p:nvSpPr>
        <p:spPr/>
        <p:txBody>
          <a:bodyPr/>
          <a:lstStyle/>
          <a:p>
            <a:fld id="{C70BC103-5EF3-4B95-AA4F-0345511E8D74}" type="slidenum">
              <a:rPr lang="de-DE" smtClean="0"/>
              <a:t>‹Nr.›</a:t>
            </a:fld>
            <a:endParaRPr lang="de-DE"/>
          </a:p>
        </p:txBody>
      </p:sp>
    </p:spTree>
    <p:extLst>
      <p:ext uri="{BB962C8B-B14F-4D97-AF65-F5344CB8AC3E}">
        <p14:creationId xmlns:p14="http://schemas.microsoft.com/office/powerpoint/2010/main" val="12248442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6862A2C-11F0-4D8C-85D0-CE012A88384F}"/>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028EE288-0A83-4E2A-BB4A-E379CB10E953}"/>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7AEABA83-EF7D-459F-99A0-54F288D4C681}"/>
              </a:ext>
            </a:extLst>
          </p:cNvPr>
          <p:cNvSpPr>
            <a:spLocks noGrp="1"/>
          </p:cNvSpPr>
          <p:nvPr>
            <p:ph type="dt" sz="half" idx="10"/>
          </p:nvPr>
        </p:nvSpPr>
        <p:spPr/>
        <p:txBody>
          <a:bodyPr/>
          <a:lstStyle/>
          <a:p>
            <a:fld id="{5A8CDCBA-168B-485E-BB9C-6074F3809533}" type="datetime1">
              <a:rPr lang="de-DE" smtClean="0"/>
              <a:t>27.04.2020</a:t>
            </a:fld>
            <a:endParaRPr lang="de-DE"/>
          </a:p>
        </p:txBody>
      </p:sp>
      <p:sp>
        <p:nvSpPr>
          <p:cNvPr id="5" name="Fußzeilenplatzhalter 4">
            <a:extLst>
              <a:ext uri="{FF2B5EF4-FFF2-40B4-BE49-F238E27FC236}">
                <a16:creationId xmlns:a16="http://schemas.microsoft.com/office/drawing/2014/main" id="{EFBB489F-3137-4BC9-B5A5-BEEA293DF263}"/>
              </a:ext>
            </a:extLst>
          </p:cNvPr>
          <p:cNvSpPr>
            <a:spLocks noGrp="1"/>
          </p:cNvSpPr>
          <p:nvPr>
            <p:ph type="ftr" sz="quarter" idx="11"/>
          </p:nvPr>
        </p:nvSpPr>
        <p:spPr/>
        <p:txBody>
          <a:bodyPr/>
          <a:lstStyle/>
          <a:p>
            <a:r>
              <a:rPr lang="de-DE"/>
              <a:t>StudiKalender Meilenstein I </a:t>
            </a:r>
          </a:p>
        </p:txBody>
      </p:sp>
      <p:sp>
        <p:nvSpPr>
          <p:cNvPr id="6" name="Foliennummernplatzhalter 5">
            <a:extLst>
              <a:ext uri="{FF2B5EF4-FFF2-40B4-BE49-F238E27FC236}">
                <a16:creationId xmlns:a16="http://schemas.microsoft.com/office/drawing/2014/main" id="{3F51BDCF-BA92-4DA2-B165-9364D21F24C0}"/>
              </a:ext>
            </a:extLst>
          </p:cNvPr>
          <p:cNvSpPr>
            <a:spLocks noGrp="1"/>
          </p:cNvSpPr>
          <p:nvPr>
            <p:ph type="sldNum" sz="quarter" idx="12"/>
          </p:nvPr>
        </p:nvSpPr>
        <p:spPr/>
        <p:txBody>
          <a:bodyPr/>
          <a:lstStyle/>
          <a:p>
            <a:fld id="{C70BC103-5EF3-4B95-AA4F-0345511E8D74}" type="slidenum">
              <a:rPr lang="de-DE" smtClean="0"/>
              <a:t>‹Nr.›</a:t>
            </a:fld>
            <a:endParaRPr lang="de-DE"/>
          </a:p>
        </p:txBody>
      </p:sp>
    </p:spTree>
    <p:extLst>
      <p:ext uri="{BB962C8B-B14F-4D97-AF65-F5344CB8AC3E}">
        <p14:creationId xmlns:p14="http://schemas.microsoft.com/office/powerpoint/2010/main" val="8601404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701C029-575F-4157-BE8A-563FD516E30D}"/>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FF54560B-C66E-4C3C-A0D6-FCA280C30B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208C7EB6-ED7D-467D-8851-BEBBACB0202F}"/>
              </a:ext>
            </a:extLst>
          </p:cNvPr>
          <p:cNvSpPr>
            <a:spLocks noGrp="1"/>
          </p:cNvSpPr>
          <p:nvPr>
            <p:ph type="dt" sz="half" idx="10"/>
          </p:nvPr>
        </p:nvSpPr>
        <p:spPr/>
        <p:txBody>
          <a:bodyPr/>
          <a:lstStyle/>
          <a:p>
            <a:fld id="{981EF891-8B36-4ACB-8D76-EA13112904B8}" type="datetime1">
              <a:rPr lang="de-DE" smtClean="0"/>
              <a:t>27.04.2020</a:t>
            </a:fld>
            <a:endParaRPr lang="de-DE"/>
          </a:p>
        </p:txBody>
      </p:sp>
      <p:sp>
        <p:nvSpPr>
          <p:cNvPr id="5" name="Fußzeilenplatzhalter 4">
            <a:extLst>
              <a:ext uri="{FF2B5EF4-FFF2-40B4-BE49-F238E27FC236}">
                <a16:creationId xmlns:a16="http://schemas.microsoft.com/office/drawing/2014/main" id="{E2469FDB-6EBE-45D6-9495-A574C36A4D8C}"/>
              </a:ext>
            </a:extLst>
          </p:cNvPr>
          <p:cNvSpPr>
            <a:spLocks noGrp="1"/>
          </p:cNvSpPr>
          <p:nvPr>
            <p:ph type="ftr" sz="quarter" idx="11"/>
          </p:nvPr>
        </p:nvSpPr>
        <p:spPr/>
        <p:txBody>
          <a:bodyPr/>
          <a:lstStyle/>
          <a:p>
            <a:r>
              <a:rPr lang="de-DE"/>
              <a:t>StudiKalender Meilenstein I </a:t>
            </a:r>
          </a:p>
        </p:txBody>
      </p:sp>
      <p:sp>
        <p:nvSpPr>
          <p:cNvPr id="6" name="Foliennummernplatzhalter 5">
            <a:extLst>
              <a:ext uri="{FF2B5EF4-FFF2-40B4-BE49-F238E27FC236}">
                <a16:creationId xmlns:a16="http://schemas.microsoft.com/office/drawing/2014/main" id="{96D229E0-ACF0-4674-B61A-918FC8A78AF4}"/>
              </a:ext>
            </a:extLst>
          </p:cNvPr>
          <p:cNvSpPr>
            <a:spLocks noGrp="1"/>
          </p:cNvSpPr>
          <p:nvPr>
            <p:ph type="sldNum" sz="quarter" idx="12"/>
          </p:nvPr>
        </p:nvSpPr>
        <p:spPr/>
        <p:txBody>
          <a:bodyPr/>
          <a:lstStyle/>
          <a:p>
            <a:fld id="{C70BC103-5EF3-4B95-AA4F-0345511E8D74}" type="slidenum">
              <a:rPr lang="de-DE" smtClean="0"/>
              <a:t>‹Nr.›</a:t>
            </a:fld>
            <a:endParaRPr lang="de-DE"/>
          </a:p>
        </p:txBody>
      </p:sp>
    </p:spTree>
    <p:extLst>
      <p:ext uri="{BB962C8B-B14F-4D97-AF65-F5344CB8AC3E}">
        <p14:creationId xmlns:p14="http://schemas.microsoft.com/office/powerpoint/2010/main" val="38772916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BB207CB-AFC4-4728-965C-948A6AC3CF2F}"/>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3F0321AF-2A4F-4969-AAEF-57755D0099E6}"/>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0F066B0A-F589-4C9A-9FB0-6925DFBADCAC}"/>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37DB47D7-75E1-4589-8204-C329DADE0DA8}"/>
              </a:ext>
            </a:extLst>
          </p:cNvPr>
          <p:cNvSpPr>
            <a:spLocks noGrp="1"/>
          </p:cNvSpPr>
          <p:nvPr>
            <p:ph type="dt" sz="half" idx="10"/>
          </p:nvPr>
        </p:nvSpPr>
        <p:spPr/>
        <p:txBody>
          <a:bodyPr/>
          <a:lstStyle/>
          <a:p>
            <a:fld id="{F416CB5D-2748-4906-820F-3A053A858321}" type="datetime1">
              <a:rPr lang="de-DE" smtClean="0"/>
              <a:t>27.04.2020</a:t>
            </a:fld>
            <a:endParaRPr lang="de-DE"/>
          </a:p>
        </p:txBody>
      </p:sp>
      <p:sp>
        <p:nvSpPr>
          <p:cNvPr id="6" name="Fußzeilenplatzhalter 5">
            <a:extLst>
              <a:ext uri="{FF2B5EF4-FFF2-40B4-BE49-F238E27FC236}">
                <a16:creationId xmlns:a16="http://schemas.microsoft.com/office/drawing/2014/main" id="{273CA41A-8AF6-4A03-9F4C-E73C30089333}"/>
              </a:ext>
            </a:extLst>
          </p:cNvPr>
          <p:cNvSpPr>
            <a:spLocks noGrp="1"/>
          </p:cNvSpPr>
          <p:nvPr>
            <p:ph type="ftr" sz="quarter" idx="11"/>
          </p:nvPr>
        </p:nvSpPr>
        <p:spPr/>
        <p:txBody>
          <a:bodyPr/>
          <a:lstStyle/>
          <a:p>
            <a:r>
              <a:rPr lang="de-DE"/>
              <a:t>StudiKalender Meilenstein I </a:t>
            </a:r>
          </a:p>
        </p:txBody>
      </p:sp>
      <p:sp>
        <p:nvSpPr>
          <p:cNvPr id="7" name="Foliennummernplatzhalter 6">
            <a:extLst>
              <a:ext uri="{FF2B5EF4-FFF2-40B4-BE49-F238E27FC236}">
                <a16:creationId xmlns:a16="http://schemas.microsoft.com/office/drawing/2014/main" id="{2AF5083B-70FD-442B-BE02-6F5330AC5151}"/>
              </a:ext>
            </a:extLst>
          </p:cNvPr>
          <p:cNvSpPr>
            <a:spLocks noGrp="1"/>
          </p:cNvSpPr>
          <p:nvPr>
            <p:ph type="sldNum" sz="quarter" idx="12"/>
          </p:nvPr>
        </p:nvSpPr>
        <p:spPr/>
        <p:txBody>
          <a:bodyPr/>
          <a:lstStyle/>
          <a:p>
            <a:fld id="{C70BC103-5EF3-4B95-AA4F-0345511E8D74}" type="slidenum">
              <a:rPr lang="de-DE" smtClean="0"/>
              <a:t>‹Nr.›</a:t>
            </a:fld>
            <a:endParaRPr lang="de-DE"/>
          </a:p>
        </p:txBody>
      </p:sp>
    </p:spTree>
    <p:extLst>
      <p:ext uri="{BB962C8B-B14F-4D97-AF65-F5344CB8AC3E}">
        <p14:creationId xmlns:p14="http://schemas.microsoft.com/office/powerpoint/2010/main" val="15559082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68C9A08-274D-4C89-A3AD-2911ABE41907}"/>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0604384E-0860-43ED-96CA-124AC3999E8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4AF96551-B58E-4F4D-804B-350CB6757318}"/>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DF2DCDD8-1649-4410-9F89-8252A676285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037EBD94-1661-4998-99DF-C20960560E41}"/>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3E8D1A5F-E2C1-49FF-9DE5-C7B6A07C3BD5}"/>
              </a:ext>
            </a:extLst>
          </p:cNvPr>
          <p:cNvSpPr>
            <a:spLocks noGrp="1"/>
          </p:cNvSpPr>
          <p:nvPr>
            <p:ph type="dt" sz="half" idx="10"/>
          </p:nvPr>
        </p:nvSpPr>
        <p:spPr/>
        <p:txBody>
          <a:bodyPr/>
          <a:lstStyle/>
          <a:p>
            <a:fld id="{63401E92-5577-4C0C-9766-3E4BA51B3F54}" type="datetime1">
              <a:rPr lang="de-DE" smtClean="0"/>
              <a:t>27.04.2020</a:t>
            </a:fld>
            <a:endParaRPr lang="de-DE"/>
          </a:p>
        </p:txBody>
      </p:sp>
      <p:sp>
        <p:nvSpPr>
          <p:cNvPr id="8" name="Fußzeilenplatzhalter 7">
            <a:extLst>
              <a:ext uri="{FF2B5EF4-FFF2-40B4-BE49-F238E27FC236}">
                <a16:creationId xmlns:a16="http://schemas.microsoft.com/office/drawing/2014/main" id="{454D7C22-6F28-4EBA-B0A0-0C60023CCD02}"/>
              </a:ext>
            </a:extLst>
          </p:cNvPr>
          <p:cNvSpPr>
            <a:spLocks noGrp="1"/>
          </p:cNvSpPr>
          <p:nvPr>
            <p:ph type="ftr" sz="quarter" idx="11"/>
          </p:nvPr>
        </p:nvSpPr>
        <p:spPr/>
        <p:txBody>
          <a:bodyPr/>
          <a:lstStyle/>
          <a:p>
            <a:r>
              <a:rPr lang="de-DE"/>
              <a:t>StudiKalender Meilenstein I </a:t>
            </a:r>
          </a:p>
        </p:txBody>
      </p:sp>
      <p:sp>
        <p:nvSpPr>
          <p:cNvPr id="9" name="Foliennummernplatzhalter 8">
            <a:extLst>
              <a:ext uri="{FF2B5EF4-FFF2-40B4-BE49-F238E27FC236}">
                <a16:creationId xmlns:a16="http://schemas.microsoft.com/office/drawing/2014/main" id="{BD9AF9E8-ABE2-4A0B-A3C5-6527F68A9224}"/>
              </a:ext>
            </a:extLst>
          </p:cNvPr>
          <p:cNvSpPr>
            <a:spLocks noGrp="1"/>
          </p:cNvSpPr>
          <p:nvPr>
            <p:ph type="sldNum" sz="quarter" idx="12"/>
          </p:nvPr>
        </p:nvSpPr>
        <p:spPr/>
        <p:txBody>
          <a:bodyPr/>
          <a:lstStyle/>
          <a:p>
            <a:fld id="{C70BC103-5EF3-4B95-AA4F-0345511E8D74}" type="slidenum">
              <a:rPr lang="de-DE" smtClean="0"/>
              <a:t>‹Nr.›</a:t>
            </a:fld>
            <a:endParaRPr lang="de-DE"/>
          </a:p>
        </p:txBody>
      </p:sp>
    </p:spTree>
    <p:extLst>
      <p:ext uri="{BB962C8B-B14F-4D97-AF65-F5344CB8AC3E}">
        <p14:creationId xmlns:p14="http://schemas.microsoft.com/office/powerpoint/2010/main" val="13798566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EA66B81-AA3A-44B5-B35C-10D418A20FA7}"/>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92A0B275-F723-4D6C-A54F-680378883C06}"/>
              </a:ext>
            </a:extLst>
          </p:cNvPr>
          <p:cNvSpPr>
            <a:spLocks noGrp="1"/>
          </p:cNvSpPr>
          <p:nvPr>
            <p:ph type="dt" sz="half" idx="10"/>
          </p:nvPr>
        </p:nvSpPr>
        <p:spPr/>
        <p:txBody>
          <a:bodyPr/>
          <a:lstStyle/>
          <a:p>
            <a:fld id="{9B29F3CE-728B-4676-920A-33DFA20C330A}" type="datetime1">
              <a:rPr lang="de-DE" smtClean="0"/>
              <a:t>27.04.2020</a:t>
            </a:fld>
            <a:endParaRPr lang="de-DE"/>
          </a:p>
        </p:txBody>
      </p:sp>
      <p:sp>
        <p:nvSpPr>
          <p:cNvPr id="4" name="Fußzeilenplatzhalter 3">
            <a:extLst>
              <a:ext uri="{FF2B5EF4-FFF2-40B4-BE49-F238E27FC236}">
                <a16:creationId xmlns:a16="http://schemas.microsoft.com/office/drawing/2014/main" id="{6E7849F7-4B58-400C-BA5B-3126F39348CB}"/>
              </a:ext>
            </a:extLst>
          </p:cNvPr>
          <p:cNvSpPr>
            <a:spLocks noGrp="1"/>
          </p:cNvSpPr>
          <p:nvPr>
            <p:ph type="ftr" sz="quarter" idx="11"/>
          </p:nvPr>
        </p:nvSpPr>
        <p:spPr/>
        <p:txBody>
          <a:bodyPr/>
          <a:lstStyle/>
          <a:p>
            <a:r>
              <a:rPr lang="de-DE"/>
              <a:t>StudiKalender Meilenstein I </a:t>
            </a:r>
          </a:p>
        </p:txBody>
      </p:sp>
      <p:sp>
        <p:nvSpPr>
          <p:cNvPr id="5" name="Foliennummernplatzhalter 4">
            <a:extLst>
              <a:ext uri="{FF2B5EF4-FFF2-40B4-BE49-F238E27FC236}">
                <a16:creationId xmlns:a16="http://schemas.microsoft.com/office/drawing/2014/main" id="{5F5D1BAD-E924-4B5D-B3F1-B4DD28B274C3}"/>
              </a:ext>
            </a:extLst>
          </p:cNvPr>
          <p:cNvSpPr>
            <a:spLocks noGrp="1"/>
          </p:cNvSpPr>
          <p:nvPr>
            <p:ph type="sldNum" sz="quarter" idx="12"/>
          </p:nvPr>
        </p:nvSpPr>
        <p:spPr/>
        <p:txBody>
          <a:bodyPr/>
          <a:lstStyle/>
          <a:p>
            <a:fld id="{C70BC103-5EF3-4B95-AA4F-0345511E8D74}" type="slidenum">
              <a:rPr lang="de-DE" smtClean="0"/>
              <a:t>‹Nr.›</a:t>
            </a:fld>
            <a:endParaRPr lang="de-DE"/>
          </a:p>
        </p:txBody>
      </p:sp>
    </p:spTree>
    <p:extLst>
      <p:ext uri="{BB962C8B-B14F-4D97-AF65-F5344CB8AC3E}">
        <p14:creationId xmlns:p14="http://schemas.microsoft.com/office/powerpoint/2010/main" val="42026457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B608BB3C-CEEB-46D9-876C-0E0D752796DB}"/>
              </a:ext>
            </a:extLst>
          </p:cNvPr>
          <p:cNvSpPr>
            <a:spLocks noGrp="1"/>
          </p:cNvSpPr>
          <p:nvPr>
            <p:ph type="dt" sz="half" idx="10"/>
          </p:nvPr>
        </p:nvSpPr>
        <p:spPr/>
        <p:txBody>
          <a:bodyPr/>
          <a:lstStyle/>
          <a:p>
            <a:fld id="{1FF0C784-85D1-499F-833E-3A18B8C78749}" type="datetime1">
              <a:rPr lang="de-DE" smtClean="0"/>
              <a:t>27.04.2020</a:t>
            </a:fld>
            <a:endParaRPr lang="de-DE"/>
          </a:p>
        </p:txBody>
      </p:sp>
      <p:sp>
        <p:nvSpPr>
          <p:cNvPr id="3" name="Fußzeilenplatzhalter 2">
            <a:extLst>
              <a:ext uri="{FF2B5EF4-FFF2-40B4-BE49-F238E27FC236}">
                <a16:creationId xmlns:a16="http://schemas.microsoft.com/office/drawing/2014/main" id="{F63DDF24-57A6-470C-A9E4-2E97F05642C1}"/>
              </a:ext>
            </a:extLst>
          </p:cNvPr>
          <p:cNvSpPr>
            <a:spLocks noGrp="1"/>
          </p:cNvSpPr>
          <p:nvPr>
            <p:ph type="ftr" sz="quarter" idx="11"/>
          </p:nvPr>
        </p:nvSpPr>
        <p:spPr/>
        <p:txBody>
          <a:bodyPr/>
          <a:lstStyle/>
          <a:p>
            <a:r>
              <a:rPr lang="de-DE"/>
              <a:t>StudiKalender Meilenstein I </a:t>
            </a:r>
          </a:p>
        </p:txBody>
      </p:sp>
      <p:sp>
        <p:nvSpPr>
          <p:cNvPr id="4" name="Foliennummernplatzhalter 3">
            <a:extLst>
              <a:ext uri="{FF2B5EF4-FFF2-40B4-BE49-F238E27FC236}">
                <a16:creationId xmlns:a16="http://schemas.microsoft.com/office/drawing/2014/main" id="{7BAA58B2-6BBD-471D-9318-B99B2A1F445A}"/>
              </a:ext>
            </a:extLst>
          </p:cNvPr>
          <p:cNvSpPr>
            <a:spLocks noGrp="1"/>
          </p:cNvSpPr>
          <p:nvPr>
            <p:ph type="sldNum" sz="quarter" idx="12"/>
          </p:nvPr>
        </p:nvSpPr>
        <p:spPr/>
        <p:txBody>
          <a:bodyPr/>
          <a:lstStyle/>
          <a:p>
            <a:fld id="{C70BC103-5EF3-4B95-AA4F-0345511E8D74}" type="slidenum">
              <a:rPr lang="de-DE" smtClean="0"/>
              <a:t>‹Nr.›</a:t>
            </a:fld>
            <a:endParaRPr lang="de-DE"/>
          </a:p>
        </p:txBody>
      </p:sp>
    </p:spTree>
    <p:extLst>
      <p:ext uri="{BB962C8B-B14F-4D97-AF65-F5344CB8AC3E}">
        <p14:creationId xmlns:p14="http://schemas.microsoft.com/office/powerpoint/2010/main" val="2375625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CF4E888-C91D-4D47-80C8-1FB8CD677B84}"/>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1DB061A2-46C0-42C0-8C25-3E61D610300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E67BB4D1-3572-453D-B328-2640D57F3E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C8E8FD39-A37F-4AC3-9410-A2D5A8EE78BF}"/>
              </a:ext>
            </a:extLst>
          </p:cNvPr>
          <p:cNvSpPr>
            <a:spLocks noGrp="1"/>
          </p:cNvSpPr>
          <p:nvPr>
            <p:ph type="dt" sz="half" idx="10"/>
          </p:nvPr>
        </p:nvSpPr>
        <p:spPr/>
        <p:txBody>
          <a:bodyPr/>
          <a:lstStyle/>
          <a:p>
            <a:fld id="{BCA90F46-253B-488E-918C-F096C7E1A448}" type="datetime1">
              <a:rPr lang="de-DE" smtClean="0"/>
              <a:t>27.04.2020</a:t>
            </a:fld>
            <a:endParaRPr lang="de-DE"/>
          </a:p>
        </p:txBody>
      </p:sp>
      <p:sp>
        <p:nvSpPr>
          <p:cNvPr id="6" name="Fußzeilenplatzhalter 5">
            <a:extLst>
              <a:ext uri="{FF2B5EF4-FFF2-40B4-BE49-F238E27FC236}">
                <a16:creationId xmlns:a16="http://schemas.microsoft.com/office/drawing/2014/main" id="{D8E0C8C5-4C36-4315-AA28-C9923EB5E699}"/>
              </a:ext>
            </a:extLst>
          </p:cNvPr>
          <p:cNvSpPr>
            <a:spLocks noGrp="1"/>
          </p:cNvSpPr>
          <p:nvPr>
            <p:ph type="ftr" sz="quarter" idx="11"/>
          </p:nvPr>
        </p:nvSpPr>
        <p:spPr/>
        <p:txBody>
          <a:bodyPr/>
          <a:lstStyle/>
          <a:p>
            <a:r>
              <a:rPr lang="de-DE"/>
              <a:t>StudiKalender Meilenstein I </a:t>
            </a:r>
          </a:p>
        </p:txBody>
      </p:sp>
      <p:sp>
        <p:nvSpPr>
          <p:cNvPr id="7" name="Foliennummernplatzhalter 6">
            <a:extLst>
              <a:ext uri="{FF2B5EF4-FFF2-40B4-BE49-F238E27FC236}">
                <a16:creationId xmlns:a16="http://schemas.microsoft.com/office/drawing/2014/main" id="{3E5879D8-9AF1-45F8-8736-F450E8053F5E}"/>
              </a:ext>
            </a:extLst>
          </p:cNvPr>
          <p:cNvSpPr>
            <a:spLocks noGrp="1"/>
          </p:cNvSpPr>
          <p:nvPr>
            <p:ph type="sldNum" sz="quarter" idx="12"/>
          </p:nvPr>
        </p:nvSpPr>
        <p:spPr/>
        <p:txBody>
          <a:bodyPr/>
          <a:lstStyle/>
          <a:p>
            <a:fld id="{C70BC103-5EF3-4B95-AA4F-0345511E8D74}" type="slidenum">
              <a:rPr lang="de-DE" smtClean="0"/>
              <a:t>‹Nr.›</a:t>
            </a:fld>
            <a:endParaRPr lang="de-DE"/>
          </a:p>
        </p:txBody>
      </p:sp>
    </p:spTree>
    <p:extLst>
      <p:ext uri="{BB962C8B-B14F-4D97-AF65-F5344CB8AC3E}">
        <p14:creationId xmlns:p14="http://schemas.microsoft.com/office/powerpoint/2010/main" val="394627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6EC2E65-CD4C-4C49-AD58-6C6D5732821A}"/>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66B2FFBA-2CE4-46A8-9ABC-57468B2054E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D9A7956B-353B-4C33-845F-464E59786B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DCBD5E47-2A3B-4B87-A9B9-98431487EFE8}"/>
              </a:ext>
            </a:extLst>
          </p:cNvPr>
          <p:cNvSpPr>
            <a:spLocks noGrp="1"/>
          </p:cNvSpPr>
          <p:nvPr>
            <p:ph type="dt" sz="half" idx="10"/>
          </p:nvPr>
        </p:nvSpPr>
        <p:spPr/>
        <p:txBody>
          <a:bodyPr/>
          <a:lstStyle/>
          <a:p>
            <a:fld id="{EB232AF2-876C-475D-AA26-31FEEB5E636A}" type="datetime1">
              <a:rPr lang="de-DE" smtClean="0"/>
              <a:t>27.04.2020</a:t>
            </a:fld>
            <a:endParaRPr lang="de-DE"/>
          </a:p>
        </p:txBody>
      </p:sp>
      <p:sp>
        <p:nvSpPr>
          <p:cNvPr id="6" name="Fußzeilenplatzhalter 5">
            <a:extLst>
              <a:ext uri="{FF2B5EF4-FFF2-40B4-BE49-F238E27FC236}">
                <a16:creationId xmlns:a16="http://schemas.microsoft.com/office/drawing/2014/main" id="{0229BBF2-140B-4683-A81F-CCDC7C0D27C5}"/>
              </a:ext>
            </a:extLst>
          </p:cNvPr>
          <p:cNvSpPr>
            <a:spLocks noGrp="1"/>
          </p:cNvSpPr>
          <p:nvPr>
            <p:ph type="ftr" sz="quarter" idx="11"/>
          </p:nvPr>
        </p:nvSpPr>
        <p:spPr/>
        <p:txBody>
          <a:bodyPr/>
          <a:lstStyle/>
          <a:p>
            <a:r>
              <a:rPr lang="de-DE"/>
              <a:t>StudiKalender Meilenstein I </a:t>
            </a:r>
          </a:p>
        </p:txBody>
      </p:sp>
      <p:sp>
        <p:nvSpPr>
          <p:cNvPr id="7" name="Foliennummernplatzhalter 6">
            <a:extLst>
              <a:ext uri="{FF2B5EF4-FFF2-40B4-BE49-F238E27FC236}">
                <a16:creationId xmlns:a16="http://schemas.microsoft.com/office/drawing/2014/main" id="{CD7D2E9A-F0D0-4133-9876-C7FC192D09F7}"/>
              </a:ext>
            </a:extLst>
          </p:cNvPr>
          <p:cNvSpPr>
            <a:spLocks noGrp="1"/>
          </p:cNvSpPr>
          <p:nvPr>
            <p:ph type="sldNum" sz="quarter" idx="12"/>
          </p:nvPr>
        </p:nvSpPr>
        <p:spPr/>
        <p:txBody>
          <a:bodyPr/>
          <a:lstStyle/>
          <a:p>
            <a:fld id="{C70BC103-5EF3-4B95-AA4F-0345511E8D74}" type="slidenum">
              <a:rPr lang="de-DE" smtClean="0"/>
              <a:t>‹Nr.›</a:t>
            </a:fld>
            <a:endParaRPr lang="de-DE"/>
          </a:p>
        </p:txBody>
      </p:sp>
    </p:spTree>
    <p:extLst>
      <p:ext uri="{BB962C8B-B14F-4D97-AF65-F5344CB8AC3E}">
        <p14:creationId xmlns:p14="http://schemas.microsoft.com/office/powerpoint/2010/main" val="374624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ED9EA32C-FC25-4CEC-A327-A3BF202E232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8949714A-7149-4CBD-9509-EBF2FBC1C97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45ED7BEE-F16D-4200-BC19-2BA6C51B58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7570EF-DAC6-4345-BED8-11056E2407B6}" type="datetime1">
              <a:rPr lang="de-DE" smtClean="0"/>
              <a:t>27.04.2020</a:t>
            </a:fld>
            <a:endParaRPr lang="de-DE"/>
          </a:p>
        </p:txBody>
      </p:sp>
      <p:sp>
        <p:nvSpPr>
          <p:cNvPr id="5" name="Fußzeilenplatzhalter 4">
            <a:extLst>
              <a:ext uri="{FF2B5EF4-FFF2-40B4-BE49-F238E27FC236}">
                <a16:creationId xmlns:a16="http://schemas.microsoft.com/office/drawing/2014/main" id="{66F991C9-EF48-46F3-8895-C36BC677D45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e-DE"/>
              <a:t>StudiKalender Meilenstein I </a:t>
            </a:r>
          </a:p>
        </p:txBody>
      </p:sp>
      <p:sp>
        <p:nvSpPr>
          <p:cNvPr id="6" name="Foliennummernplatzhalter 5">
            <a:extLst>
              <a:ext uri="{FF2B5EF4-FFF2-40B4-BE49-F238E27FC236}">
                <a16:creationId xmlns:a16="http://schemas.microsoft.com/office/drawing/2014/main" id="{EA2C8E1E-68AA-48F0-A275-006519D8A72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0BC103-5EF3-4B95-AA4F-0345511E8D74}" type="slidenum">
              <a:rPr lang="de-DE" smtClean="0"/>
              <a:t>‹Nr.›</a:t>
            </a:fld>
            <a:endParaRPr lang="de-DE"/>
          </a:p>
        </p:txBody>
      </p:sp>
    </p:spTree>
    <p:extLst>
      <p:ext uri="{BB962C8B-B14F-4D97-AF65-F5344CB8AC3E}">
        <p14:creationId xmlns:p14="http://schemas.microsoft.com/office/powerpoint/2010/main" val="9979923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833455C-37F0-4EEB-9681-C03DA7EB4802}"/>
              </a:ext>
            </a:extLst>
          </p:cNvPr>
          <p:cNvSpPr>
            <a:spLocks noGrp="1"/>
          </p:cNvSpPr>
          <p:nvPr>
            <p:ph type="ctrTitle"/>
          </p:nvPr>
        </p:nvSpPr>
        <p:spPr>
          <a:xfrm>
            <a:off x="1524000" y="1493423"/>
            <a:ext cx="9144000" cy="2387600"/>
          </a:xfrm>
        </p:spPr>
        <p:txBody>
          <a:bodyPr>
            <a:normAutofit/>
          </a:bodyPr>
          <a:lstStyle/>
          <a:p>
            <a:r>
              <a:rPr lang="de-DE" sz="6600" b="1" dirty="0" err="1"/>
              <a:t>StudiKalender</a:t>
            </a:r>
            <a:endParaRPr lang="de-DE" sz="6600" b="1" dirty="0"/>
          </a:p>
        </p:txBody>
      </p:sp>
      <p:sp>
        <p:nvSpPr>
          <p:cNvPr id="3" name="Untertitel 2">
            <a:extLst>
              <a:ext uri="{FF2B5EF4-FFF2-40B4-BE49-F238E27FC236}">
                <a16:creationId xmlns:a16="http://schemas.microsoft.com/office/drawing/2014/main" id="{0F357931-865D-4D44-AB85-3E208D961B68}"/>
              </a:ext>
            </a:extLst>
          </p:cNvPr>
          <p:cNvSpPr>
            <a:spLocks noGrp="1"/>
          </p:cNvSpPr>
          <p:nvPr>
            <p:ph type="subTitle" idx="1"/>
          </p:nvPr>
        </p:nvSpPr>
        <p:spPr>
          <a:xfrm>
            <a:off x="1524000" y="4632326"/>
            <a:ext cx="9144000" cy="1655762"/>
          </a:xfrm>
        </p:spPr>
        <p:txBody>
          <a:bodyPr>
            <a:normAutofit/>
          </a:bodyPr>
          <a:lstStyle/>
          <a:p>
            <a:r>
              <a:rPr lang="de-DE" sz="1800" dirty="0" err="1"/>
              <a:t>Lanzl</a:t>
            </a:r>
            <a:r>
              <a:rPr lang="de-DE" sz="1800" dirty="0"/>
              <a:t> Josef, Schmidmeier Elena, Andre Zimmer, Krieger Irma</a:t>
            </a:r>
          </a:p>
        </p:txBody>
      </p:sp>
      <p:pic>
        <p:nvPicPr>
          <p:cNvPr id="1026" name="Picture 2">
            <a:extLst>
              <a:ext uri="{FF2B5EF4-FFF2-40B4-BE49-F238E27FC236}">
                <a16:creationId xmlns:a16="http://schemas.microsoft.com/office/drawing/2014/main" id="{FCB7DEA9-B449-43A1-AD25-8C883E2B8E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0243930" cy="1779349"/>
          </a:xfrm>
          <a:prstGeom prst="rect">
            <a:avLst/>
          </a:prstGeom>
          <a:noFill/>
          <a:extLst>
            <a:ext uri="{909E8E84-426E-40DD-AFC4-6F175D3DCCD1}">
              <a14:hiddenFill xmlns:a14="http://schemas.microsoft.com/office/drawing/2010/main">
                <a:solidFill>
                  <a:srgbClr val="FFFFFF"/>
                </a:solidFill>
              </a14:hiddenFill>
            </a:ext>
          </a:extLst>
        </p:spPr>
      </p:pic>
      <p:sp>
        <p:nvSpPr>
          <p:cNvPr id="4" name="Foliennummernplatzhalter 3">
            <a:extLst>
              <a:ext uri="{FF2B5EF4-FFF2-40B4-BE49-F238E27FC236}">
                <a16:creationId xmlns:a16="http://schemas.microsoft.com/office/drawing/2014/main" id="{0BA2F227-E0D0-4C9F-9DA6-ABFA8E1813E3}"/>
              </a:ext>
            </a:extLst>
          </p:cNvPr>
          <p:cNvSpPr>
            <a:spLocks noGrp="1"/>
          </p:cNvSpPr>
          <p:nvPr>
            <p:ph type="sldNum" sz="quarter" idx="12"/>
          </p:nvPr>
        </p:nvSpPr>
        <p:spPr/>
        <p:txBody>
          <a:bodyPr/>
          <a:lstStyle/>
          <a:p>
            <a:fld id="{C70BC103-5EF3-4B95-AA4F-0345511E8D74}" type="slidenum">
              <a:rPr lang="de-DE" smtClean="0"/>
              <a:t>1</a:t>
            </a:fld>
            <a:endParaRPr lang="de-DE"/>
          </a:p>
        </p:txBody>
      </p:sp>
      <p:sp>
        <p:nvSpPr>
          <p:cNvPr id="5" name="Fußzeilenplatzhalter 4">
            <a:extLst>
              <a:ext uri="{FF2B5EF4-FFF2-40B4-BE49-F238E27FC236}">
                <a16:creationId xmlns:a16="http://schemas.microsoft.com/office/drawing/2014/main" id="{03349857-45E3-4948-A1C5-8E08467E382A}"/>
              </a:ext>
            </a:extLst>
          </p:cNvPr>
          <p:cNvSpPr>
            <a:spLocks noGrp="1"/>
          </p:cNvSpPr>
          <p:nvPr>
            <p:ph type="ftr" sz="quarter" idx="11"/>
          </p:nvPr>
        </p:nvSpPr>
        <p:spPr/>
        <p:txBody>
          <a:bodyPr/>
          <a:lstStyle/>
          <a:p>
            <a:r>
              <a:rPr lang="de-DE"/>
              <a:t>StudiKalender Meilenstein I </a:t>
            </a:r>
          </a:p>
        </p:txBody>
      </p:sp>
    </p:spTree>
    <p:extLst>
      <p:ext uri="{BB962C8B-B14F-4D97-AF65-F5344CB8AC3E}">
        <p14:creationId xmlns:p14="http://schemas.microsoft.com/office/powerpoint/2010/main" val="10588663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9B3BAA3-D04F-48B8-9B3C-89039172647D}"/>
              </a:ext>
            </a:extLst>
          </p:cNvPr>
          <p:cNvSpPr>
            <a:spLocks noGrp="1"/>
          </p:cNvSpPr>
          <p:nvPr>
            <p:ph type="title"/>
          </p:nvPr>
        </p:nvSpPr>
        <p:spPr/>
        <p:txBody>
          <a:bodyPr/>
          <a:lstStyle/>
          <a:p>
            <a:endParaRPr lang="de-DE"/>
          </a:p>
        </p:txBody>
      </p:sp>
      <p:pic>
        <p:nvPicPr>
          <p:cNvPr id="5" name="Inhaltsplatzhalter 4">
            <a:extLst>
              <a:ext uri="{FF2B5EF4-FFF2-40B4-BE49-F238E27FC236}">
                <a16:creationId xmlns:a16="http://schemas.microsoft.com/office/drawing/2014/main" id="{77B4AAAE-0604-4D2F-A095-D4155945C03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08860" y="0"/>
            <a:ext cx="8362950" cy="6858000"/>
          </a:xfrm>
        </p:spPr>
      </p:pic>
      <p:sp>
        <p:nvSpPr>
          <p:cNvPr id="3" name="Foliennummernplatzhalter 2">
            <a:extLst>
              <a:ext uri="{FF2B5EF4-FFF2-40B4-BE49-F238E27FC236}">
                <a16:creationId xmlns:a16="http://schemas.microsoft.com/office/drawing/2014/main" id="{A226B9FA-174A-408D-8F90-51F2A8A0C91E}"/>
              </a:ext>
            </a:extLst>
          </p:cNvPr>
          <p:cNvSpPr>
            <a:spLocks noGrp="1"/>
          </p:cNvSpPr>
          <p:nvPr>
            <p:ph type="sldNum" sz="quarter" idx="12"/>
          </p:nvPr>
        </p:nvSpPr>
        <p:spPr/>
        <p:txBody>
          <a:bodyPr/>
          <a:lstStyle/>
          <a:p>
            <a:fld id="{C70BC103-5EF3-4B95-AA4F-0345511E8D74}" type="slidenum">
              <a:rPr lang="de-DE" smtClean="0"/>
              <a:t>10</a:t>
            </a:fld>
            <a:endParaRPr lang="de-DE"/>
          </a:p>
        </p:txBody>
      </p:sp>
      <p:sp>
        <p:nvSpPr>
          <p:cNvPr id="4" name="Fußzeilenplatzhalter 3">
            <a:extLst>
              <a:ext uri="{FF2B5EF4-FFF2-40B4-BE49-F238E27FC236}">
                <a16:creationId xmlns:a16="http://schemas.microsoft.com/office/drawing/2014/main" id="{2A94FE0C-2F5B-48DD-9C02-83C472D5DF51}"/>
              </a:ext>
            </a:extLst>
          </p:cNvPr>
          <p:cNvSpPr>
            <a:spLocks noGrp="1"/>
          </p:cNvSpPr>
          <p:nvPr>
            <p:ph type="ftr" sz="quarter" idx="11"/>
          </p:nvPr>
        </p:nvSpPr>
        <p:spPr/>
        <p:txBody>
          <a:bodyPr/>
          <a:lstStyle/>
          <a:p>
            <a:r>
              <a:rPr lang="de-DE"/>
              <a:t>StudiKalender Meilenstein I </a:t>
            </a:r>
          </a:p>
        </p:txBody>
      </p:sp>
    </p:spTree>
    <p:extLst>
      <p:ext uri="{BB962C8B-B14F-4D97-AF65-F5344CB8AC3E}">
        <p14:creationId xmlns:p14="http://schemas.microsoft.com/office/powerpoint/2010/main" val="2677325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1327D7B-40F9-4E95-BE6A-9E6671EB19EE}"/>
              </a:ext>
            </a:extLst>
          </p:cNvPr>
          <p:cNvSpPr>
            <a:spLocks noGrp="1"/>
          </p:cNvSpPr>
          <p:nvPr>
            <p:ph type="title"/>
          </p:nvPr>
        </p:nvSpPr>
        <p:spPr/>
        <p:txBody>
          <a:bodyPr/>
          <a:lstStyle/>
          <a:p>
            <a:endParaRPr lang="de-DE"/>
          </a:p>
        </p:txBody>
      </p:sp>
      <p:pic>
        <p:nvPicPr>
          <p:cNvPr id="5" name="Inhaltsplatzhalter 4">
            <a:extLst>
              <a:ext uri="{FF2B5EF4-FFF2-40B4-BE49-F238E27FC236}">
                <a16:creationId xmlns:a16="http://schemas.microsoft.com/office/drawing/2014/main" id="{AC4B651E-2961-4D85-8DA5-DAF29AE6E97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95832" y="0"/>
            <a:ext cx="6816747" cy="6839135"/>
          </a:xfrm>
        </p:spPr>
      </p:pic>
      <p:sp>
        <p:nvSpPr>
          <p:cNvPr id="3" name="Foliennummernplatzhalter 2">
            <a:extLst>
              <a:ext uri="{FF2B5EF4-FFF2-40B4-BE49-F238E27FC236}">
                <a16:creationId xmlns:a16="http://schemas.microsoft.com/office/drawing/2014/main" id="{BE8A733A-CA87-4BC1-8A75-C2784211169F}"/>
              </a:ext>
            </a:extLst>
          </p:cNvPr>
          <p:cNvSpPr>
            <a:spLocks noGrp="1"/>
          </p:cNvSpPr>
          <p:nvPr>
            <p:ph type="sldNum" sz="quarter" idx="12"/>
          </p:nvPr>
        </p:nvSpPr>
        <p:spPr/>
        <p:txBody>
          <a:bodyPr/>
          <a:lstStyle/>
          <a:p>
            <a:fld id="{C70BC103-5EF3-4B95-AA4F-0345511E8D74}" type="slidenum">
              <a:rPr lang="de-DE" smtClean="0"/>
              <a:t>11</a:t>
            </a:fld>
            <a:endParaRPr lang="de-DE"/>
          </a:p>
        </p:txBody>
      </p:sp>
      <p:sp>
        <p:nvSpPr>
          <p:cNvPr id="4" name="Fußzeilenplatzhalter 3">
            <a:extLst>
              <a:ext uri="{FF2B5EF4-FFF2-40B4-BE49-F238E27FC236}">
                <a16:creationId xmlns:a16="http://schemas.microsoft.com/office/drawing/2014/main" id="{9141467A-2518-44DE-A446-BAC910AEFEA1}"/>
              </a:ext>
            </a:extLst>
          </p:cNvPr>
          <p:cNvSpPr>
            <a:spLocks noGrp="1"/>
          </p:cNvSpPr>
          <p:nvPr>
            <p:ph type="ftr" sz="quarter" idx="11"/>
          </p:nvPr>
        </p:nvSpPr>
        <p:spPr/>
        <p:txBody>
          <a:bodyPr/>
          <a:lstStyle/>
          <a:p>
            <a:r>
              <a:rPr lang="de-DE"/>
              <a:t>StudiKalender Meilenstein I </a:t>
            </a:r>
          </a:p>
        </p:txBody>
      </p:sp>
    </p:spTree>
    <p:extLst>
      <p:ext uri="{BB962C8B-B14F-4D97-AF65-F5344CB8AC3E}">
        <p14:creationId xmlns:p14="http://schemas.microsoft.com/office/powerpoint/2010/main" val="3752513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74EF180-7183-49A4-AD80-2B8DADDD8338}"/>
              </a:ext>
            </a:extLst>
          </p:cNvPr>
          <p:cNvSpPr>
            <a:spLocks noGrp="1"/>
          </p:cNvSpPr>
          <p:nvPr>
            <p:ph type="title"/>
          </p:nvPr>
        </p:nvSpPr>
        <p:spPr/>
        <p:txBody>
          <a:bodyPr/>
          <a:lstStyle/>
          <a:p>
            <a:r>
              <a:rPr lang="de-DE" dirty="0"/>
              <a:t>Domänenmodell</a:t>
            </a:r>
          </a:p>
        </p:txBody>
      </p:sp>
      <p:sp>
        <p:nvSpPr>
          <p:cNvPr id="3" name="Inhaltsplatzhalter 2">
            <a:extLst>
              <a:ext uri="{FF2B5EF4-FFF2-40B4-BE49-F238E27FC236}">
                <a16:creationId xmlns:a16="http://schemas.microsoft.com/office/drawing/2014/main" id="{04820581-9F1B-4063-AA90-DDCAFA1A658E}"/>
              </a:ext>
            </a:extLst>
          </p:cNvPr>
          <p:cNvSpPr>
            <a:spLocks noGrp="1"/>
          </p:cNvSpPr>
          <p:nvPr>
            <p:ph idx="1"/>
          </p:nvPr>
        </p:nvSpPr>
        <p:spPr/>
        <p:txBody>
          <a:bodyPr/>
          <a:lstStyle/>
          <a:p>
            <a:pPr marL="514350" indent="-514350">
              <a:buAutoNum type="arabicPeriod"/>
            </a:pPr>
            <a:r>
              <a:rPr lang="de-DE" dirty="0" err="1"/>
              <a:t>Contracts</a:t>
            </a:r>
            <a:endParaRPr lang="de-DE" dirty="0"/>
          </a:p>
          <a:p>
            <a:pPr>
              <a:buFontTx/>
              <a:buChar char="-"/>
            </a:pPr>
            <a:r>
              <a:rPr lang="de-DE" dirty="0" err="1"/>
              <a:t>EingabeEndeSemester</a:t>
            </a:r>
            <a:r>
              <a:rPr lang="de-DE" dirty="0"/>
              <a:t>()</a:t>
            </a:r>
          </a:p>
          <a:p>
            <a:pPr>
              <a:buFontTx/>
              <a:buChar char="-"/>
            </a:pPr>
            <a:r>
              <a:rPr lang="de-DE" dirty="0" err="1"/>
              <a:t>LernplanErstellen</a:t>
            </a:r>
            <a:r>
              <a:rPr lang="de-DE" dirty="0"/>
              <a:t>()</a:t>
            </a:r>
          </a:p>
          <a:p>
            <a:pPr>
              <a:buFontTx/>
              <a:buChar char="-"/>
            </a:pPr>
            <a:r>
              <a:rPr lang="de-DE" dirty="0" err="1"/>
              <a:t>ZeigtTerminplan</a:t>
            </a:r>
            <a:r>
              <a:rPr lang="de-DE" dirty="0"/>
              <a:t>()</a:t>
            </a:r>
          </a:p>
          <a:p>
            <a:pPr>
              <a:buFontTx/>
              <a:buChar char="-"/>
            </a:pPr>
            <a:endParaRPr lang="de-DE" dirty="0"/>
          </a:p>
        </p:txBody>
      </p:sp>
      <p:pic>
        <p:nvPicPr>
          <p:cNvPr id="4" name="Picture 2">
            <a:extLst>
              <a:ext uri="{FF2B5EF4-FFF2-40B4-BE49-F238E27FC236}">
                <a16:creationId xmlns:a16="http://schemas.microsoft.com/office/drawing/2014/main" id="{927EDA0C-187F-4B10-9168-6BD09C3321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224985"/>
            <a:ext cx="3644348" cy="633016"/>
          </a:xfrm>
          <a:prstGeom prst="rect">
            <a:avLst/>
          </a:prstGeom>
          <a:noFill/>
          <a:extLst>
            <a:ext uri="{909E8E84-426E-40DD-AFC4-6F175D3DCCD1}">
              <a14:hiddenFill xmlns:a14="http://schemas.microsoft.com/office/drawing/2010/main">
                <a:solidFill>
                  <a:srgbClr val="FFFFFF"/>
                </a:solidFill>
              </a14:hiddenFill>
            </a:ext>
          </a:extLst>
        </p:spPr>
      </p:pic>
      <p:sp>
        <p:nvSpPr>
          <p:cNvPr id="5" name="Foliennummernplatzhalter 4">
            <a:extLst>
              <a:ext uri="{FF2B5EF4-FFF2-40B4-BE49-F238E27FC236}">
                <a16:creationId xmlns:a16="http://schemas.microsoft.com/office/drawing/2014/main" id="{EBBC563B-0F77-4A89-9C4B-512339BF2B6D}"/>
              </a:ext>
            </a:extLst>
          </p:cNvPr>
          <p:cNvSpPr>
            <a:spLocks noGrp="1"/>
          </p:cNvSpPr>
          <p:nvPr>
            <p:ph type="sldNum" sz="quarter" idx="12"/>
          </p:nvPr>
        </p:nvSpPr>
        <p:spPr/>
        <p:txBody>
          <a:bodyPr/>
          <a:lstStyle/>
          <a:p>
            <a:fld id="{C70BC103-5EF3-4B95-AA4F-0345511E8D74}" type="slidenum">
              <a:rPr lang="de-DE" smtClean="0"/>
              <a:t>12</a:t>
            </a:fld>
            <a:endParaRPr lang="de-DE"/>
          </a:p>
        </p:txBody>
      </p:sp>
      <p:sp>
        <p:nvSpPr>
          <p:cNvPr id="6" name="Fußzeilenplatzhalter 5">
            <a:extLst>
              <a:ext uri="{FF2B5EF4-FFF2-40B4-BE49-F238E27FC236}">
                <a16:creationId xmlns:a16="http://schemas.microsoft.com/office/drawing/2014/main" id="{DFB3119D-DA6D-4FEF-A8DB-1DD098CF83CE}"/>
              </a:ext>
            </a:extLst>
          </p:cNvPr>
          <p:cNvSpPr>
            <a:spLocks noGrp="1"/>
          </p:cNvSpPr>
          <p:nvPr>
            <p:ph type="ftr" sz="quarter" idx="11"/>
          </p:nvPr>
        </p:nvSpPr>
        <p:spPr/>
        <p:txBody>
          <a:bodyPr/>
          <a:lstStyle/>
          <a:p>
            <a:r>
              <a:rPr lang="de-DE"/>
              <a:t>StudiKalender Meilenstein I </a:t>
            </a:r>
          </a:p>
        </p:txBody>
      </p:sp>
    </p:spTree>
    <p:extLst>
      <p:ext uri="{BB962C8B-B14F-4D97-AF65-F5344CB8AC3E}">
        <p14:creationId xmlns:p14="http://schemas.microsoft.com/office/powerpoint/2010/main" val="994092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98FBC99-96D4-425E-BD39-F12AF9F0B9A2}"/>
              </a:ext>
            </a:extLst>
          </p:cNvPr>
          <p:cNvSpPr>
            <a:spLocks noGrp="1"/>
          </p:cNvSpPr>
          <p:nvPr>
            <p:ph type="title"/>
          </p:nvPr>
        </p:nvSpPr>
        <p:spPr/>
        <p:txBody>
          <a:bodyPr/>
          <a:lstStyle/>
          <a:p>
            <a:r>
              <a:rPr lang="de-DE" dirty="0"/>
              <a:t>Projektplan </a:t>
            </a:r>
          </a:p>
        </p:txBody>
      </p:sp>
      <p:sp>
        <p:nvSpPr>
          <p:cNvPr id="3" name="Inhaltsplatzhalter 2">
            <a:extLst>
              <a:ext uri="{FF2B5EF4-FFF2-40B4-BE49-F238E27FC236}">
                <a16:creationId xmlns:a16="http://schemas.microsoft.com/office/drawing/2014/main" id="{0088C7C7-C79D-4E60-9A33-BB4370D76738}"/>
              </a:ext>
            </a:extLst>
          </p:cNvPr>
          <p:cNvSpPr>
            <a:spLocks noGrp="1"/>
          </p:cNvSpPr>
          <p:nvPr>
            <p:ph idx="1"/>
          </p:nvPr>
        </p:nvSpPr>
        <p:spPr/>
        <p:txBody>
          <a:bodyPr/>
          <a:lstStyle/>
          <a:p>
            <a:pPr marL="514350" indent="-514350">
              <a:buAutoNum type="arabicPeriod"/>
            </a:pPr>
            <a:r>
              <a:rPr lang="de-DE" dirty="0"/>
              <a:t>Projektorganisation</a:t>
            </a:r>
          </a:p>
          <a:p>
            <a:pPr marL="0" indent="0">
              <a:lnSpc>
                <a:spcPct val="150000"/>
              </a:lnSpc>
              <a:buNone/>
            </a:pPr>
            <a:r>
              <a:rPr lang="de-DE" dirty="0"/>
              <a:t>- Datenbank </a:t>
            </a:r>
            <a:br>
              <a:rPr lang="de-DE" dirty="0"/>
            </a:br>
            <a:r>
              <a:rPr lang="de-DE" dirty="0"/>
              <a:t>- Oberfläche der Ansichten, sowie Verbindungen der Ansichten</a:t>
            </a:r>
          </a:p>
          <a:p>
            <a:pPr>
              <a:lnSpc>
                <a:spcPct val="150000"/>
              </a:lnSpc>
              <a:buFontTx/>
              <a:buChar char="-"/>
            </a:pPr>
            <a:r>
              <a:rPr lang="de-DE" dirty="0"/>
              <a:t>Implementierung der Funktionen</a:t>
            </a:r>
          </a:p>
          <a:p>
            <a:pPr>
              <a:lnSpc>
                <a:spcPct val="150000"/>
              </a:lnSpc>
              <a:buFontTx/>
              <a:buChar char="-"/>
            </a:pPr>
            <a:r>
              <a:rPr lang="de-DE" dirty="0"/>
              <a:t>Lernalgorithmus</a:t>
            </a:r>
          </a:p>
          <a:p>
            <a:pPr>
              <a:lnSpc>
                <a:spcPct val="150000"/>
              </a:lnSpc>
              <a:buFontTx/>
              <a:buChar char="-"/>
            </a:pPr>
            <a:r>
              <a:rPr lang="de-DE" dirty="0"/>
              <a:t>Test</a:t>
            </a:r>
          </a:p>
        </p:txBody>
      </p:sp>
      <p:pic>
        <p:nvPicPr>
          <p:cNvPr id="4" name="Picture 2">
            <a:extLst>
              <a:ext uri="{FF2B5EF4-FFF2-40B4-BE49-F238E27FC236}">
                <a16:creationId xmlns:a16="http://schemas.microsoft.com/office/drawing/2014/main" id="{61BC69CF-4C42-4E8A-ADA2-F8E670F83A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224985"/>
            <a:ext cx="3644348" cy="633016"/>
          </a:xfrm>
          <a:prstGeom prst="rect">
            <a:avLst/>
          </a:prstGeom>
          <a:noFill/>
          <a:extLst>
            <a:ext uri="{909E8E84-426E-40DD-AFC4-6F175D3DCCD1}">
              <a14:hiddenFill xmlns:a14="http://schemas.microsoft.com/office/drawing/2010/main">
                <a:solidFill>
                  <a:srgbClr val="FFFFFF"/>
                </a:solidFill>
              </a14:hiddenFill>
            </a:ext>
          </a:extLst>
        </p:spPr>
      </p:pic>
      <p:sp>
        <p:nvSpPr>
          <p:cNvPr id="5" name="Foliennummernplatzhalter 4">
            <a:extLst>
              <a:ext uri="{FF2B5EF4-FFF2-40B4-BE49-F238E27FC236}">
                <a16:creationId xmlns:a16="http://schemas.microsoft.com/office/drawing/2014/main" id="{1FCF61FC-8857-41CA-AE23-A9DF74E99ABD}"/>
              </a:ext>
            </a:extLst>
          </p:cNvPr>
          <p:cNvSpPr>
            <a:spLocks noGrp="1"/>
          </p:cNvSpPr>
          <p:nvPr>
            <p:ph type="sldNum" sz="quarter" idx="12"/>
          </p:nvPr>
        </p:nvSpPr>
        <p:spPr/>
        <p:txBody>
          <a:bodyPr/>
          <a:lstStyle/>
          <a:p>
            <a:fld id="{C70BC103-5EF3-4B95-AA4F-0345511E8D74}" type="slidenum">
              <a:rPr lang="de-DE" smtClean="0"/>
              <a:t>13</a:t>
            </a:fld>
            <a:endParaRPr lang="de-DE"/>
          </a:p>
        </p:txBody>
      </p:sp>
      <p:sp>
        <p:nvSpPr>
          <p:cNvPr id="6" name="Fußzeilenplatzhalter 5">
            <a:extLst>
              <a:ext uri="{FF2B5EF4-FFF2-40B4-BE49-F238E27FC236}">
                <a16:creationId xmlns:a16="http://schemas.microsoft.com/office/drawing/2014/main" id="{11F173B7-19A6-4E87-8C23-83D463658DBF}"/>
              </a:ext>
            </a:extLst>
          </p:cNvPr>
          <p:cNvSpPr>
            <a:spLocks noGrp="1"/>
          </p:cNvSpPr>
          <p:nvPr>
            <p:ph type="ftr" sz="quarter" idx="11"/>
          </p:nvPr>
        </p:nvSpPr>
        <p:spPr/>
        <p:txBody>
          <a:bodyPr/>
          <a:lstStyle/>
          <a:p>
            <a:r>
              <a:rPr lang="de-DE"/>
              <a:t>StudiKalender Meilenstein I </a:t>
            </a:r>
          </a:p>
        </p:txBody>
      </p:sp>
    </p:spTree>
    <p:extLst>
      <p:ext uri="{BB962C8B-B14F-4D97-AF65-F5344CB8AC3E}">
        <p14:creationId xmlns:p14="http://schemas.microsoft.com/office/powerpoint/2010/main" val="3855216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E9BDF200-B26E-422C-A1D7-6ED167F6D136}"/>
              </a:ext>
            </a:extLst>
          </p:cNvPr>
          <p:cNvSpPr>
            <a:spLocks noGrp="1"/>
          </p:cNvSpPr>
          <p:nvPr>
            <p:ph idx="1"/>
          </p:nvPr>
        </p:nvSpPr>
        <p:spPr>
          <a:xfrm>
            <a:off x="838200" y="548640"/>
            <a:ext cx="10515600" cy="5628323"/>
          </a:xfrm>
        </p:spPr>
        <p:txBody>
          <a:bodyPr/>
          <a:lstStyle/>
          <a:p>
            <a:pPr marL="0" indent="0">
              <a:buNone/>
            </a:pPr>
            <a:r>
              <a:rPr lang="de-DE" dirty="0"/>
              <a:t>2. Organisationsstruktur  </a:t>
            </a:r>
          </a:p>
        </p:txBody>
      </p:sp>
      <p:pic>
        <p:nvPicPr>
          <p:cNvPr id="4" name="Picture 2">
            <a:extLst>
              <a:ext uri="{FF2B5EF4-FFF2-40B4-BE49-F238E27FC236}">
                <a16:creationId xmlns:a16="http://schemas.microsoft.com/office/drawing/2014/main" id="{5D5AE868-F1C4-4C09-9BA5-76A7F6A9F7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224986"/>
            <a:ext cx="3644348" cy="633016"/>
          </a:xfrm>
          <a:prstGeom prst="rect">
            <a:avLst/>
          </a:prstGeom>
          <a:noFill/>
          <a:extLst>
            <a:ext uri="{909E8E84-426E-40DD-AFC4-6F175D3DCCD1}">
              <a14:hiddenFill xmlns:a14="http://schemas.microsoft.com/office/drawing/2010/main">
                <a:solidFill>
                  <a:srgbClr val="FFFFFF"/>
                </a:solidFill>
              </a14:hiddenFill>
            </a:ext>
          </a:extLst>
        </p:spPr>
      </p:pic>
      <p:pic>
        <p:nvPicPr>
          <p:cNvPr id="5" name="Grafik 4">
            <a:extLst>
              <a:ext uri="{FF2B5EF4-FFF2-40B4-BE49-F238E27FC236}">
                <a16:creationId xmlns:a16="http://schemas.microsoft.com/office/drawing/2014/main" id="{A46347CB-63F7-48C0-A5CA-32B69241583F}"/>
              </a:ext>
            </a:extLst>
          </p:cNvPr>
          <p:cNvPicPr>
            <a:picLocks noChangeAspect="1"/>
          </p:cNvPicPr>
          <p:nvPr/>
        </p:nvPicPr>
        <p:blipFill>
          <a:blip r:embed="rId3"/>
          <a:stretch>
            <a:fillRect/>
          </a:stretch>
        </p:blipFill>
        <p:spPr>
          <a:xfrm>
            <a:off x="701122" y="1305877"/>
            <a:ext cx="10765221" cy="3083243"/>
          </a:xfrm>
          <a:prstGeom prst="rect">
            <a:avLst/>
          </a:prstGeom>
        </p:spPr>
      </p:pic>
      <p:sp>
        <p:nvSpPr>
          <p:cNvPr id="2" name="Foliennummernplatzhalter 1">
            <a:extLst>
              <a:ext uri="{FF2B5EF4-FFF2-40B4-BE49-F238E27FC236}">
                <a16:creationId xmlns:a16="http://schemas.microsoft.com/office/drawing/2014/main" id="{D2B54B17-8A47-4579-A7A7-EDBDF0DEA0E7}"/>
              </a:ext>
            </a:extLst>
          </p:cNvPr>
          <p:cNvSpPr>
            <a:spLocks noGrp="1"/>
          </p:cNvSpPr>
          <p:nvPr>
            <p:ph type="sldNum" sz="quarter" idx="12"/>
          </p:nvPr>
        </p:nvSpPr>
        <p:spPr/>
        <p:txBody>
          <a:bodyPr/>
          <a:lstStyle/>
          <a:p>
            <a:fld id="{C70BC103-5EF3-4B95-AA4F-0345511E8D74}" type="slidenum">
              <a:rPr lang="de-DE" smtClean="0"/>
              <a:t>14</a:t>
            </a:fld>
            <a:endParaRPr lang="de-DE"/>
          </a:p>
        </p:txBody>
      </p:sp>
      <p:sp>
        <p:nvSpPr>
          <p:cNvPr id="6" name="Fußzeilenplatzhalter 5">
            <a:extLst>
              <a:ext uri="{FF2B5EF4-FFF2-40B4-BE49-F238E27FC236}">
                <a16:creationId xmlns:a16="http://schemas.microsoft.com/office/drawing/2014/main" id="{8A1B576E-DEDD-4233-95A2-58EEDED57991}"/>
              </a:ext>
            </a:extLst>
          </p:cNvPr>
          <p:cNvSpPr>
            <a:spLocks noGrp="1"/>
          </p:cNvSpPr>
          <p:nvPr>
            <p:ph type="ftr" sz="quarter" idx="11"/>
          </p:nvPr>
        </p:nvSpPr>
        <p:spPr/>
        <p:txBody>
          <a:bodyPr/>
          <a:lstStyle/>
          <a:p>
            <a:r>
              <a:rPr lang="de-DE"/>
              <a:t>StudiKalender Meilenstein I </a:t>
            </a:r>
          </a:p>
        </p:txBody>
      </p:sp>
    </p:spTree>
    <p:extLst>
      <p:ext uri="{BB962C8B-B14F-4D97-AF65-F5344CB8AC3E}">
        <p14:creationId xmlns:p14="http://schemas.microsoft.com/office/powerpoint/2010/main" val="11862499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4D36FAD3-5074-4745-A56A-7B92C9C3F952}"/>
              </a:ext>
            </a:extLst>
          </p:cNvPr>
          <p:cNvSpPr>
            <a:spLocks noGrp="1"/>
          </p:cNvSpPr>
          <p:nvPr>
            <p:ph idx="1"/>
          </p:nvPr>
        </p:nvSpPr>
        <p:spPr>
          <a:xfrm>
            <a:off x="838200" y="182880"/>
            <a:ext cx="10515600" cy="6492240"/>
          </a:xfrm>
        </p:spPr>
        <p:txBody>
          <a:bodyPr>
            <a:normAutofit/>
          </a:bodyPr>
          <a:lstStyle/>
          <a:p>
            <a:pPr marL="0" indent="0">
              <a:buNone/>
            </a:pPr>
            <a:r>
              <a:rPr lang="de-DE" dirty="0"/>
              <a:t>3. Unterstützende Prozesse</a:t>
            </a:r>
          </a:p>
          <a:p>
            <a:pPr>
              <a:buFontTx/>
              <a:buChar char="-"/>
            </a:pPr>
            <a:r>
              <a:rPr lang="de-DE" dirty="0"/>
              <a:t>Fehlerbehandlungsplan:</a:t>
            </a:r>
            <a:br>
              <a:rPr lang="de-DE" dirty="0"/>
            </a:br>
            <a:r>
              <a:rPr lang="de-DE" dirty="0"/>
              <a:t>	- Google Tests</a:t>
            </a:r>
          </a:p>
          <a:p>
            <a:pPr>
              <a:buFontTx/>
              <a:buChar char="-"/>
            </a:pPr>
            <a:endParaRPr lang="de-DE" dirty="0"/>
          </a:p>
          <a:p>
            <a:pPr>
              <a:buFontTx/>
              <a:buChar char="-"/>
            </a:pPr>
            <a:r>
              <a:rPr lang="de-DE" dirty="0"/>
              <a:t>Konfigurationsmanagement:</a:t>
            </a:r>
          </a:p>
          <a:p>
            <a:pPr marL="0" indent="0">
              <a:buNone/>
            </a:pPr>
            <a:r>
              <a:rPr lang="de-DE" dirty="0"/>
              <a:t>            - </a:t>
            </a:r>
            <a:r>
              <a:rPr lang="de-DE" dirty="0" err="1"/>
              <a:t>GitLab</a:t>
            </a:r>
            <a:endParaRPr lang="de-DE" dirty="0"/>
          </a:p>
          <a:p>
            <a:pPr marL="0" indent="0">
              <a:buNone/>
            </a:pPr>
            <a:endParaRPr lang="de-DE" dirty="0"/>
          </a:p>
          <a:p>
            <a:pPr>
              <a:buFontTx/>
              <a:buChar char="-"/>
            </a:pPr>
            <a:r>
              <a:rPr lang="de-DE" dirty="0"/>
              <a:t>Qualitätsmanagementplan:</a:t>
            </a:r>
          </a:p>
          <a:p>
            <a:pPr lvl="2">
              <a:buFontTx/>
              <a:buChar char="-"/>
            </a:pPr>
            <a:r>
              <a:rPr lang="de-DE" sz="2800" dirty="0"/>
              <a:t>Kommentieren von Code</a:t>
            </a:r>
          </a:p>
          <a:p>
            <a:pPr lvl="2">
              <a:buFontTx/>
              <a:buChar char="-"/>
            </a:pPr>
            <a:r>
              <a:rPr lang="de-DE" sz="2800" dirty="0"/>
              <a:t>Überwachung der Dokumentation</a:t>
            </a:r>
          </a:p>
          <a:p>
            <a:pPr lvl="2">
              <a:buFontTx/>
              <a:buChar char="-"/>
            </a:pPr>
            <a:r>
              <a:rPr lang="de-DE" sz="2800" dirty="0"/>
              <a:t>Protokollierung der Sitzungen </a:t>
            </a:r>
          </a:p>
          <a:p>
            <a:pPr lvl="2">
              <a:buFontTx/>
              <a:buChar char="-"/>
            </a:pPr>
            <a:r>
              <a:rPr lang="de-DE" sz="2800" dirty="0"/>
              <a:t>Tests von allen Teammitgliedern</a:t>
            </a:r>
          </a:p>
          <a:p>
            <a:pPr lvl="2">
              <a:buFontTx/>
              <a:buChar char="-"/>
            </a:pPr>
            <a:endParaRPr lang="de-DE" sz="2800" dirty="0"/>
          </a:p>
          <a:p>
            <a:pPr lvl="2">
              <a:buFontTx/>
              <a:buChar char="-"/>
            </a:pPr>
            <a:endParaRPr lang="de-DE" sz="2800" dirty="0"/>
          </a:p>
          <a:p>
            <a:pPr lvl="2">
              <a:buFontTx/>
              <a:buChar char="-"/>
            </a:pPr>
            <a:endParaRPr lang="de-DE" sz="2800" dirty="0"/>
          </a:p>
        </p:txBody>
      </p:sp>
      <p:pic>
        <p:nvPicPr>
          <p:cNvPr id="4" name="Picture 2">
            <a:extLst>
              <a:ext uri="{FF2B5EF4-FFF2-40B4-BE49-F238E27FC236}">
                <a16:creationId xmlns:a16="http://schemas.microsoft.com/office/drawing/2014/main" id="{39520E6C-0AC4-480C-B285-E16744CEB7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224985"/>
            <a:ext cx="3644348" cy="633016"/>
          </a:xfrm>
          <a:prstGeom prst="rect">
            <a:avLst/>
          </a:prstGeom>
          <a:noFill/>
          <a:extLst>
            <a:ext uri="{909E8E84-426E-40DD-AFC4-6F175D3DCCD1}">
              <a14:hiddenFill xmlns:a14="http://schemas.microsoft.com/office/drawing/2010/main">
                <a:solidFill>
                  <a:srgbClr val="FFFFFF"/>
                </a:solidFill>
              </a14:hiddenFill>
            </a:ext>
          </a:extLst>
        </p:spPr>
      </p:pic>
      <p:sp>
        <p:nvSpPr>
          <p:cNvPr id="2" name="Foliennummernplatzhalter 1">
            <a:extLst>
              <a:ext uri="{FF2B5EF4-FFF2-40B4-BE49-F238E27FC236}">
                <a16:creationId xmlns:a16="http://schemas.microsoft.com/office/drawing/2014/main" id="{5602EEAB-CFE0-4DDD-BCA0-4E754E56CE6A}"/>
              </a:ext>
            </a:extLst>
          </p:cNvPr>
          <p:cNvSpPr>
            <a:spLocks noGrp="1"/>
          </p:cNvSpPr>
          <p:nvPr>
            <p:ph type="sldNum" sz="quarter" idx="12"/>
          </p:nvPr>
        </p:nvSpPr>
        <p:spPr/>
        <p:txBody>
          <a:bodyPr/>
          <a:lstStyle/>
          <a:p>
            <a:fld id="{C70BC103-5EF3-4B95-AA4F-0345511E8D74}" type="slidenum">
              <a:rPr lang="de-DE" smtClean="0"/>
              <a:t>15</a:t>
            </a:fld>
            <a:endParaRPr lang="de-DE"/>
          </a:p>
        </p:txBody>
      </p:sp>
      <p:sp>
        <p:nvSpPr>
          <p:cNvPr id="5" name="Fußzeilenplatzhalter 4">
            <a:extLst>
              <a:ext uri="{FF2B5EF4-FFF2-40B4-BE49-F238E27FC236}">
                <a16:creationId xmlns:a16="http://schemas.microsoft.com/office/drawing/2014/main" id="{6657139A-F85F-4761-90C3-7992CE1FBC3B}"/>
              </a:ext>
            </a:extLst>
          </p:cNvPr>
          <p:cNvSpPr>
            <a:spLocks noGrp="1"/>
          </p:cNvSpPr>
          <p:nvPr>
            <p:ph type="ftr" sz="quarter" idx="11"/>
          </p:nvPr>
        </p:nvSpPr>
        <p:spPr/>
        <p:txBody>
          <a:bodyPr/>
          <a:lstStyle/>
          <a:p>
            <a:r>
              <a:rPr lang="de-DE"/>
              <a:t>StudiKalender Meilenstein I </a:t>
            </a:r>
          </a:p>
        </p:txBody>
      </p:sp>
    </p:spTree>
    <p:extLst>
      <p:ext uri="{BB962C8B-B14F-4D97-AF65-F5344CB8AC3E}">
        <p14:creationId xmlns:p14="http://schemas.microsoft.com/office/powerpoint/2010/main" val="40514153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55B9F924-9858-43AD-B887-83211796F059}"/>
              </a:ext>
            </a:extLst>
          </p:cNvPr>
          <p:cNvSpPr>
            <a:spLocks noGrp="1"/>
          </p:cNvSpPr>
          <p:nvPr>
            <p:ph idx="1"/>
          </p:nvPr>
        </p:nvSpPr>
        <p:spPr>
          <a:xfrm>
            <a:off x="838200" y="434340"/>
            <a:ext cx="10515600" cy="5742623"/>
          </a:xfrm>
        </p:spPr>
        <p:txBody>
          <a:bodyPr/>
          <a:lstStyle/>
          <a:p>
            <a:pPr marL="0" indent="0">
              <a:buNone/>
            </a:pPr>
            <a:r>
              <a:rPr lang="de-DE" dirty="0"/>
              <a:t>4. Arbeitsergebnisse</a:t>
            </a:r>
          </a:p>
          <a:p>
            <a:pPr marL="0" indent="0">
              <a:buNone/>
            </a:pPr>
            <a:endParaRPr lang="de-DE" dirty="0"/>
          </a:p>
        </p:txBody>
      </p:sp>
      <p:pic>
        <p:nvPicPr>
          <p:cNvPr id="4" name="Picture 2">
            <a:extLst>
              <a:ext uri="{FF2B5EF4-FFF2-40B4-BE49-F238E27FC236}">
                <a16:creationId xmlns:a16="http://schemas.microsoft.com/office/drawing/2014/main" id="{987748C8-EF75-4F3E-9F99-F29C3ACE7B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224985"/>
            <a:ext cx="3644348" cy="633016"/>
          </a:xfrm>
          <a:prstGeom prst="rect">
            <a:avLst/>
          </a:prstGeom>
          <a:noFill/>
          <a:extLst>
            <a:ext uri="{909E8E84-426E-40DD-AFC4-6F175D3DCCD1}">
              <a14:hiddenFill xmlns:a14="http://schemas.microsoft.com/office/drawing/2010/main">
                <a:solidFill>
                  <a:srgbClr val="FFFFFF"/>
                </a:solidFill>
              </a14:hiddenFill>
            </a:ext>
          </a:extLst>
        </p:spPr>
      </p:pic>
      <p:pic>
        <p:nvPicPr>
          <p:cNvPr id="5" name="Grafik 4">
            <a:extLst>
              <a:ext uri="{FF2B5EF4-FFF2-40B4-BE49-F238E27FC236}">
                <a16:creationId xmlns:a16="http://schemas.microsoft.com/office/drawing/2014/main" id="{02E9DE66-C707-4357-AD9C-807D5683F0B0}"/>
              </a:ext>
            </a:extLst>
          </p:cNvPr>
          <p:cNvPicPr>
            <a:picLocks noChangeAspect="1"/>
          </p:cNvPicPr>
          <p:nvPr/>
        </p:nvPicPr>
        <p:blipFill>
          <a:blip r:embed="rId3"/>
          <a:stretch>
            <a:fillRect/>
          </a:stretch>
        </p:blipFill>
        <p:spPr>
          <a:xfrm>
            <a:off x="838199" y="972026"/>
            <a:ext cx="10626095" cy="4240054"/>
          </a:xfrm>
          <a:prstGeom prst="rect">
            <a:avLst/>
          </a:prstGeom>
        </p:spPr>
      </p:pic>
      <p:sp>
        <p:nvSpPr>
          <p:cNvPr id="2" name="Foliennummernplatzhalter 1">
            <a:extLst>
              <a:ext uri="{FF2B5EF4-FFF2-40B4-BE49-F238E27FC236}">
                <a16:creationId xmlns:a16="http://schemas.microsoft.com/office/drawing/2014/main" id="{D08BB49F-3B17-48A5-B24E-CC24CC3F4573}"/>
              </a:ext>
            </a:extLst>
          </p:cNvPr>
          <p:cNvSpPr>
            <a:spLocks noGrp="1"/>
          </p:cNvSpPr>
          <p:nvPr>
            <p:ph type="sldNum" sz="quarter" idx="12"/>
          </p:nvPr>
        </p:nvSpPr>
        <p:spPr/>
        <p:txBody>
          <a:bodyPr/>
          <a:lstStyle/>
          <a:p>
            <a:fld id="{C70BC103-5EF3-4B95-AA4F-0345511E8D74}" type="slidenum">
              <a:rPr lang="de-DE" smtClean="0"/>
              <a:t>16</a:t>
            </a:fld>
            <a:endParaRPr lang="de-DE"/>
          </a:p>
        </p:txBody>
      </p:sp>
      <p:sp>
        <p:nvSpPr>
          <p:cNvPr id="6" name="Fußzeilenplatzhalter 5">
            <a:extLst>
              <a:ext uri="{FF2B5EF4-FFF2-40B4-BE49-F238E27FC236}">
                <a16:creationId xmlns:a16="http://schemas.microsoft.com/office/drawing/2014/main" id="{CB35847D-2AE2-48F6-9873-7464D96AEE75}"/>
              </a:ext>
            </a:extLst>
          </p:cNvPr>
          <p:cNvSpPr>
            <a:spLocks noGrp="1"/>
          </p:cNvSpPr>
          <p:nvPr>
            <p:ph type="ftr" sz="quarter" idx="11"/>
          </p:nvPr>
        </p:nvSpPr>
        <p:spPr/>
        <p:txBody>
          <a:bodyPr/>
          <a:lstStyle/>
          <a:p>
            <a:r>
              <a:rPr lang="de-DE"/>
              <a:t>StudiKalender Meilenstein I </a:t>
            </a:r>
          </a:p>
        </p:txBody>
      </p:sp>
    </p:spTree>
    <p:extLst>
      <p:ext uri="{BB962C8B-B14F-4D97-AF65-F5344CB8AC3E}">
        <p14:creationId xmlns:p14="http://schemas.microsoft.com/office/powerpoint/2010/main" val="14213195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77002EC7-C86C-4B2B-BB19-27299EB02EB7}"/>
              </a:ext>
            </a:extLst>
          </p:cNvPr>
          <p:cNvSpPr>
            <a:spLocks noGrp="1"/>
          </p:cNvSpPr>
          <p:nvPr>
            <p:ph idx="1"/>
          </p:nvPr>
        </p:nvSpPr>
        <p:spPr>
          <a:xfrm>
            <a:off x="838200" y="480060"/>
            <a:ext cx="10515600" cy="5696903"/>
          </a:xfrm>
        </p:spPr>
        <p:txBody>
          <a:bodyPr/>
          <a:lstStyle/>
          <a:p>
            <a:pPr marL="0" indent="0">
              <a:buNone/>
            </a:pPr>
            <a:r>
              <a:rPr lang="de-DE" dirty="0"/>
              <a:t>5. Meilensteine</a:t>
            </a:r>
          </a:p>
          <a:p>
            <a:pPr marL="0" indent="0">
              <a:buNone/>
            </a:pPr>
            <a:endParaRPr lang="de-DE" dirty="0"/>
          </a:p>
        </p:txBody>
      </p:sp>
      <p:pic>
        <p:nvPicPr>
          <p:cNvPr id="4" name="Picture 2">
            <a:extLst>
              <a:ext uri="{FF2B5EF4-FFF2-40B4-BE49-F238E27FC236}">
                <a16:creationId xmlns:a16="http://schemas.microsoft.com/office/drawing/2014/main" id="{7BD694B2-A0D6-4C7C-AE4E-18E51171EC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224985"/>
            <a:ext cx="3644348" cy="633016"/>
          </a:xfrm>
          <a:prstGeom prst="rect">
            <a:avLst/>
          </a:prstGeom>
          <a:noFill/>
          <a:extLst>
            <a:ext uri="{909E8E84-426E-40DD-AFC4-6F175D3DCCD1}">
              <a14:hiddenFill xmlns:a14="http://schemas.microsoft.com/office/drawing/2010/main">
                <a:solidFill>
                  <a:srgbClr val="FFFFFF"/>
                </a:solidFill>
              </a14:hiddenFill>
            </a:ext>
          </a:extLst>
        </p:spPr>
      </p:pic>
      <p:pic>
        <p:nvPicPr>
          <p:cNvPr id="5" name="Grafik 4">
            <a:extLst>
              <a:ext uri="{FF2B5EF4-FFF2-40B4-BE49-F238E27FC236}">
                <a16:creationId xmlns:a16="http://schemas.microsoft.com/office/drawing/2014/main" id="{C2965E65-4418-4D5E-B588-76C3A0553D58}"/>
              </a:ext>
            </a:extLst>
          </p:cNvPr>
          <p:cNvPicPr>
            <a:picLocks noChangeAspect="1"/>
          </p:cNvPicPr>
          <p:nvPr/>
        </p:nvPicPr>
        <p:blipFill>
          <a:blip r:embed="rId3"/>
          <a:stretch>
            <a:fillRect/>
          </a:stretch>
        </p:blipFill>
        <p:spPr>
          <a:xfrm>
            <a:off x="838200" y="2196464"/>
            <a:ext cx="11121225" cy="2264093"/>
          </a:xfrm>
          <a:prstGeom prst="rect">
            <a:avLst/>
          </a:prstGeom>
        </p:spPr>
      </p:pic>
      <p:sp>
        <p:nvSpPr>
          <p:cNvPr id="2" name="Foliennummernplatzhalter 1">
            <a:extLst>
              <a:ext uri="{FF2B5EF4-FFF2-40B4-BE49-F238E27FC236}">
                <a16:creationId xmlns:a16="http://schemas.microsoft.com/office/drawing/2014/main" id="{9DB85060-1D3C-4C8E-B69A-6C4DF6606140}"/>
              </a:ext>
            </a:extLst>
          </p:cNvPr>
          <p:cNvSpPr>
            <a:spLocks noGrp="1"/>
          </p:cNvSpPr>
          <p:nvPr>
            <p:ph type="sldNum" sz="quarter" idx="12"/>
          </p:nvPr>
        </p:nvSpPr>
        <p:spPr/>
        <p:txBody>
          <a:bodyPr/>
          <a:lstStyle/>
          <a:p>
            <a:fld id="{C70BC103-5EF3-4B95-AA4F-0345511E8D74}" type="slidenum">
              <a:rPr lang="de-DE" smtClean="0"/>
              <a:t>17</a:t>
            </a:fld>
            <a:endParaRPr lang="de-DE"/>
          </a:p>
        </p:txBody>
      </p:sp>
      <p:sp>
        <p:nvSpPr>
          <p:cNvPr id="6" name="Fußzeilenplatzhalter 5">
            <a:extLst>
              <a:ext uri="{FF2B5EF4-FFF2-40B4-BE49-F238E27FC236}">
                <a16:creationId xmlns:a16="http://schemas.microsoft.com/office/drawing/2014/main" id="{AD8CC84F-71E5-424A-BD20-841128440CB9}"/>
              </a:ext>
            </a:extLst>
          </p:cNvPr>
          <p:cNvSpPr>
            <a:spLocks noGrp="1"/>
          </p:cNvSpPr>
          <p:nvPr>
            <p:ph type="ftr" sz="quarter" idx="11"/>
          </p:nvPr>
        </p:nvSpPr>
        <p:spPr/>
        <p:txBody>
          <a:bodyPr/>
          <a:lstStyle/>
          <a:p>
            <a:r>
              <a:rPr lang="de-DE"/>
              <a:t>StudiKalender Meilenstein I </a:t>
            </a:r>
          </a:p>
        </p:txBody>
      </p:sp>
    </p:spTree>
    <p:extLst>
      <p:ext uri="{BB962C8B-B14F-4D97-AF65-F5344CB8AC3E}">
        <p14:creationId xmlns:p14="http://schemas.microsoft.com/office/powerpoint/2010/main" val="18099187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376F6785-C08A-4750-AF17-849E79EAF914}"/>
              </a:ext>
            </a:extLst>
          </p:cNvPr>
          <p:cNvSpPr>
            <a:spLocks noGrp="1"/>
          </p:cNvSpPr>
          <p:nvPr>
            <p:ph idx="1"/>
          </p:nvPr>
        </p:nvSpPr>
        <p:spPr>
          <a:xfrm>
            <a:off x="838200" y="411480"/>
            <a:ext cx="10515600" cy="5765483"/>
          </a:xfrm>
        </p:spPr>
        <p:txBody>
          <a:bodyPr/>
          <a:lstStyle/>
          <a:p>
            <a:pPr marL="0" indent="0">
              <a:buNone/>
            </a:pPr>
            <a:r>
              <a:rPr lang="de-DE" dirty="0"/>
              <a:t>6. Risiko Management </a:t>
            </a:r>
          </a:p>
          <a:p>
            <a:pPr marL="0" indent="0">
              <a:buNone/>
            </a:pPr>
            <a:endParaRPr lang="de-DE" dirty="0"/>
          </a:p>
        </p:txBody>
      </p:sp>
      <p:pic>
        <p:nvPicPr>
          <p:cNvPr id="4" name="Picture 2">
            <a:extLst>
              <a:ext uri="{FF2B5EF4-FFF2-40B4-BE49-F238E27FC236}">
                <a16:creationId xmlns:a16="http://schemas.microsoft.com/office/drawing/2014/main" id="{52DE1CC8-CAAD-4F5F-83BC-7F9773FDC3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224985"/>
            <a:ext cx="3644348" cy="633016"/>
          </a:xfrm>
          <a:prstGeom prst="rect">
            <a:avLst/>
          </a:prstGeom>
          <a:noFill/>
          <a:extLst>
            <a:ext uri="{909E8E84-426E-40DD-AFC4-6F175D3DCCD1}">
              <a14:hiddenFill xmlns:a14="http://schemas.microsoft.com/office/drawing/2010/main">
                <a:solidFill>
                  <a:srgbClr val="FFFFFF"/>
                </a:solidFill>
              </a14:hiddenFill>
            </a:ext>
          </a:extLst>
        </p:spPr>
      </p:pic>
      <p:pic>
        <p:nvPicPr>
          <p:cNvPr id="5" name="Grafik 4">
            <a:extLst>
              <a:ext uri="{FF2B5EF4-FFF2-40B4-BE49-F238E27FC236}">
                <a16:creationId xmlns:a16="http://schemas.microsoft.com/office/drawing/2014/main" id="{BBEA9416-1D1E-4554-9ADE-BE38F4F6FA4B}"/>
              </a:ext>
            </a:extLst>
          </p:cNvPr>
          <p:cNvPicPr>
            <a:picLocks noChangeAspect="1"/>
          </p:cNvPicPr>
          <p:nvPr/>
        </p:nvPicPr>
        <p:blipFill>
          <a:blip r:embed="rId3"/>
          <a:stretch>
            <a:fillRect/>
          </a:stretch>
        </p:blipFill>
        <p:spPr>
          <a:xfrm>
            <a:off x="838200" y="2080736"/>
            <a:ext cx="10782681" cy="2426970"/>
          </a:xfrm>
          <a:prstGeom prst="rect">
            <a:avLst/>
          </a:prstGeom>
        </p:spPr>
      </p:pic>
      <p:sp>
        <p:nvSpPr>
          <p:cNvPr id="2" name="Foliennummernplatzhalter 1">
            <a:extLst>
              <a:ext uri="{FF2B5EF4-FFF2-40B4-BE49-F238E27FC236}">
                <a16:creationId xmlns:a16="http://schemas.microsoft.com/office/drawing/2014/main" id="{136AA245-DF67-4839-8529-1D8E4FF87879}"/>
              </a:ext>
            </a:extLst>
          </p:cNvPr>
          <p:cNvSpPr>
            <a:spLocks noGrp="1"/>
          </p:cNvSpPr>
          <p:nvPr>
            <p:ph type="sldNum" sz="quarter" idx="12"/>
          </p:nvPr>
        </p:nvSpPr>
        <p:spPr/>
        <p:txBody>
          <a:bodyPr/>
          <a:lstStyle/>
          <a:p>
            <a:fld id="{C70BC103-5EF3-4B95-AA4F-0345511E8D74}" type="slidenum">
              <a:rPr lang="de-DE" smtClean="0"/>
              <a:t>18</a:t>
            </a:fld>
            <a:endParaRPr lang="de-DE"/>
          </a:p>
        </p:txBody>
      </p:sp>
      <p:sp>
        <p:nvSpPr>
          <p:cNvPr id="6" name="Fußzeilenplatzhalter 5">
            <a:extLst>
              <a:ext uri="{FF2B5EF4-FFF2-40B4-BE49-F238E27FC236}">
                <a16:creationId xmlns:a16="http://schemas.microsoft.com/office/drawing/2014/main" id="{EC9F5CC9-2760-4EE5-AF63-938D1D660DD9}"/>
              </a:ext>
            </a:extLst>
          </p:cNvPr>
          <p:cNvSpPr>
            <a:spLocks noGrp="1"/>
          </p:cNvSpPr>
          <p:nvPr>
            <p:ph type="ftr" sz="quarter" idx="11"/>
          </p:nvPr>
        </p:nvSpPr>
        <p:spPr/>
        <p:txBody>
          <a:bodyPr/>
          <a:lstStyle/>
          <a:p>
            <a:r>
              <a:rPr lang="de-DE"/>
              <a:t>StudiKalender Meilenstein I </a:t>
            </a:r>
          </a:p>
        </p:txBody>
      </p:sp>
    </p:spTree>
    <p:extLst>
      <p:ext uri="{BB962C8B-B14F-4D97-AF65-F5344CB8AC3E}">
        <p14:creationId xmlns:p14="http://schemas.microsoft.com/office/powerpoint/2010/main" val="12864005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E7FD3B17-F8BB-4B0A-8C13-511D0C2DB9B5}"/>
              </a:ext>
            </a:extLst>
          </p:cNvPr>
          <p:cNvSpPr>
            <a:spLocks noGrp="1"/>
          </p:cNvSpPr>
          <p:nvPr>
            <p:ph idx="1"/>
          </p:nvPr>
        </p:nvSpPr>
        <p:spPr>
          <a:xfrm>
            <a:off x="838200" y="640080"/>
            <a:ext cx="10515600" cy="5536883"/>
          </a:xfrm>
        </p:spPr>
        <p:txBody>
          <a:bodyPr/>
          <a:lstStyle/>
          <a:p>
            <a:pPr marL="0" indent="0">
              <a:buNone/>
            </a:pPr>
            <a:r>
              <a:rPr lang="de-DE" dirty="0"/>
              <a:t>7. Arbeitspakete </a:t>
            </a:r>
          </a:p>
        </p:txBody>
      </p:sp>
      <p:pic>
        <p:nvPicPr>
          <p:cNvPr id="5" name="Picture 2">
            <a:extLst>
              <a:ext uri="{FF2B5EF4-FFF2-40B4-BE49-F238E27FC236}">
                <a16:creationId xmlns:a16="http://schemas.microsoft.com/office/drawing/2014/main" id="{49B43E05-9BC9-46CA-8C95-EE1BCBAAEB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224985"/>
            <a:ext cx="3644348" cy="633016"/>
          </a:xfrm>
          <a:prstGeom prst="rect">
            <a:avLst/>
          </a:prstGeom>
          <a:noFill/>
          <a:extLst>
            <a:ext uri="{909E8E84-426E-40DD-AFC4-6F175D3DCCD1}">
              <a14:hiddenFill xmlns:a14="http://schemas.microsoft.com/office/drawing/2010/main">
                <a:solidFill>
                  <a:srgbClr val="FFFFFF"/>
                </a:solidFill>
              </a14:hiddenFill>
            </a:ext>
          </a:extLst>
        </p:spPr>
      </p:pic>
      <p:pic>
        <p:nvPicPr>
          <p:cNvPr id="6" name="Grafik 5">
            <a:extLst>
              <a:ext uri="{FF2B5EF4-FFF2-40B4-BE49-F238E27FC236}">
                <a16:creationId xmlns:a16="http://schemas.microsoft.com/office/drawing/2014/main" id="{56EFAAE9-ED4D-44E4-9036-C1C9DFC36042}"/>
              </a:ext>
            </a:extLst>
          </p:cNvPr>
          <p:cNvPicPr>
            <a:picLocks noChangeAspect="1"/>
          </p:cNvPicPr>
          <p:nvPr/>
        </p:nvPicPr>
        <p:blipFill>
          <a:blip r:embed="rId3"/>
          <a:stretch>
            <a:fillRect/>
          </a:stretch>
        </p:blipFill>
        <p:spPr>
          <a:xfrm>
            <a:off x="2657475" y="1098893"/>
            <a:ext cx="5953125" cy="5057775"/>
          </a:xfrm>
          <a:prstGeom prst="rect">
            <a:avLst/>
          </a:prstGeom>
        </p:spPr>
      </p:pic>
      <p:sp>
        <p:nvSpPr>
          <p:cNvPr id="2" name="Foliennummernplatzhalter 1">
            <a:extLst>
              <a:ext uri="{FF2B5EF4-FFF2-40B4-BE49-F238E27FC236}">
                <a16:creationId xmlns:a16="http://schemas.microsoft.com/office/drawing/2014/main" id="{D60DCFB2-20FE-41CE-9BF6-7DFE352BC3A4}"/>
              </a:ext>
            </a:extLst>
          </p:cNvPr>
          <p:cNvSpPr>
            <a:spLocks noGrp="1"/>
          </p:cNvSpPr>
          <p:nvPr>
            <p:ph type="sldNum" sz="quarter" idx="12"/>
          </p:nvPr>
        </p:nvSpPr>
        <p:spPr/>
        <p:txBody>
          <a:bodyPr/>
          <a:lstStyle/>
          <a:p>
            <a:fld id="{C70BC103-5EF3-4B95-AA4F-0345511E8D74}" type="slidenum">
              <a:rPr lang="de-DE" smtClean="0"/>
              <a:t>19</a:t>
            </a:fld>
            <a:endParaRPr lang="de-DE"/>
          </a:p>
        </p:txBody>
      </p:sp>
      <p:sp>
        <p:nvSpPr>
          <p:cNvPr id="4" name="Fußzeilenplatzhalter 3">
            <a:extLst>
              <a:ext uri="{FF2B5EF4-FFF2-40B4-BE49-F238E27FC236}">
                <a16:creationId xmlns:a16="http://schemas.microsoft.com/office/drawing/2014/main" id="{2771E8D2-D3D5-4DD5-90EF-38642767AE42}"/>
              </a:ext>
            </a:extLst>
          </p:cNvPr>
          <p:cNvSpPr>
            <a:spLocks noGrp="1"/>
          </p:cNvSpPr>
          <p:nvPr>
            <p:ph type="ftr" sz="quarter" idx="11"/>
          </p:nvPr>
        </p:nvSpPr>
        <p:spPr/>
        <p:txBody>
          <a:bodyPr/>
          <a:lstStyle/>
          <a:p>
            <a:r>
              <a:rPr lang="de-DE"/>
              <a:t>StudiKalender Meilenstein I </a:t>
            </a:r>
          </a:p>
        </p:txBody>
      </p:sp>
    </p:spTree>
    <p:extLst>
      <p:ext uri="{BB962C8B-B14F-4D97-AF65-F5344CB8AC3E}">
        <p14:creationId xmlns:p14="http://schemas.microsoft.com/office/powerpoint/2010/main" val="16200327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6547186-6128-48C8-91E9-199235E8B428}"/>
              </a:ext>
            </a:extLst>
          </p:cNvPr>
          <p:cNvSpPr>
            <a:spLocks noGrp="1"/>
          </p:cNvSpPr>
          <p:nvPr>
            <p:ph type="title"/>
          </p:nvPr>
        </p:nvSpPr>
        <p:spPr/>
        <p:txBody>
          <a:bodyPr/>
          <a:lstStyle/>
          <a:p>
            <a:r>
              <a:rPr lang="de-DE" dirty="0"/>
              <a:t>Inhalt</a:t>
            </a:r>
          </a:p>
        </p:txBody>
      </p:sp>
      <p:sp>
        <p:nvSpPr>
          <p:cNvPr id="3" name="Inhaltsplatzhalter 2">
            <a:extLst>
              <a:ext uri="{FF2B5EF4-FFF2-40B4-BE49-F238E27FC236}">
                <a16:creationId xmlns:a16="http://schemas.microsoft.com/office/drawing/2014/main" id="{8784B06A-2BA3-43DB-B55A-8CD1CD1D1A46}"/>
              </a:ext>
            </a:extLst>
          </p:cNvPr>
          <p:cNvSpPr>
            <a:spLocks noGrp="1"/>
          </p:cNvSpPr>
          <p:nvPr>
            <p:ph idx="1"/>
          </p:nvPr>
        </p:nvSpPr>
        <p:spPr/>
        <p:txBody>
          <a:bodyPr/>
          <a:lstStyle/>
          <a:p>
            <a:r>
              <a:rPr lang="de-DE" dirty="0"/>
              <a:t>Projekterläuterung </a:t>
            </a:r>
          </a:p>
          <a:p>
            <a:endParaRPr lang="de-DE" dirty="0"/>
          </a:p>
          <a:p>
            <a:r>
              <a:rPr lang="de-DE" dirty="0"/>
              <a:t>Anforderungsbeschreibung</a:t>
            </a:r>
          </a:p>
          <a:p>
            <a:endParaRPr lang="de-DE" dirty="0"/>
          </a:p>
          <a:p>
            <a:r>
              <a:rPr lang="de-DE" dirty="0"/>
              <a:t>Domänenmodell</a:t>
            </a:r>
          </a:p>
          <a:p>
            <a:endParaRPr lang="de-DE" dirty="0"/>
          </a:p>
          <a:p>
            <a:r>
              <a:rPr lang="de-DE" dirty="0"/>
              <a:t>Projektplan </a:t>
            </a:r>
          </a:p>
        </p:txBody>
      </p:sp>
      <p:pic>
        <p:nvPicPr>
          <p:cNvPr id="2050" name="Picture 2">
            <a:extLst>
              <a:ext uri="{FF2B5EF4-FFF2-40B4-BE49-F238E27FC236}">
                <a16:creationId xmlns:a16="http://schemas.microsoft.com/office/drawing/2014/main" id="{F14F0FB5-258F-4A40-BB36-A3946DBFD8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224985"/>
            <a:ext cx="3644348" cy="633016"/>
          </a:xfrm>
          <a:prstGeom prst="rect">
            <a:avLst/>
          </a:prstGeom>
          <a:noFill/>
          <a:extLst>
            <a:ext uri="{909E8E84-426E-40DD-AFC4-6F175D3DCCD1}">
              <a14:hiddenFill xmlns:a14="http://schemas.microsoft.com/office/drawing/2010/main">
                <a:solidFill>
                  <a:srgbClr val="FFFFFF"/>
                </a:solidFill>
              </a14:hiddenFill>
            </a:ext>
          </a:extLst>
        </p:spPr>
      </p:pic>
      <p:sp>
        <p:nvSpPr>
          <p:cNvPr id="4" name="Foliennummernplatzhalter 3">
            <a:extLst>
              <a:ext uri="{FF2B5EF4-FFF2-40B4-BE49-F238E27FC236}">
                <a16:creationId xmlns:a16="http://schemas.microsoft.com/office/drawing/2014/main" id="{DA0DE1CA-0F8E-425A-B0E5-7EA5B65B6AF2}"/>
              </a:ext>
            </a:extLst>
          </p:cNvPr>
          <p:cNvSpPr>
            <a:spLocks noGrp="1"/>
          </p:cNvSpPr>
          <p:nvPr>
            <p:ph type="sldNum" sz="quarter" idx="12"/>
          </p:nvPr>
        </p:nvSpPr>
        <p:spPr/>
        <p:txBody>
          <a:bodyPr/>
          <a:lstStyle/>
          <a:p>
            <a:fld id="{C70BC103-5EF3-4B95-AA4F-0345511E8D74}" type="slidenum">
              <a:rPr lang="de-DE" smtClean="0"/>
              <a:t>2</a:t>
            </a:fld>
            <a:endParaRPr lang="de-DE"/>
          </a:p>
        </p:txBody>
      </p:sp>
      <p:sp>
        <p:nvSpPr>
          <p:cNvPr id="5" name="Fußzeilenplatzhalter 4">
            <a:extLst>
              <a:ext uri="{FF2B5EF4-FFF2-40B4-BE49-F238E27FC236}">
                <a16:creationId xmlns:a16="http://schemas.microsoft.com/office/drawing/2014/main" id="{9953B2AA-0948-4C97-85B3-1F048BDA8054}"/>
              </a:ext>
            </a:extLst>
          </p:cNvPr>
          <p:cNvSpPr>
            <a:spLocks noGrp="1"/>
          </p:cNvSpPr>
          <p:nvPr>
            <p:ph type="ftr" sz="quarter" idx="11"/>
          </p:nvPr>
        </p:nvSpPr>
        <p:spPr/>
        <p:txBody>
          <a:bodyPr/>
          <a:lstStyle/>
          <a:p>
            <a:r>
              <a:rPr lang="de-DE"/>
              <a:t>StudiKalender Meilenstein I </a:t>
            </a:r>
          </a:p>
        </p:txBody>
      </p:sp>
    </p:spTree>
    <p:extLst>
      <p:ext uri="{BB962C8B-B14F-4D97-AF65-F5344CB8AC3E}">
        <p14:creationId xmlns:p14="http://schemas.microsoft.com/office/powerpoint/2010/main" val="2927612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EE9FD243-B9A1-4446-9D7C-88B8C5BB28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224985"/>
            <a:ext cx="3644348" cy="633016"/>
          </a:xfrm>
          <a:prstGeom prst="rect">
            <a:avLst/>
          </a:prstGeom>
          <a:noFill/>
          <a:extLst>
            <a:ext uri="{909E8E84-426E-40DD-AFC4-6F175D3DCCD1}">
              <a14:hiddenFill xmlns:a14="http://schemas.microsoft.com/office/drawing/2010/main">
                <a:solidFill>
                  <a:srgbClr val="FFFFFF"/>
                </a:solidFill>
              </a14:hiddenFill>
            </a:ext>
          </a:extLst>
        </p:spPr>
      </p:pic>
      <p:pic>
        <p:nvPicPr>
          <p:cNvPr id="5" name="Grafik 4">
            <a:extLst>
              <a:ext uri="{FF2B5EF4-FFF2-40B4-BE49-F238E27FC236}">
                <a16:creationId xmlns:a16="http://schemas.microsoft.com/office/drawing/2014/main" id="{9BBEAD86-CBAE-4363-8404-F091C7AA0BD4}"/>
              </a:ext>
            </a:extLst>
          </p:cNvPr>
          <p:cNvPicPr>
            <a:picLocks noChangeAspect="1"/>
          </p:cNvPicPr>
          <p:nvPr/>
        </p:nvPicPr>
        <p:blipFill>
          <a:blip r:embed="rId3"/>
          <a:stretch>
            <a:fillRect/>
          </a:stretch>
        </p:blipFill>
        <p:spPr>
          <a:xfrm>
            <a:off x="1822174" y="437197"/>
            <a:ext cx="6426761" cy="1348052"/>
          </a:xfrm>
          <a:prstGeom prst="rect">
            <a:avLst/>
          </a:prstGeom>
        </p:spPr>
      </p:pic>
      <p:pic>
        <p:nvPicPr>
          <p:cNvPr id="6" name="Grafik 5">
            <a:extLst>
              <a:ext uri="{FF2B5EF4-FFF2-40B4-BE49-F238E27FC236}">
                <a16:creationId xmlns:a16="http://schemas.microsoft.com/office/drawing/2014/main" id="{59159424-0CDA-4C56-A5E0-BA5C9484507E}"/>
              </a:ext>
            </a:extLst>
          </p:cNvPr>
          <p:cNvPicPr>
            <a:picLocks noChangeAspect="1"/>
          </p:cNvPicPr>
          <p:nvPr/>
        </p:nvPicPr>
        <p:blipFill>
          <a:blip r:embed="rId4"/>
          <a:stretch>
            <a:fillRect/>
          </a:stretch>
        </p:blipFill>
        <p:spPr>
          <a:xfrm>
            <a:off x="1822174" y="1665922"/>
            <a:ext cx="6426761" cy="4163378"/>
          </a:xfrm>
          <a:prstGeom prst="rect">
            <a:avLst/>
          </a:prstGeom>
        </p:spPr>
      </p:pic>
      <p:sp>
        <p:nvSpPr>
          <p:cNvPr id="2" name="Foliennummernplatzhalter 1">
            <a:extLst>
              <a:ext uri="{FF2B5EF4-FFF2-40B4-BE49-F238E27FC236}">
                <a16:creationId xmlns:a16="http://schemas.microsoft.com/office/drawing/2014/main" id="{A3D534D4-28F7-4521-B43A-F4C31991DFD0}"/>
              </a:ext>
            </a:extLst>
          </p:cNvPr>
          <p:cNvSpPr>
            <a:spLocks noGrp="1"/>
          </p:cNvSpPr>
          <p:nvPr>
            <p:ph type="sldNum" sz="quarter" idx="12"/>
          </p:nvPr>
        </p:nvSpPr>
        <p:spPr/>
        <p:txBody>
          <a:bodyPr/>
          <a:lstStyle/>
          <a:p>
            <a:fld id="{C70BC103-5EF3-4B95-AA4F-0345511E8D74}" type="slidenum">
              <a:rPr lang="de-DE" smtClean="0"/>
              <a:t>20</a:t>
            </a:fld>
            <a:endParaRPr lang="de-DE"/>
          </a:p>
        </p:txBody>
      </p:sp>
      <p:sp>
        <p:nvSpPr>
          <p:cNvPr id="3" name="Fußzeilenplatzhalter 2">
            <a:extLst>
              <a:ext uri="{FF2B5EF4-FFF2-40B4-BE49-F238E27FC236}">
                <a16:creationId xmlns:a16="http://schemas.microsoft.com/office/drawing/2014/main" id="{00A92ACD-0B0B-452E-B9FF-5AA41F4F2BCB}"/>
              </a:ext>
            </a:extLst>
          </p:cNvPr>
          <p:cNvSpPr>
            <a:spLocks noGrp="1"/>
          </p:cNvSpPr>
          <p:nvPr>
            <p:ph type="ftr" sz="quarter" idx="11"/>
          </p:nvPr>
        </p:nvSpPr>
        <p:spPr/>
        <p:txBody>
          <a:bodyPr/>
          <a:lstStyle/>
          <a:p>
            <a:r>
              <a:rPr lang="de-DE"/>
              <a:t>StudiKalender Meilenstein I </a:t>
            </a:r>
          </a:p>
        </p:txBody>
      </p:sp>
    </p:spTree>
    <p:extLst>
      <p:ext uri="{BB962C8B-B14F-4D97-AF65-F5344CB8AC3E}">
        <p14:creationId xmlns:p14="http://schemas.microsoft.com/office/powerpoint/2010/main" val="28384676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DB643522-8C4C-4CF6-BFDA-519B663CCC56}"/>
              </a:ext>
            </a:extLst>
          </p:cNvPr>
          <p:cNvPicPr>
            <a:picLocks noChangeAspect="1"/>
          </p:cNvPicPr>
          <p:nvPr/>
        </p:nvPicPr>
        <p:blipFill>
          <a:blip r:embed="rId2"/>
          <a:stretch>
            <a:fillRect/>
          </a:stretch>
        </p:blipFill>
        <p:spPr>
          <a:xfrm>
            <a:off x="2578362" y="204787"/>
            <a:ext cx="7035276" cy="5693093"/>
          </a:xfrm>
          <a:prstGeom prst="rect">
            <a:avLst/>
          </a:prstGeom>
        </p:spPr>
      </p:pic>
      <p:pic>
        <p:nvPicPr>
          <p:cNvPr id="5" name="Picture 2">
            <a:extLst>
              <a:ext uri="{FF2B5EF4-FFF2-40B4-BE49-F238E27FC236}">
                <a16:creationId xmlns:a16="http://schemas.microsoft.com/office/drawing/2014/main" id="{9CB6F8C2-DA31-45A4-8B28-DCEE51864D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224985"/>
            <a:ext cx="3644348" cy="633016"/>
          </a:xfrm>
          <a:prstGeom prst="rect">
            <a:avLst/>
          </a:prstGeom>
          <a:noFill/>
          <a:extLst>
            <a:ext uri="{909E8E84-426E-40DD-AFC4-6F175D3DCCD1}">
              <a14:hiddenFill xmlns:a14="http://schemas.microsoft.com/office/drawing/2010/main">
                <a:solidFill>
                  <a:srgbClr val="FFFFFF"/>
                </a:solidFill>
              </a14:hiddenFill>
            </a:ext>
          </a:extLst>
        </p:spPr>
      </p:pic>
      <p:sp>
        <p:nvSpPr>
          <p:cNvPr id="2" name="Foliennummernplatzhalter 1">
            <a:extLst>
              <a:ext uri="{FF2B5EF4-FFF2-40B4-BE49-F238E27FC236}">
                <a16:creationId xmlns:a16="http://schemas.microsoft.com/office/drawing/2014/main" id="{62FAADFA-C0CC-40D1-8C06-5C09C5AE3068}"/>
              </a:ext>
            </a:extLst>
          </p:cNvPr>
          <p:cNvSpPr>
            <a:spLocks noGrp="1"/>
          </p:cNvSpPr>
          <p:nvPr>
            <p:ph type="sldNum" sz="quarter" idx="12"/>
          </p:nvPr>
        </p:nvSpPr>
        <p:spPr/>
        <p:txBody>
          <a:bodyPr/>
          <a:lstStyle/>
          <a:p>
            <a:fld id="{C70BC103-5EF3-4B95-AA4F-0345511E8D74}" type="slidenum">
              <a:rPr lang="de-DE" smtClean="0"/>
              <a:t>21</a:t>
            </a:fld>
            <a:endParaRPr lang="de-DE"/>
          </a:p>
        </p:txBody>
      </p:sp>
      <p:sp>
        <p:nvSpPr>
          <p:cNvPr id="3" name="Fußzeilenplatzhalter 2">
            <a:extLst>
              <a:ext uri="{FF2B5EF4-FFF2-40B4-BE49-F238E27FC236}">
                <a16:creationId xmlns:a16="http://schemas.microsoft.com/office/drawing/2014/main" id="{FA42A6D5-3BEB-48A6-83C2-84292AEA8679}"/>
              </a:ext>
            </a:extLst>
          </p:cNvPr>
          <p:cNvSpPr>
            <a:spLocks noGrp="1"/>
          </p:cNvSpPr>
          <p:nvPr>
            <p:ph type="ftr" sz="quarter" idx="11"/>
          </p:nvPr>
        </p:nvSpPr>
        <p:spPr/>
        <p:txBody>
          <a:bodyPr/>
          <a:lstStyle/>
          <a:p>
            <a:r>
              <a:rPr lang="de-DE"/>
              <a:t>StudiKalender Meilenstein I </a:t>
            </a:r>
          </a:p>
        </p:txBody>
      </p:sp>
    </p:spTree>
    <p:extLst>
      <p:ext uri="{BB962C8B-B14F-4D97-AF65-F5344CB8AC3E}">
        <p14:creationId xmlns:p14="http://schemas.microsoft.com/office/powerpoint/2010/main" val="4416851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8060420E-AFDC-48C1-A194-377B6B34799C}"/>
              </a:ext>
            </a:extLst>
          </p:cNvPr>
          <p:cNvPicPr>
            <a:picLocks noChangeAspect="1"/>
          </p:cNvPicPr>
          <p:nvPr/>
        </p:nvPicPr>
        <p:blipFill>
          <a:blip r:embed="rId2"/>
          <a:stretch>
            <a:fillRect/>
          </a:stretch>
        </p:blipFill>
        <p:spPr>
          <a:xfrm>
            <a:off x="2187892" y="0"/>
            <a:ext cx="8401524" cy="5971223"/>
          </a:xfrm>
          <a:prstGeom prst="rect">
            <a:avLst/>
          </a:prstGeom>
        </p:spPr>
      </p:pic>
      <p:pic>
        <p:nvPicPr>
          <p:cNvPr id="5" name="Picture 2">
            <a:extLst>
              <a:ext uri="{FF2B5EF4-FFF2-40B4-BE49-F238E27FC236}">
                <a16:creationId xmlns:a16="http://schemas.microsoft.com/office/drawing/2014/main" id="{0EE325EB-4A63-40B8-AB58-134E82F086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224985"/>
            <a:ext cx="3644348" cy="633016"/>
          </a:xfrm>
          <a:prstGeom prst="rect">
            <a:avLst/>
          </a:prstGeom>
          <a:noFill/>
          <a:extLst>
            <a:ext uri="{909E8E84-426E-40DD-AFC4-6F175D3DCCD1}">
              <a14:hiddenFill xmlns:a14="http://schemas.microsoft.com/office/drawing/2010/main">
                <a:solidFill>
                  <a:srgbClr val="FFFFFF"/>
                </a:solidFill>
              </a14:hiddenFill>
            </a:ext>
          </a:extLst>
        </p:spPr>
      </p:pic>
      <p:sp>
        <p:nvSpPr>
          <p:cNvPr id="2" name="Foliennummernplatzhalter 1">
            <a:extLst>
              <a:ext uri="{FF2B5EF4-FFF2-40B4-BE49-F238E27FC236}">
                <a16:creationId xmlns:a16="http://schemas.microsoft.com/office/drawing/2014/main" id="{163FC485-1ABC-4183-84CC-F66AE2972ACA}"/>
              </a:ext>
            </a:extLst>
          </p:cNvPr>
          <p:cNvSpPr>
            <a:spLocks noGrp="1"/>
          </p:cNvSpPr>
          <p:nvPr>
            <p:ph type="sldNum" sz="quarter" idx="12"/>
          </p:nvPr>
        </p:nvSpPr>
        <p:spPr/>
        <p:txBody>
          <a:bodyPr/>
          <a:lstStyle/>
          <a:p>
            <a:fld id="{C70BC103-5EF3-4B95-AA4F-0345511E8D74}" type="slidenum">
              <a:rPr lang="de-DE" smtClean="0"/>
              <a:t>22</a:t>
            </a:fld>
            <a:endParaRPr lang="de-DE"/>
          </a:p>
        </p:txBody>
      </p:sp>
      <p:sp>
        <p:nvSpPr>
          <p:cNvPr id="3" name="Fußzeilenplatzhalter 2">
            <a:extLst>
              <a:ext uri="{FF2B5EF4-FFF2-40B4-BE49-F238E27FC236}">
                <a16:creationId xmlns:a16="http://schemas.microsoft.com/office/drawing/2014/main" id="{546A374B-C7E8-4917-BEF6-C0AA793979BA}"/>
              </a:ext>
            </a:extLst>
          </p:cNvPr>
          <p:cNvSpPr>
            <a:spLocks noGrp="1"/>
          </p:cNvSpPr>
          <p:nvPr>
            <p:ph type="ftr" sz="quarter" idx="11"/>
          </p:nvPr>
        </p:nvSpPr>
        <p:spPr/>
        <p:txBody>
          <a:bodyPr/>
          <a:lstStyle/>
          <a:p>
            <a:r>
              <a:rPr lang="de-DE"/>
              <a:t>StudiKalender Meilenstein I </a:t>
            </a:r>
          </a:p>
        </p:txBody>
      </p:sp>
    </p:spTree>
    <p:extLst>
      <p:ext uri="{BB962C8B-B14F-4D97-AF65-F5344CB8AC3E}">
        <p14:creationId xmlns:p14="http://schemas.microsoft.com/office/powerpoint/2010/main" val="19078933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36FF3888-2281-4798-BAF7-096B36287983}"/>
              </a:ext>
            </a:extLst>
          </p:cNvPr>
          <p:cNvSpPr>
            <a:spLocks noGrp="1"/>
          </p:cNvSpPr>
          <p:nvPr>
            <p:ph idx="1"/>
          </p:nvPr>
        </p:nvSpPr>
        <p:spPr>
          <a:xfrm>
            <a:off x="838200" y="594360"/>
            <a:ext cx="10515600" cy="5582603"/>
          </a:xfrm>
        </p:spPr>
        <p:txBody>
          <a:bodyPr/>
          <a:lstStyle/>
          <a:p>
            <a:pPr marL="0" indent="0">
              <a:buNone/>
            </a:pPr>
            <a:r>
              <a:rPr lang="de-DE" dirty="0"/>
              <a:t>8. Infrastruktur</a:t>
            </a:r>
          </a:p>
          <a:p>
            <a:pPr marL="0" indent="0">
              <a:buNone/>
            </a:pPr>
            <a:endParaRPr lang="de-DE" dirty="0"/>
          </a:p>
          <a:p>
            <a:pPr marL="0" indent="0">
              <a:buNone/>
            </a:pPr>
            <a:r>
              <a:rPr lang="de-DE" dirty="0"/>
              <a:t>Entwicklungsumgebung: </a:t>
            </a:r>
            <a:br>
              <a:rPr lang="de-DE" dirty="0"/>
            </a:br>
            <a:br>
              <a:rPr lang="de-DE" dirty="0"/>
            </a:br>
            <a:r>
              <a:rPr lang="de-DE" dirty="0"/>
              <a:t>• Qt Creator </a:t>
            </a:r>
          </a:p>
        </p:txBody>
      </p:sp>
      <p:pic>
        <p:nvPicPr>
          <p:cNvPr id="4" name="Picture 2">
            <a:extLst>
              <a:ext uri="{FF2B5EF4-FFF2-40B4-BE49-F238E27FC236}">
                <a16:creationId xmlns:a16="http://schemas.microsoft.com/office/drawing/2014/main" id="{182B8EE5-89A0-440F-8EAE-D84217B941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224985"/>
            <a:ext cx="3644348" cy="633016"/>
          </a:xfrm>
          <a:prstGeom prst="rect">
            <a:avLst/>
          </a:prstGeom>
          <a:noFill/>
          <a:extLst>
            <a:ext uri="{909E8E84-426E-40DD-AFC4-6F175D3DCCD1}">
              <a14:hiddenFill xmlns:a14="http://schemas.microsoft.com/office/drawing/2010/main">
                <a:solidFill>
                  <a:srgbClr val="FFFFFF"/>
                </a:solidFill>
              </a14:hiddenFill>
            </a:ext>
          </a:extLst>
        </p:spPr>
      </p:pic>
      <p:sp>
        <p:nvSpPr>
          <p:cNvPr id="2" name="Foliennummernplatzhalter 1">
            <a:extLst>
              <a:ext uri="{FF2B5EF4-FFF2-40B4-BE49-F238E27FC236}">
                <a16:creationId xmlns:a16="http://schemas.microsoft.com/office/drawing/2014/main" id="{DCF19818-30A6-4A27-B57C-0C52ED3E17C7}"/>
              </a:ext>
            </a:extLst>
          </p:cNvPr>
          <p:cNvSpPr>
            <a:spLocks noGrp="1"/>
          </p:cNvSpPr>
          <p:nvPr>
            <p:ph type="sldNum" sz="quarter" idx="12"/>
          </p:nvPr>
        </p:nvSpPr>
        <p:spPr/>
        <p:txBody>
          <a:bodyPr/>
          <a:lstStyle/>
          <a:p>
            <a:fld id="{C70BC103-5EF3-4B95-AA4F-0345511E8D74}" type="slidenum">
              <a:rPr lang="de-DE" smtClean="0"/>
              <a:t>23</a:t>
            </a:fld>
            <a:endParaRPr lang="de-DE"/>
          </a:p>
        </p:txBody>
      </p:sp>
      <p:sp>
        <p:nvSpPr>
          <p:cNvPr id="5" name="Fußzeilenplatzhalter 4">
            <a:extLst>
              <a:ext uri="{FF2B5EF4-FFF2-40B4-BE49-F238E27FC236}">
                <a16:creationId xmlns:a16="http://schemas.microsoft.com/office/drawing/2014/main" id="{9D4F46B7-DD96-4E94-ADE6-1153821AAE24}"/>
              </a:ext>
            </a:extLst>
          </p:cNvPr>
          <p:cNvSpPr>
            <a:spLocks noGrp="1"/>
          </p:cNvSpPr>
          <p:nvPr>
            <p:ph type="ftr" sz="quarter" idx="11"/>
          </p:nvPr>
        </p:nvSpPr>
        <p:spPr/>
        <p:txBody>
          <a:bodyPr/>
          <a:lstStyle/>
          <a:p>
            <a:r>
              <a:rPr lang="de-DE"/>
              <a:t>StudiKalender Meilenstein I </a:t>
            </a:r>
          </a:p>
        </p:txBody>
      </p:sp>
    </p:spTree>
    <p:extLst>
      <p:ext uri="{BB962C8B-B14F-4D97-AF65-F5344CB8AC3E}">
        <p14:creationId xmlns:p14="http://schemas.microsoft.com/office/powerpoint/2010/main" val="32377088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97C5A12F-EAAE-41D1-845E-F45FDF744B31}"/>
              </a:ext>
            </a:extLst>
          </p:cNvPr>
          <p:cNvSpPr>
            <a:spLocks noGrp="1"/>
          </p:cNvSpPr>
          <p:nvPr>
            <p:ph idx="1"/>
          </p:nvPr>
        </p:nvSpPr>
        <p:spPr>
          <a:xfrm>
            <a:off x="838200" y="848139"/>
            <a:ext cx="10515600" cy="5328824"/>
          </a:xfrm>
        </p:spPr>
        <p:txBody>
          <a:bodyPr/>
          <a:lstStyle/>
          <a:p>
            <a:pPr marL="0" indent="0">
              <a:buNone/>
            </a:pPr>
            <a:endParaRPr lang="de-DE" dirty="0"/>
          </a:p>
          <a:p>
            <a:pPr marL="0" indent="0">
              <a:buNone/>
            </a:pPr>
            <a:endParaRPr lang="de-DE" dirty="0"/>
          </a:p>
          <a:p>
            <a:pPr marL="0" indent="0">
              <a:buNone/>
            </a:pPr>
            <a:endParaRPr lang="de-DE" dirty="0"/>
          </a:p>
          <a:p>
            <a:pPr marL="0" indent="0">
              <a:buNone/>
            </a:pPr>
            <a:endParaRPr lang="de-DE" dirty="0"/>
          </a:p>
          <a:p>
            <a:pPr marL="0" indent="0">
              <a:buNone/>
            </a:pPr>
            <a:r>
              <a:rPr lang="de-DE" dirty="0"/>
              <a:t>                     </a:t>
            </a:r>
            <a:r>
              <a:rPr lang="de-DE" sz="3600" dirty="0"/>
              <a:t>Vielen Dank für Ihre Aufmerksamkeit!</a:t>
            </a:r>
            <a:endParaRPr lang="de-DE" dirty="0"/>
          </a:p>
        </p:txBody>
      </p:sp>
      <p:pic>
        <p:nvPicPr>
          <p:cNvPr id="4" name="Picture 2">
            <a:extLst>
              <a:ext uri="{FF2B5EF4-FFF2-40B4-BE49-F238E27FC236}">
                <a16:creationId xmlns:a16="http://schemas.microsoft.com/office/drawing/2014/main" id="{AE0F1934-FB4B-4FBD-8F1E-B9C07D1539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52" y="0"/>
            <a:ext cx="10243930" cy="1779349"/>
          </a:xfrm>
          <a:prstGeom prst="rect">
            <a:avLst/>
          </a:prstGeom>
          <a:noFill/>
          <a:extLst>
            <a:ext uri="{909E8E84-426E-40DD-AFC4-6F175D3DCCD1}">
              <a14:hiddenFill xmlns:a14="http://schemas.microsoft.com/office/drawing/2010/main">
                <a:solidFill>
                  <a:srgbClr val="FFFFFF"/>
                </a:solidFill>
              </a14:hiddenFill>
            </a:ext>
          </a:extLst>
        </p:spPr>
      </p:pic>
      <p:sp>
        <p:nvSpPr>
          <p:cNvPr id="5" name="Foliennummernplatzhalter 4">
            <a:extLst>
              <a:ext uri="{FF2B5EF4-FFF2-40B4-BE49-F238E27FC236}">
                <a16:creationId xmlns:a16="http://schemas.microsoft.com/office/drawing/2014/main" id="{F515E3C7-6D01-4E66-96CA-F7782575E5E5}"/>
              </a:ext>
            </a:extLst>
          </p:cNvPr>
          <p:cNvSpPr>
            <a:spLocks noGrp="1"/>
          </p:cNvSpPr>
          <p:nvPr>
            <p:ph type="sldNum" sz="quarter" idx="12"/>
          </p:nvPr>
        </p:nvSpPr>
        <p:spPr/>
        <p:txBody>
          <a:bodyPr/>
          <a:lstStyle/>
          <a:p>
            <a:fld id="{C70BC103-5EF3-4B95-AA4F-0345511E8D74}" type="slidenum">
              <a:rPr lang="de-DE" smtClean="0"/>
              <a:t>24</a:t>
            </a:fld>
            <a:endParaRPr lang="de-DE"/>
          </a:p>
        </p:txBody>
      </p:sp>
      <p:sp>
        <p:nvSpPr>
          <p:cNvPr id="6" name="Fußzeilenplatzhalter 5">
            <a:extLst>
              <a:ext uri="{FF2B5EF4-FFF2-40B4-BE49-F238E27FC236}">
                <a16:creationId xmlns:a16="http://schemas.microsoft.com/office/drawing/2014/main" id="{3FD0AEF0-5AF1-4A53-A1A2-CB7FDFC1F51B}"/>
              </a:ext>
            </a:extLst>
          </p:cNvPr>
          <p:cNvSpPr>
            <a:spLocks noGrp="1"/>
          </p:cNvSpPr>
          <p:nvPr>
            <p:ph type="ftr" sz="quarter" idx="11"/>
          </p:nvPr>
        </p:nvSpPr>
        <p:spPr/>
        <p:txBody>
          <a:bodyPr/>
          <a:lstStyle/>
          <a:p>
            <a:r>
              <a:rPr lang="de-DE"/>
              <a:t>StudiKalender Meilenstein I </a:t>
            </a:r>
          </a:p>
        </p:txBody>
      </p:sp>
    </p:spTree>
    <p:extLst>
      <p:ext uri="{BB962C8B-B14F-4D97-AF65-F5344CB8AC3E}">
        <p14:creationId xmlns:p14="http://schemas.microsoft.com/office/powerpoint/2010/main" val="3786837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842023C-DEA3-4363-8C29-F4246ADFC378}"/>
              </a:ext>
            </a:extLst>
          </p:cNvPr>
          <p:cNvSpPr>
            <a:spLocks noGrp="1"/>
          </p:cNvSpPr>
          <p:nvPr>
            <p:ph type="title"/>
          </p:nvPr>
        </p:nvSpPr>
        <p:spPr/>
        <p:txBody>
          <a:bodyPr/>
          <a:lstStyle/>
          <a:p>
            <a:r>
              <a:rPr lang="de-DE" dirty="0"/>
              <a:t>Projekterläuterung </a:t>
            </a:r>
          </a:p>
        </p:txBody>
      </p:sp>
      <p:sp>
        <p:nvSpPr>
          <p:cNvPr id="3" name="Inhaltsplatzhalter 2">
            <a:extLst>
              <a:ext uri="{FF2B5EF4-FFF2-40B4-BE49-F238E27FC236}">
                <a16:creationId xmlns:a16="http://schemas.microsoft.com/office/drawing/2014/main" id="{9253472E-4432-48CE-9E23-19DAFA0CB612}"/>
              </a:ext>
            </a:extLst>
          </p:cNvPr>
          <p:cNvSpPr>
            <a:spLocks noGrp="1"/>
          </p:cNvSpPr>
          <p:nvPr>
            <p:ph idx="1"/>
          </p:nvPr>
        </p:nvSpPr>
        <p:spPr/>
        <p:txBody>
          <a:bodyPr/>
          <a:lstStyle/>
          <a:p>
            <a:r>
              <a:rPr lang="de-DE" dirty="0"/>
              <a:t>Kalender</a:t>
            </a:r>
          </a:p>
          <a:p>
            <a:r>
              <a:rPr lang="de-DE" dirty="0"/>
              <a:t>Verwaltung und Erinnerung von Terminen</a:t>
            </a:r>
          </a:p>
          <a:p>
            <a:r>
              <a:rPr lang="de-DE" dirty="0"/>
              <a:t>Erstellung eines individuellen Lernplans</a:t>
            </a:r>
          </a:p>
          <a:p>
            <a:r>
              <a:rPr lang="de-DE" dirty="0"/>
              <a:t>Planung eines Lernplans </a:t>
            </a:r>
          </a:p>
          <a:p>
            <a:r>
              <a:rPr lang="de-DE" dirty="0"/>
              <a:t>Entlasten den Studenten und bereiten ihn auf Prüfungen vor</a:t>
            </a:r>
          </a:p>
        </p:txBody>
      </p:sp>
      <p:pic>
        <p:nvPicPr>
          <p:cNvPr id="4" name="Picture 2">
            <a:extLst>
              <a:ext uri="{FF2B5EF4-FFF2-40B4-BE49-F238E27FC236}">
                <a16:creationId xmlns:a16="http://schemas.microsoft.com/office/drawing/2014/main" id="{6C077BC5-6CE8-4430-97C8-A66A77B6A7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224985"/>
            <a:ext cx="3644348" cy="633016"/>
          </a:xfrm>
          <a:prstGeom prst="rect">
            <a:avLst/>
          </a:prstGeom>
          <a:noFill/>
          <a:extLst>
            <a:ext uri="{909E8E84-426E-40DD-AFC4-6F175D3DCCD1}">
              <a14:hiddenFill xmlns:a14="http://schemas.microsoft.com/office/drawing/2010/main">
                <a:solidFill>
                  <a:srgbClr val="FFFFFF"/>
                </a:solidFill>
              </a14:hiddenFill>
            </a:ext>
          </a:extLst>
        </p:spPr>
      </p:pic>
      <p:sp>
        <p:nvSpPr>
          <p:cNvPr id="5" name="Foliennummernplatzhalter 4">
            <a:extLst>
              <a:ext uri="{FF2B5EF4-FFF2-40B4-BE49-F238E27FC236}">
                <a16:creationId xmlns:a16="http://schemas.microsoft.com/office/drawing/2014/main" id="{0F5C342E-DE4E-4D44-96F0-E4B658A0D95B}"/>
              </a:ext>
            </a:extLst>
          </p:cNvPr>
          <p:cNvSpPr>
            <a:spLocks noGrp="1"/>
          </p:cNvSpPr>
          <p:nvPr>
            <p:ph type="sldNum" sz="quarter" idx="12"/>
          </p:nvPr>
        </p:nvSpPr>
        <p:spPr/>
        <p:txBody>
          <a:bodyPr/>
          <a:lstStyle/>
          <a:p>
            <a:fld id="{C70BC103-5EF3-4B95-AA4F-0345511E8D74}" type="slidenum">
              <a:rPr lang="de-DE" smtClean="0"/>
              <a:t>3</a:t>
            </a:fld>
            <a:endParaRPr lang="de-DE"/>
          </a:p>
        </p:txBody>
      </p:sp>
      <p:sp>
        <p:nvSpPr>
          <p:cNvPr id="6" name="Fußzeilenplatzhalter 5">
            <a:extLst>
              <a:ext uri="{FF2B5EF4-FFF2-40B4-BE49-F238E27FC236}">
                <a16:creationId xmlns:a16="http://schemas.microsoft.com/office/drawing/2014/main" id="{E3939DCB-E661-43DE-BAB8-A79F436EE9B3}"/>
              </a:ext>
            </a:extLst>
          </p:cNvPr>
          <p:cNvSpPr>
            <a:spLocks noGrp="1"/>
          </p:cNvSpPr>
          <p:nvPr>
            <p:ph type="ftr" sz="quarter" idx="11"/>
          </p:nvPr>
        </p:nvSpPr>
        <p:spPr/>
        <p:txBody>
          <a:bodyPr/>
          <a:lstStyle/>
          <a:p>
            <a:r>
              <a:rPr lang="de-DE"/>
              <a:t>StudiKalender Meilenstein I </a:t>
            </a:r>
          </a:p>
        </p:txBody>
      </p:sp>
    </p:spTree>
    <p:extLst>
      <p:ext uri="{BB962C8B-B14F-4D97-AF65-F5344CB8AC3E}">
        <p14:creationId xmlns:p14="http://schemas.microsoft.com/office/powerpoint/2010/main" val="27484643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F5D4E77-32E9-40E7-BF4B-C805A70B3244}"/>
              </a:ext>
            </a:extLst>
          </p:cNvPr>
          <p:cNvSpPr>
            <a:spLocks noGrp="1"/>
          </p:cNvSpPr>
          <p:nvPr>
            <p:ph type="title"/>
          </p:nvPr>
        </p:nvSpPr>
        <p:spPr/>
        <p:txBody>
          <a:bodyPr/>
          <a:lstStyle/>
          <a:p>
            <a:r>
              <a:rPr lang="de-DE" dirty="0"/>
              <a:t>Anforderungsbeschreibung</a:t>
            </a:r>
          </a:p>
        </p:txBody>
      </p:sp>
      <p:sp>
        <p:nvSpPr>
          <p:cNvPr id="3" name="Inhaltsplatzhalter 2">
            <a:extLst>
              <a:ext uri="{FF2B5EF4-FFF2-40B4-BE49-F238E27FC236}">
                <a16:creationId xmlns:a16="http://schemas.microsoft.com/office/drawing/2014/main" id="{872AC122-7C82-4D24-9C3D-AF4DC132F40C}"/>
              </a:ext>
            </a:extLst>
          </p:cNvPr>
          <p:cNvSpPr>
            <a:spLocks noGrp="1"/>
          </p:cNvSpPr>
          <p:nvPr>
            <p:ph idx="1"/>
          </p:nvPr>
        </p:nvSpPr>
        <p:spPr/>
        <p:txBody>
          <a:bodyPr/>
          <a:lstStyle/>
          <a:p>
            <a:pPr marL="514350" indent="-514350">
              <a:buAutoNum type="arabicPeriod"/>
            </a:pPr>
            <a:r>
              <a:rPr lang="de-DE" dirty="0"/>
              <a:t>Produktfunktionen:</a:t>
            </a:r>
          </a:p>
          <a:p>
            <a:pPr>
              <a:buFontTx/>
              <a:buChar char="-"/>
            </a:pPr>
            <a:r>
              <a:rPr lang="de-DE" dirty="0"/>
              <a:t>Wechsel zwischen Tag, Woche, Monat und Jahresansicht</a:t>
            </a:r>
          </a:p>
          <a:p>
            <a:pPr>
              <a:buFontTx/>
              <a:buChar char="-"/>
            </a:pPr>
            <a:r>
              <a:rPr lang="de-DE" dirty="0"/>
              <a:t>Lernplan passt sich an den Terminen an und kann bearbeitet werden </a:t>
            </a:r>
          </a:p>
          <a:p>
            <a:pPr>
              <a:buFontTx/>
              <a:buChar char="-"/>
            </a:pPr>
            <a:r>
              <a:rPr lang="de-DE" dirty="0"/>
              <a:t>Termine abhaken</a:t>
            </a:r>
          </a:p>
          <a:p>
            <a:pPr>
              <a:buFontTx/>
              <a:buChar char="-"/>
            </a:pPr>
            <a:r>
              <a:rPr lang="de-DE" dirty="0"/>
              <a:t>Windows 10</a:t>
            </a:r>
          </a:p>
          <a:p>
            <a:pPr>
              <a:buFontTx/>
              <a:buChar char="-"/>
            </a:pPr>
            <a:r>
              <a:rPr lang="de-DE" dirty="0"/>
              <a:t>Individualisierung des Kalenders</a:t>
            </a:r>
          </a:p>
        </p:txBody>
      </p:sp>
      <p:pic>
        <p:nvPicPr>
          <p:cNvPr id="4" name="Picture 2">
            <a:extLst>
              <a:ext uri="{FF2B5EF4-FFF2-40B4-BE49-F238E27FC236}">
                <a16:creationId xmlns:a16="http://schemas.microsoft.com/office/drawing/2014/main" id="{BBADAEE3-E17F-4F82-80E3-4E289FA01A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52" y="6224985"/>
            <a:ext cx="3644348" cy="633016"/>
          </a:xfrm>
          <a:prstGeom prst="rect">
            <a:avLst/>
          </a:prstGeom>
          <a:noFill/>
          <a:extLst>
            <a:ext uri="{909E8E84-426E-40DD-AFC4-6F175D3DCCD1}">
              <a14:hiddenFill xmlns:a14="http://schemas.microsoft.com/office/drawing/2010/main">
                <a:solidFill>
                  <a:srgbClr val="FFFFFF"/>
                </a:solidFill>
              </a14:hiddenFill>
            </a:ext>
          </a:extLst>
        </p:spPr>
      </p:pic>
      <p:sp>
        <p:nvSpPr>
          <p:cNvPr id="5" name="Foliennummernplatzhalter 4">
            <a:extLst>
              <a:ext uri="{FF2B5EF4-FFF2-40B4-BE49-F238E27FC236}">
                <a16:creationId xmlns:a16="http://schemas.microsoft.com/office/drawing/2014/main" id="{174D230E-750C-4E70-BAE4-31EB91F8E192}"/>
              </a:ext>
            </a:extLst>
          </p:cNvPr>
          <p:cNvSpPr>
            <a:spLocks noGrp="1"/>
          </p:cNvSpPr>
          <p:nvPr>
            <p:ph type="sldNum" sz="quarter" idx="12"/>
          </p:nvPr>
        </p:nvSpPr>
        <p:spPr/>
        <p:txBody>
          <a:bodyPr/>
          <a:lstStyle/>
          <a:p>
            <a:fld id="{C70BC103-5EF3-4B95-AA4F-0345511E8D74}" type="slidenum">
              <a:rPr lang="de-DE" smtClean="0"/>
              <a:t>4</a:t>
            </a:fld>
            <a:endParaRPr lang="de-DE"/>
          </a:p>
        </p:txBody>
      </p:sp>
      <p:sp>
        <p:nvSpPr>
          <p:cNvPr id="6" name="Fußzeilenplatzhalter 5">
            <a:extLst>
              <a:ext uri="{FF2B5EF4-FFF2-40B4-BE49-F238E27FC236}">
                <a16:creationId xmlns:a16="http://schemas.microsoft.com/office/drawing/2014/main" id="{A5F53D22-7D7C-4CB9-A382-09CB5EF9AEC3}"/>
              </a:ext>
            </a:extLst>
          </p:cNvPr>
          <p:cNvSpPr>
            <a:spLocks noGrp="1"/>
          </p:cNvSpPr>
          <p:nvPr>
            <p:ph type="ftr" sz="quarter" idx="11"/>
          </p:nvPr>
        </p:nvSpPr>
        <p:spPr/>
        <p:txBody>
          <a:bodyPr/>
          <a:lstStyle/>
          <a:p>
            <a:r>
              <a:rPr lang="de-DE"/>
              <a:t>StudiKalender Meilenstein I </a:t>
            </a:r>
          </a:p>
        </p:txBody>
      </p:sp>
    </p:spTree>
    <p:extLst>
      <p:ext uri="{BB962C8B-B14F-4D97-AF65-F5344CB8AC3E}">
        <p14:creationId xmlns:p14="http://schemas.microsoft.com/office/powerpoint/2010/main" val="12949977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555E7EE9-C26D-4BF0-82DF-BB032B857665}"/>
              </a:ext>
            </a:extLst>
          </p:cNvPr>
          <p:cNvSpPr>
            <a:spLocks noGrp="1"/>
          </p:cNvSpPr>
          <p:nvPr>
            <p:ph idx="1"/>
          </p:nvPr>
        </p:nvSpPr>
        <p:spPr>
          <a:xfrm>
            <a:off x="838200" y="411480"/>
            <a:ext cx="10515600" cy="5765483"/>
          </a:xfrm>
        </p:spPr>
        <p:txBody>
          <a:bodyPr/>
          <a:lstStyle/>
          <a:p>
            <a:pPr marL="0" indent="0">
              <a:buNone/>
            </a:pPr>
            <a:r>
              <a:rPr lang="de-DE" dirty="0"/>
              <a:t>2. Einschränkungen</a:t>
            </a:r>
          </a:p>
          <a:p>
            <a:pPr>
              <a:buFontTx/>
              <a:buChar char="-"/>
            </a:pPr>
            <a:r>
              <a:rPr lang="de-DE" dirty="0"/>
              <a:t>nur Termine und Studienfächer können eingetragen werden </a:t>
            </a:r>
          </a:p>
          <a:p>
            <a:pPr>
              <a:buFontTx/>
              <a:buChar char="-"/>
            </a:pPr>
            <a:r>
              <a:rPr lang="de-DE" dirty="0"/>
              <a:t>Termine beeinflussen andere Termine</a:t>
            </a:r>
          </a:p>
          <a:p>
            <a:pPr>
              <a:buFontTx/>
              <a:buChar char="-"/>
            </a:pPr>
            <a:r>
              <a:rPr lang="de-DE" dirty="0"/>
              <a:t>Eintragen von kurzfristigen Termine möglich, die langfristige Planung behindern</a:t>
            </a:r>
          </a:p>
          <a:p>
            <a:pPr>
              <a:buFontTx/>
              <a:buChar char="-"/>
            </a:pPr>
            <a:r>
              <a:rPr lang="de-DE" dirty="0"/>
              <a:t>Wechsel von Betriebssystem führt zum Verlust von Daten </a:t>
            </a:r>
          </a:p>
          <a:p>
            <a:pPr>
              <a:buFontTx/>
              <a:buChar char="-"/>
            </a:pPr>
            <a:r>
              <a:rPr lang="de-DE" dirty="0"/>
              <a:t>Freiwillige Nutzung und Einhaltung des Kalenders, sowie des Lernplans</a:t>
            </a:r>
          </a:p>
        </p:txBody>
      </p:sp>
      <p:pic>
        <p:nvPicPr>
          <p:cNvPr id="4" name="Picture 2">
            <a:extLst>
              <a:ext uri="{FF2B5EF4-FFF2-40B4-BE49-F238E27FC236}">
                <a16:creationId xmlns:a16="http://schemas.microsoft.com/office/drawing/2014/main" id="{70E47136-D690-4309-9DD9-B42CE29548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52" y="6224985"/>
            <a:ext cx="3644348" cy="633016"/>
          </a:xfrm>
          <a:prstGeom prst="rect">
            <a:avLst/>
          </a:prstGeom>
          <a:noFill/>
          <a:extLst>
            <a:ext uri="{909E8E84-426E-40DD-AFC4-6F175D3DCCD1}">
              <a14:hiddenFill xmlns:a14="http://schemas.microsoft.com/office/drawing/2010/main">
                <a:solidFill>
                  <a:srgbClr val="FFFFFF"/>
                </a:solidFill>
              </a14:hiddenFill>
            </a:ext>
          </a:extLst>
        </p:spPr>
      </p:pic>
      <p:sp>
        <p:nvSpPr>
          <p:cNvPr id="2" name="Foliennummernplatzhalter 1">
            <a:extLst>
              <a:ext uri="{FF2B5EF4-FFF2-40B4-BE49-F238E27FC236}">
                <a16:creationId xmlns:a16="http://schemas.microsoft.com/office/drawing/2014/main" id="{2C4A40FE-A73C-42A3-A310-AD981045179B}"/>
              </a:ext>
            </a:extLst>
          </p:cNvPr>
          <p:cNvSpPr>
            <a:spLocks noGrp="1"/>
          </p:cNvSpPr>
          <p:nvPr>
            <p:ph type="sldNum" sz="quarter" idx="12"/>
          </p:nvPr>
        </p:nvSpPr>
        <p:spPr/>
        <p:txBody>
          <a:bodyPr/>
          <a:lstStyle/>
          <a:p>
            <a:fld id="{C70BC103-5EF3-4B95-AA4F-0345511E8D74}" type="slidenum">
              <a:rPr lang="de-DE" smtClean="0"/>
              <a:t>5</a:t>
            </a:fld>
            <a:endParaRPr lang="de-DE"/>
          </a:p>
        </p:txBody>
      </p:sp>
      <p:sp>
        <p:nvSpPr>
          <p:cNvPr id="5" name="Fußzeilenplatzhalter 4">
            <a:extLst>
              <a:ext uri="{FF2B5EF4-FFF2-40B4-BE49-F238E27FC236}">
                <a16:creationId xmlns:a16="http://schemas.microsoft.com/office/drawing/2014/main" id="{19EE8CBE-5B39-4CE5-9BA4-C10B6F090385}"/>
              </a:ext>
            </a:extLst>
          </p:cNvPr>
          <p:cNvSpPr>
            <a:spLocks noGrp="1"/>
          </p:cNvSpPr>
          <p:nvPr>
            <p:ph type="ftr" sz="quarter" idx="11"/>
          </p:nvPr>
        </p:nvSpPr>
        <p:spPr/>
        <p:txBody>
          <a:bodyPr/>
          <a:lstStyle/>
          <a:p>
            <a:r>
              <a:rPr lang="de-DE"/>
              <a:t>StudiKalender Meilenstein I </a:t>
            </a:r>
          </a:p>
        </p:txBody>
      </p:sp>
    </p:spTree>
    <p:extLst>
      <p:ext uri="{BB962C8B-B14F-4D97-AF65-F5344CB8AC3E}">
        <p14:creationId xmlns:p14="http://schemas.microsoft.com/office/powerpoint/2010/main" val="28793171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1482A2DF-3AFA-411B-B823-E91407412A2C}"/>
              </a:ext>
            </a:extLst>
          </p:cNvPr>
          <p:cNvSpPr>
            <a:spLocks noGrp="1"/>
          </p:cNvSpPr>
          <p:nvPr>
            <p:ph idx="1"/>
          </p:nvPr>
        </p:nvSpPr>
        <p:spPr>
          <a:xfrm>
            <a:off x="838200" y="342900"/>
            <a:ext cx="10515600" cy="5834063"/>
          </a:xfrm>
        </p:spPr>
        <p:txBody>
          <a:bodyPr/>
          <a:lstStyle/>
          <a:p>
            <a:pPr marL="0" indent="0">
              <a:buNone/>
            </a:pPr>
            <a:r>
              <a:rPr lang="de-DE" dirty="0"/>
              <a:t>3. Benutzer Charakteristik</a:t>
            </a:r>
            <a:br>
              <a:rPr lang="de-DE" dirty="0"/>
            </a:br>
            <a:endParaRPr lang="de-DE" dirty="0"/>
          </a:p>
          <a:p>
            <a:pPr marL="0" indent="0">
              <a:buNone/>
            </a:pPr>
            <a:r>
              <a:rPr lang="de-DE" dirty="0"/>
              <a:t>Die Studenten Max und Moritz haben sich das Ziel gesetzt, nicht erst während der Lern- bzw. Prüfungsphase zu lernen und verwenden deswegen unseren Kalender. Die Studierenden wollen Termine, wie Reit- und Sportstunden in den Kalender eintragen können, damit sich der Lernplan deren Privatleben anpasst. Dadurch können die Studenten schon während der Vorlesungszeit und auf jedem Rechner koordiniert und strukturiert lernen und auch ihrem Privatleben nachgehen, ohne ständig frustriert an deren Lernpflichten zu denken.</a:t>
            </a:r>
          </a:p>
        </p:txBody>
      </p:sp>
      <p:pic>
        <p:nvPicPr>
          <p:cNvPr id="5" name="Picture 2">
            <a:extLst>
              <a:ext uri="{FF2B5EF4-FFF2-40B4-BE49-F238E27FC236}">
                <a16:creationId xmlns:a16="http://schemas.microsoft.com/office/drawing/2014/main" id="{1BD79989-62E6-4BFA-A9DF-553222A1CE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224985"/>
            <a:ext cx="3644348" cy="633016"/>
          </a:xfrm>
          <a:prstGeom prst="rect">
            <a:avLst/>
          </a:prstGeom>
          <a:noFill/>
          <a:extLst>
            <a:ext uri="{909E8E84-426E-40DD-AFC4-6F175D3DCCD1}">
              <a14:hiddenFill xmlns:a14="http://schemas.microsoft.com/office/drawing/2010/main">
                <a:solidFill>
                  <a:srgbClr val="FFFFFF"/>
                </a:solidFill>
              </a14:hiddenFill>
            </a:ext>
          </a:extLst>
        </p:spPr>
      </p:pic>
      <p:sp>
        <p:nvSpPr>
          <p:cNvPr id="2" name="Foliennummernplatzhalter 1">
            <a:extLst>
              <a:ext uri="{FF2B5EF4-FFF2-40B4-BE49-F238E27FC236}">
                <a16:creationId xmlns:a16="http://schemas.microsoft.com/office/drawing/2014/main" id="{3ED11363-D787-43D1-9BA3-B0ADFFA2ECA9}"/>
              </a:ext>
            </a:extLst>
          </p:cNvPr>
          <p:cNvSpPr>
            <a:spLocks noGrp="1"/>
          </p:cNvSpPr>
          <p:nvPr>
            <p:ph type="sldNum" sz="quarter" idx="12"/>
          </p:nvPr>
        </p:nvSpPr>
        <p:spPr/>
        <p:txBody>
          <a:bodyPr/>
          <a:lstStyle/>
          <a:p>
            <a:fld id="{C70BC103-5EF3-4B95-AA4F-0345511E8D74}" type="slidenum">
              <a:rPr lang="de-DE" smtClean="0"/>
              <a:t>6</a:t>
            </a:fld>
            <a:endParaRPr lang="de-DE"/>
          </a:p>
        </p:txBody>
      </p:sp>
      <p:sp>
        <p:nvSpPr>
          <p:cNvPr id="4" name="Fußzeilenplatzhalter 3">
            <a:extLst>
              <a:ext uri="{FF2B5EF4-FFF2-40B4-BE49-F238E27FC236}">
                <a16:creationId xmlns:a16="http://schemas.microsoft.com/office/drawing/2014/main" id="{BFDE8108-1FF3-47F5-AD3D-74996099B6D9}"/>
              </a:ext>
            </a:extLst>
          </p:cNvPr>
          <p:cNvSpPr>
            <a:spLocks noGrp="1"/>
          </p:cNvSpPr>
          <p:nvPr>
            <p:ph type="ftr" sz="quarter" idx="11"/>
          </p:nvPr>
        </p:nvSpPr>
        <p:spPr/>
        <p:txBody>
          <a:bodyPr/>
          <a:lstStyle/>
          <a:p>
            <a:r>
              <a:rPr lang="de-DE"/>
              <a:t>StudiKalender Meilenstein I </a:t>
            </a:r>
          </a:p>
        </p:txBody>
      </p:sp>
    </p:spTree>
    <p:extLst>
      <p:ext uri="{BB962C8B-B14F-4D97-AF65-F5344CB8AC3E}">
        <p14:creationId xmlns:p14="http://schemas.microsoft.com/office/powerpoint/2010/main" val="20034329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254E7947-0469-4A47-80A0-F5C6C5AFC6EB}"/>
              </a:ext>
            </a:extLst>
          </p:cNvPr>
          <p:cNvSpPr>
            <a:spLocks noGrp="1"/>
          </p:cNvSpPr>
          <p:nvPr>
            <p:ph idx="1"/>
          </p:nvPr>
        </p:nvSpPr>
        <p:spPr>
          <a:xfrm>
            <a:off x="838200" y="480060"/>
            <a:ext cx="10515600" cy="5696903"/>
          </a:xfrm>
        </p:spPr>
        <p:txBody>
          <a:bodyPr>
            <a:normAutofit lnSpcReduction="10000"/>
          </a:bodyPr>
          <a:lstStyle/>
          <a:p>
            <a:pPr marL="514350" indent="-514350">
              <a:buAutoNum type="arabicPeriod" startAt="4"/>
            </a:pPr>
            <a:r>
              <a:rPr lang="de-DE" dirty="0"/>
              <a:t>Überblick Use Case und Use Case Diagramm</a:t>
            </a:r>
          </a:p>
          <a:p>
            <a:pPr marL="0" indent="0">
              <a:buNone/>
            </a:pPr>
            <a:endParaRPr lang="de-DE" dirty="0"/>
          </a:p>
          <a:p>
            <a:pPr marL="0" indent="0">
              <a:buNone/>
            </a:pPr>
            <a:r>
              <a:rPr lang="de-DE" dirty="0"/>
              <a:t>• Profil anlegen </a:t>
            </a:r>
            <a:br>
              <a:rPr lang="de-DE" dirty="0"/>
            </a:br>
            <a:r>
              <a:rPr lang="de-DE" dirty="0"/>
              <a:t>• Profil bearbeiten </a:t>
            </a:r>
            <a:br>
              <a:rPr lang="de-DE" dirty="0"/>
            </a:br>
            <a:r>
              <a:rPr lang="de-DE" dirty="0"/>
              <a:t>• Profil löschen </a:t>
            </a:r>
            <a:br>
              <a:rPr lang="de-DE" dirty="0"/>
            </a:br>
            <a:r>
              <a:rPr lang="de-DE" dirty="0"/>
              <a:t>• Anmeldedaten ändern </a:t>
            </a:r>
            <a:br>
              <a:rPr lang="de-DE" dirty="0"/>
            </a:br>
            <a:r>
              <a:rPr lang="de-DE" dirty="0"/>
              <a:t>• Nutzer anmelden </a:t>
            </a:r>
            <a:br>
              <a:rPr lang="de-DE" dirty="0"/>
            </a:br>
            <a:r>
              <a:rPr lang="de-DE" dirty="0"/>
              <a:t>• Termin erstellen </a:t>
            </a:r>
            <a:br>
              <a:rPr lang="de-DE" dirty="0"/>
            </a:br>
            <a:r>
              <a:rPr lang="de-DE" dirty="0"/>
              <a:t>• Termin bearbeiten </a:t>
            </a:r>
            <a:br>
              <a:rPr lang="de-DE" dirty="0"/>
            </a:br>
            <a:r>
              <a:rPr lang="de-DE" dirty="0"/>
              <a:t>• Termin löschen </a:t>
            </a:r>
            <a:br>
              <a:rPr lang="de-DE" dirty="0"/>
            </a:br>
            <a:r>
              <a:rPr lang="de-DE" dirty="0"/>
              <a:t>• Studienfach eintragen </a:t>
            </a:r>
            <a:br>
              <a:rPr lang="de-DE" dirty="0"/>
            </a:br>
            <a:r>
              <a:rPr lang="de-DE" dirty="0"/>
              <a:t>• Studienfach bearbeiten </a:t>
            </a:r>
            <a:br>
              <a:rPr lang="de-DE" dirty="0"/>
            </a:br>
            <a:r>
              <a:rPr lang="de-DE" dirty="0"/>
              <a:t>• Studienfach löschen </a:t>
            </a:r>
            <a:br>
              <a:rPr lang="de-DE" dirty="0"/>
            </a:br>
            <a:r>
              <a:rPr lang="de-DE" dirty="0"/>
              <a:t>• Lernplan erstellen </a:t>
            </a:r>
          </a:p>
          <a:p>
            <a:pPr marL="0" indent="0">
              <a:buNone/>
            </a:pPr>
            <a:endParaRPr lang="de-DE" dirty="0"/>
          </a:p>
        </p:txBody>
      </p:sp>
      <p:pic>
        <p:nvPicPr>
          <p:cNvPr id="4" name="Picture 2">
            <a:extLst>
              <a:ext uri="{FF2B5EF4-FFF2-40B4-BE49-F238E27FC236}">
                <a16:creationId xmlns:a16="http://schemas.microsoft.com/office/drawing/2014/main" id="{D3DEB170-9636-40C3-ACA4-71FB0479DC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224985"/>
            <a:ext cx="3644348" cy="633016"/>
          </a:xfrm>
          <a:prstGeom prst="rect">
            <a:avLst/>
          </a:prstGeom>
          <a:noFill/>
          <a:extLst>
            <a:ext uri="{909E8E84-426E-40DD-AFC4-6F175D3DCCD1}">
              <a14:hiddenFill xmlns:a14="http://schemas.microsoft.com/office/drawing/2010/main">
                <a:solidFill>
                  <a:srgbClr val="FFFFFF"/>
                </a:solidFill>
              </a14:hiddenFill>
            </a:ext>
          </a:extLst>
        </p:spPr>
      </p:pic>
      <p:sp>
        <p:nvSpPr>
          <p:cNvPr id="2" name="Foliennummernplatzhalter 1">
            <a:extLst>
              <a:ext uri="{FF2B5EF4-FFF2-40B4-BE49-F238E27FC236}">
                <a16:creationId xmlns:a16="http://schemas.microsoft.com/office/drawing/2014/main" id="{004FE845-1121-4D80-A513-EFCCF4C5EDE7}"/>
              </a:ext>
            </a:extLst>
          </p:cNvPr>
          <p:cNvSpPr>
            <a:spLocks noGrp="1"/>
          </p:cNvSpPr>
          <p:nvPr>
            <p:ph type="sldNum" sz="quarter" idx="12"/>
          </p:nvPr>
        </p:nvSpPr>
        <p:spPr/>
        <p:txBody>
          <a:bodyPr/>
          <a:lstStyle/>
          <a:p>
            <a:fld id="{C70BC103-5EF3-4B95-AA4F-0345511E8D74}" type="slidenum">
              <a:rPr lang="de-DE" smtClean="0"/>
              <a:t>7</a:t>
            </a:fld>
            <a:endParaRPr lang="de-DE"/>
          </a:p>
        </p:txBody>
      </p:sp>
      <p:sp>
        <p:nvSpPr>
          <p:cNvPr id="5" name="Fußzeilenplatzhalter 4">
            <a:extLst>
              <a:ext uri="{FF2B5EF4-FFF2-40B4-BE49-F238E27FC236}">
                <a16:creationId xmlns:a16="http://schemas.microsoft.com/office/drawing/2014/main" id="{B0836FF3-80BA-4901-A275-9E7F36672DBE}"/>
              </a:ext>
            </a:extLst>
          </p:cNvPr>
          <p:cNvSpPr>
            <a:spLocks noGrp="1"/>
          </p:cNvSpPr>
          <p:nvPr>
            <p:ph type="ftr" sz="quarter" idx="11"/>
          </p:nvPr>
        </p:nvSpPr>
        <p:spPr/>
        <p:txBody>
          <a:bodyPr/>
          <a:lstStyle/>
          <a:p>
            <a:r>
              <a:rPr lang="de-DE"/>
              <a:t>StudiKalender Meilenstein I </a:t>
            </a:r>
          </a:p>
        </p:txBody>
      </p:sp>
    </p:spTree>
    <p:extLst>
      <p:ext uri="{BB962C8B-B14F-4D97-AF65-F5344CB8AC3E}">
        <p14:creationId xmlns:p14="http://schemas.microsoft.com/office/powerpoint/2010/main" val="40247957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C8156B-0227-43ED-B744-9581E4DD2758}"/>
              </a:ext>
            </a:extLst>
          </p:cNvPr>
          <p:cNvSpPr>
            <a:spLocks noGrp="1"/>
          </p:cNvSpPr>
          <p:nvPr>
            <p:ph type="title"/>
          </p:nvPr>
        </p:nvSpPr>
        <p:spPr/>
        <p:txBody>
          <a:bodyPr/>
          <a:lstStyle/>
          <a:p>
            <a:endParaRPr lang="de-DE" dirty="0"/>
          </a:p>
        </p:txBody>
      </p:sp>
      <p:pic>
        <p:nvPicPr>
          <p:cNvPr id="5" name="Inhaltsplatzhalter 4">
            <a:extLst>
              <a:ext uri="{FF2B5EF4-FFF2-40B4-BE49-F238E27FC236}">
                <a16:creationId xmlns:a16="http://schemas.microsoft.com/office/drawing/2014/main" id="{148D9732-BB07-4179-9D73-179F7647E5B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24996" y="8612"/>
            <a:ext cx="4542007" cy="6849388"/>
          </a:xfrm>
        </p:spPr>
      </p:pic>
      <p:sp>
        <p:nvSpPr>
          <p:cNvPr id="6" name="Foliennummernplatzhalter 5">
            <a:extLst>
              <a:ext uri="{FF2B5EF4-FFF2-40B4-BE49-F238E27FC236}">
                <a16:creationId xmlns:a16="http://schemas.microsoft.com/office/drawing/2014/main" id="{5E17B923-F7FA-47DD-B7DA-93A84AF8871D}"/>
              </a:ext>
            </a:extLst>
          </p:cNvPr>
          <p:cNvSpPr>
            <a:spLocks noGrp="1"/>
          </p:cNvSpPr>
          <p:nvPr>
            <p:ph type="sldNum" sz="quarter" idx="12"/>
          </p:nvPr>
        </p:nvSpPr>
        <p:spPr/>
        <p:txBody>
          <a:bodyPr/>
          <a:lstStyle/>
          <a:p>
            <a:fld id="{C70BC103-5EF3-4B95-AA4F-0345511E8D74}" type="slidenum">
              <a:rPr lang="de-DE" smtClean="0"/>
              <a:t>8</a:t>
            </a:fld>
            <a:endParaRPr lang="de-DE"/>
          </a:p>
        </p:txBody>
      </p:sp>
      <p:sp>
        <p:nvSpPr>
          <p:cNvPr id="7" name="Fußzeilenplatzhalter 6">
            <a:extLst>
              <a:ext uri="{FF2B5EF4-FFF2-40B4-BE49-F238E27FC236}">
                <a16:creationId xmlns:a16="http://schemas.microsoft.com/office/drawing/2014/main" id="{2D5532C0-8A33-44BE-A18D-FF2EAD6AC758}"/>
              </a:ext>
            </a:extLst>
          </p:cNvPr>
          <p:cNvSpPr>
            <a:spLocks noGrp="1"/>
          </p:cNvSpPr>
          <p:nvPr>
            <p:ph type="ftr" sz="quarter" idx="11"/>
          </p:nvPr>
        </p:nvSpPr>
        <p:spPr/>
        <p:txBody>
          <a:bodyPr/>
          <a:lstStyle/>
          <a:p>
            <a:r>
              <a:rPr lang="de-DE"/>
              <a:t>StudiKalender Meilenstein I </a:t>
            </a:r>
          </a:p>
        </p:txBody>
      </p:sp>
    </p:spTree>
    <p:extLst>
      <p:ext uri="{BB962C8B-B14F-4D97-AF65-F5344CB8AC3E}">
        <p14:creationId xmlns:p14="http://schemas.microsoft.com/office/powerpoint/2010/main" val="6806239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nhaltsplatzhalter 4">
            <a:extLst>
              <a:ext uri="{FF2B5EF4-FFF2-40B4-BE49-F238E27FC236}">
                <a16:creationId xmlns:a16="http://schemas.microsoft.com/office/drawing/2014/main" id="{CD67FA4E-ACCC-4CD7-BB94-3F2310BC602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64222" y="1"/>
            <a:ext cx="8663556" cy="6858000"/>
          </a:xfrm>
        </p:spPr>
      </p:pic>
      <p:sp>
        <p:nvSpPr>
          <p:cNvPr id="2" name="Foliennummernplatzhalter 1">
            <a:extLst>
              <a:ext uri="{FF2B5EF4-FFF2-40B4-BE49-F238E27FC236}">
                <a16:creationId xmlns:a16="http://schemas.microsoft.com/office/drawing/2014/main" id="{D2F31BA3-7CEB-482D-952F-E3C983E7BF0F}"/>
              </a:ext>
            </a:extLst>
          </p:cNvPr>
          <p:cNvSpPr>
            <a:spLocks noGrp="1"/>
          </p:cNvSpPr>
          <p:nvPr>
            <p:ph type="sldNum" sz="quarter" idx="12"/>
          </p:nvPr>
        </p:nvSpPr>
        <p:spPr/>
        <p:txBody>
          <a:bodyPr/>
          <a:lstStyle/>
          <a:p>
            <a:fld id="{C70BC103-5EF3-4B95-AA4F-0345511E8D74}" type="slidenum">
              <a:rPr lang="de-DE" smtClean="0"/>
              <a:t>9</a:t>
            </a:fld>
            <a:endParaRPr lang="de-DE"/>
          </a:p>
        </p:txBody>
      </p:sp>
      <p:sp>
        <p:nvSpPr>
          <p:cNvPr id="3" name="Fußzeilenplatzhalter 2">
            <a:extLst>
              <a:ext uri="{FF2B5EF4-FFF2-40B4-BE49-F238E27FC236}">
                <a16:creationId xmlns:a16="http://schemas.microsoft.com/office/drawing/2014/main" id="{2BB60580-B0E0-44EF-B4BA-79F0149D6A4B}"/>
              </a:ext>
            </a:extLst>
          </p:cNvPr>
          <p:cNvSpPr>
            <a:spLocks noGrp="1"/>
          </p:cNvSpPr>
          <p:nvPr>
            <p:ph type="ftr" sz="quarter" idx="11"/>
          </p:nvPr>
        </p:nvSpPr>
        <p:spPr/>
        <p:txBody>
          <a:bodyPr/>
          <a:lstStyle/>
          <a:p>
            <a:r>
              <a:rPr lang="de-DE"/>
              <a:t>StudiKalender Meilenstein I </a:t>
            </a:r>
          </a:p>
        </p:txBody>
      </p:sp>
    </p:spTree>
    <p:extLst>
      <p:ext uri="{BB962C8B-B14F-4D97-AF65-F5344CB8AC3E}">
        <p14:creationId xmlns:p14="http://schemas.microsoft.com/office/powerpoint/2010/main" val="579005438"/>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439</Words>
  <Application>Microsoft Office PowerPoint</Application>
  <PresentationFormat>Breitbild</PresentationFormat>
  <Paragraphs>118</Paragraphs>
  <Slides>24</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24</vt:i4>
      </vt:variant>
    </vt:vector>
  </HeadingPairs>
  <TitlesOfParts>
    <vt:vector size="28" baseType="lpstr">
      <vt:lpstr>Arial</vt:lpstr>
      <vt:lpstr>Calibri</vt:lpstr>
      <vt:lpstr>Calibri Light</vt:lpstr>
      <vt:lpstr>Office</vt:lpstr>
      <vt:lpstr>StudiKalender</vt:lpstr>
      <vt:lpstr>Inhalt</vt:lpstr>
      <vt:lpstr>Projekterläuterung </vt:lpstr>
      <vt:lpstr>Anforderungsbeschreibung</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Domänenmodell</vt:lpstr>
      <vt:lpstr>Projektplan </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StudiKalender</dc:title>
  <dc:creator>Irma Krieger</dc:creator>
  <cp:lastModifiedBy>Irma Krieger</cp:lastModifiedBy>
  <cp:revision>9</cp:revision>
  <dcterms:created xsi:type="dcterms:W3CDTF">2020-04-27T10:18:55Z</dcterms:created>
  <dcterms:modified xsi:type="dcterms:W3CDTF">2020-04-27T16:41:39Z</dcterms:modified>
</cp:coreProperties>
</file>