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83" r:id="rId7"/>
    <p:sldId id="268" r:id="rId8"/>
    <p:sldId id="281" r:id="rId9"/>
    <p:sldId id="282" r:id="rId10"/>
    <p:sldId id="280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A933-1ED4-45FC-8A4C-2D00B83F6F96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BA4B-10D8-47D5-9A35-D669A2633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1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72B64-4259-4B5A-8849-F73DA4C4B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2ED22C-C2F4-4855-879F-A004264F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1B98E-B451-4D77-8C76-3EADD15B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EE71-24AF-4659-860E-C310242B0A10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0AD62-6EBD-433D-A59A-485A9515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766A7-E734-40CA-B302-E0D17F14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5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05715-A2DD-4933-8662-7FDBE9BF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04E27-CAA6-48F5-A0E5-81B0F6BF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E76BA-766F-446E-9FA8-DA69086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599-52C6-4648-A23F-20F685F6CA4B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D8C03-A443-4970-A4A4-D4075DE5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A9AFB-2C86-4927-9681-2863AE87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9667E-692C-4444-81FA-1F8734F0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6795D6-AA87-4DA1-AAFF-86369710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91EB1-2187-4380-8627-F8ADB5D9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0C47-B0E0-4902-ACDA-3B99A2F74FAA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B131E-CE14-45BB-97DE-C5837D6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B1CAA-3C53-4FA9-AC80-A38ADE07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4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62A2C-11F0-4D8C-85D0-CE012A88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EE288-0A83-4E2A-BB4A-E379CB10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BA83-EF7D-459F-99A0-54F288D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DCBA-168B-485E-BB9C-6074F3809533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B489F-3137-4BC9-B5A5-BEEA293D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1BDCF-BA92-4DA2-B165-9364D21F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1C029-575F-4157-BE8A-563FD51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4560B-C66E-4C3C-A0D6-FCA280C3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7EB6-ED7D-467D-8851-BEBBACB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F891-8B36-4ACB-8D76-EA13112904B8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FDB-6EBE-45D6-9495-A574C36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229E0-ACF0-4674-B61A-918FC8A7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207CB-AFC4-4728-965C-948A6AC3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321AF-2A4F-4969-AAEF-57755D00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066B0A-F589-4C9A-9FB0-6925DFBA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47D7-75E1-4589-8204-C329DAD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B5D-2748-4906-820F-3A053A858321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CA41A-8AF6-4A03-9F4C-E73C3008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F5083B-70FD-442B-BE02-6F5330AC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0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C9A08-274D-4C89-A3AD-2911ABE4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4384E-0860-43ED-96CA-124AC399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6551-B58E-4F4D-804B-350CB675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DCDD8-1649-4410-9F89-8252A676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EBD94-1661-4998-99DF-C2096056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8D1A5F-E2C1-49FF-9DE5-C7B6A07C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E92-5577-4C0C-9766-3E4BA51B3F54}" type="datetime1">
              <a:rPr lang="de-DE" smtClean="0"/>
              <a:t>02.07.2020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4D7C22-6F28-4EBA-B0A0-0C60023C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9AF9E8-ABE2-4A0B-A3C5-6527F68A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66B81-AA3A-44B5-B35C-10D418A2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A0B275-F723-4D6C-A54F-6803788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F3CE-728B-4676-920A-33DFA20C330A}" type="datetime1">
              <a:rPr lang="de-DE" smtClean="0"/>
              <a:t>02.07.2020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849F7-4B58-400C-BA5B-3126F39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5D1BAD-E924-4B5D-B3F1-B4DD28B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6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08BB3C-CEEB-46D9-876C-0E0D7527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784-85D1-499F-833E-3A18B8C78749}" type="datetime1">
              <a:rPr lang="de-DE" smtClean="0"/>
              <a:t>02.07.2020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DDF24-57A6-470C-A9E4-2E97F056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AA58B2-6BBD-471D-9318-B99B2A1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E888-C91D-4D47-80C8-1FB8CD67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061A2-46C0-42C0-8C25-3E61D610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BB4D1-3572-453D-B328-2640D57F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8FD39-A37F-4AC3-9410-A2D5A8E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0F46-253B-488E-918C-F096C7E1A448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0C8C5-4C36-4315-AA28-C9923EB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879D8-9AF1-45F8-8736-F450E80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C2E65-CD4C-4C49-AD58-6C6D5732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B2FFBA-2CE4-46A8-9ABC-57468B205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7956B-353B-4C33-845F-464E5978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D5E47-2A3B-4B87-A9B9-9843148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2AF2-876C-475D-AA26-31FEEB5E636A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9BBF2-140B-4683-A81F-CCDC7C0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StudiKalender Meilenstein I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7D2E9A-F0D0-4133-9876-C7FC192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9EA32C-FC25-4CEC-A327-A3BF202E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9714A-7149-4CBD-9509-EBF2FBC1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D7BEE-F16D-4200-BC19-2BA6C51B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70EF-DAC6-4345-BED8-11056E2407B6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991C9-EF48-46F3-8895-C36BC677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StudiKalender Meilenstein I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C8E1E-68AA-48F0-A275-006519D8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C103-5EF3-4B95-AA4F-0345511E8D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3455C-37F0-4EEB-9681-C03DA7EB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179"/>
            <a:ext cx="9144000" cy="2387600"/>
          </a:xfrm>
        </p:spPr>
        <p:txBody>
          <a:bodyPr>
            <a:normAutofit/>
          </a:bodyPr>
          <a:lstStyle/>
          <a:p>
            <a:r>
              <a:rPr lang="de-DE" sz="6600" b="1" dirty="0" err="1"/>
              <a:t>StudiKalender</a:t>
            </a:r>
            <a:endParaRPr lang="de-DE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357931-865D-4D44-AB85-3E208D96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Lanzl</a:t>
            </a:r>
            <a:r>
              <a:rPr lang="de-DE" sz="1800" dirty="0"/>
              <a:t> Josef, Schmidmeier Elena, Andre Zimmer, Krieger Irma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7DEA9-B449-43A1-AD25-8C883E2B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43930" cy="1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A2F227-E0D0-4C9F-9DA6-ABFA8E18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49857-45E3-4948-A1C5-8E08467E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86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FBC99-96D4-425E-BD39-F12AF9F0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8C7C7-C79D-4E60-9A33-BB4370D7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Verlauf: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Nutzer anlegen und anmelden</a:t>
            </a:r>
            <a:br>
              <a:rPr lang="de-DE" dirty="0"/>
            </a:br>
            <a:r>
              <a:rPr lang="de-DE" dirty="0"/>
              <a:t>- Passwort/Username vergessen</a:t>
            </a:r>
            <a:br>
              <a:rPr lang="de-DE" dirty="0"/>
            </a:br>
            <a:r>
              <a:rPr lang="de-DE" dirty="0"/>
              <a:t>- Ansichten wechseln (Tages-, Wochen- und Monatsansicht)</a:t>
            </a:r>
            <a:br>
              <a:rPr lang="de-DE" dirty="0"/>
            </a:br>
            <a:r>
              <a:rPr lang="de-DE" dirty="0"/>
              <a:t>- Termin hinzufügen/ anzeigen</a:t>
            </a:r>
            <a:br>
              <a:rPr lang="de-DE" dirty="0"/>
            </a:br>
            <a:r>
              <a:rPr lang="de-DE" dirty="0"/>
              <a:t>- Studienfach hinzufügen/ anzeigen</a:t>
            </a:r>
            <a:br>
              <a:rPr lang="de-DE" dirty="0"/>
            </a:br>
            <a:r>
              <a:rPr lang="de-DE" dirty="0"/>
              <a:t>- Profil anzeigen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</p:txBody>
      </p:sp>
    </p:spTree>
    <p:extLst>
      <p:ext uri="{BB962C8B-B14F-4D97-AF65-F5344CB8AC3E}">
        <p14:creationId xmlns:p14="http://schemas.microsoft.com/office/powerpoint/2010/main" val="61070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5A12F-EAAE-41D1-845E-F45FDF74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532882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</a:t>
            </a:r>
            <a:r>
              <a:rPr lang="de-DE" sz="3600" dirty="0"/>
              <a:t>Vielen Dank für Ihre Aufmerksamkeit!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0F1934-FB4B-4FBD-8F1E-B9C07D15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0"/>
            <a:ext cx="10243930" cy="1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15E3C7-6D01-4E66-96CA-F778257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0AEF0-5AF1-4A53-A1A2-CB7FDFC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8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7186-6128-48C8-91E9-199235E8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B06A-2BA3-43DB-B55A-8CD1CD1D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Fortschritt</a:t>
            </a:r>
          </a:p>
          <a:p>
            <a:endParaRPr lang="de-DE" dirty="0"/>
          </a:p>
          <a:p>
            <a:r>
              <a:rPr lang="de-DE" dirty="0"/>
              <a:t>Schwierigkeiten </a:t>
            </a:r>
          </a:p>
          <a:p>
            <a:endParaRPr lang="de-DE" dirty="0"/>
          </a:p>
          <a:p>
            <a:r>
              <a:rPr lang="de-DE" dirty="0"/>
              <a:t>nächste, interne Meilensteine</a:t>
            </a:r>
          </a:p>
          <a:p>
            <a:endParaRPr lang="de-DE" dirty="0"/>
          </a:p>
          <a:p>
            <a:r>
              <a:rPr lang="de-DE" dirty="0"/>
              <a:t>Klassendiagramm </a:t>
            </a:r>
            <a:r>
              <a:rPr lang="de-DE" dirty="0" err="1"/>
              <a:t>Overview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Tests</a:t>
            </a:r>
          </a:p>
          <a:p>
            <a:endParaRPr lang="de-DE" dirty="0"/>
          </a:p>
          <a:p>
            <a:r>
              <a:rPr lang="de-DE" dirty="0"/>
              <a:t>Vorstellung des Prototypen und Codeanalyse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4F0FB5-258F-4A40-BB36-A3946DBF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0DE1CA-0F8E-425A-B0E5-7EA5B65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70BC103-5EF3-4B95-AA4F-0345511E8D74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3B2AA-0948-4C97-85B3-1F048BDA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2023C-DEA3-4363-8C29-F4246ADF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3472E-4432-48CE-9E23-19DAFA0C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Anmeldung, Registrierung, Passwort/ Username vergessen</a:t>
            </a:r>
          </a:p>
          <a:p>
            <a:r>
              <a:rPr lang="de-DE" dirty="0"/>
              <a:t>Wechsel zwischen Kalenderansichten und Anzeige der Ansichten</a:t>
            </a:r>
          </a:p>
          <a:p>
            <a:r>
              <a:rPr lang="de-DE" dirty="0"/>
              <a:t>Termin erstellen, hinzufügen und anzeigen lassen bei der Tagesansicht</a:t>
            </a:r>
          </a:p>
          <a:p>
            <a:r>
              <a:rPr lang="de-DE" dirty="0"/>
              <a:t>Profil anzeigen lassen (ohne Bild)</a:t>
            </a:r>
          </a:p>
          <a:p>
            <a:r>
              <a:rPr lang="de-DE" dirty="0"/>
              <a:t>Fächer hinzufügen/ anzeigen</a:t>
            </a:r>
          </a:p>
          <a:p>
            <a:r>
              <a:rPr lang="de-DE" dirty="0"/>
              <a:t>Logo entwickelt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077BC5-6CE8-4430-97C8-A66A77B6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5C342E-DE4E-4D44-96F0-E4B658A0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39DCB-E661-43DE-BAB8-A79F436E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E561C3-0177-4533-9759-9EC60B98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3" y="3621394"/>
            <a:ext cx="4678017" cy="21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4E77-32E9-40E7-BF4B-C805A70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AC122-7C82-4D24-9C3D-AF4DC132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Tagesansicht Button (vor und zurück – Button)</a:t>
            </a:r>
          </a:p>
          <a:p>
            <a:r>
              <a:rPr lang="de-DE" dirty="0"/>
              <a:t>Termin anzeigen lassen (Tagesansicht)</a:t>
            </a:r>
          </a:p>
          <a:p>
            <a:r>
              <a:rPr lang="de-DE" dirty="0"/>
              <a:t>Anzeige der Daten in der Wochenansicht </a:t>
            </a:r>
          </a:p>
          <a:p>
            <a:r>
              <a:rPr lang="de-DE" dirty="0"/>
              <a:t>Treiber SQL</a:t>
            </a:r>
          </a:p>
          <a:p>
            <a:r>
              <a:rPr lang="de-DE" dirty="0"/>
              <a:t>Bild in der Datenbank speichern</a:t>
            </a:r>
          </a:p>
          <a:p>
            <a:r>
              <a:rPr lang="de-DE" dirty="0"/>
              <a:t>Einrichten von Tests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ADAEE3-E17F-4F82-80E3-4E289FA0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D230E-750C-4E70-BAE4-31EB91F8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F53D22-7D7C-4CB9-A382-09CB5EF9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9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F180-7183-49A4-AD80-2B8DADDD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Nächste, interne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20581-9F1B-4063-AA90-DDCAFA1A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Lernplanalgorithmus implementieren </a:t>
            </a:r>
          </a:p>
          <a:p>
            <a:r>
              <a:rPr lang="de-DE" dirty="0"/>
              <a:t>Termine bearbeiten, löschen und anzeigen lassen auf jeder Ansicht</a:t>
            </a:r>
          </a:p>
          <a:p>
            <a:r>
              <a:rPr lang="de-DE" dirty="0"/>
              <a:t>Profil bearbeiten und Profilbild hochladen, sowie Profil löschen</a:t>
            </a:r>
          </a:p>
          <a:p>
            <a:r>
              <a:rPr lang="de-DE" dirty="0"/>
              <a:t>Abmelden</a:t>
            </a:r>
          </a:p>
          <a:p>
            <a:r>
              <a:rPr lang="de-DE" dirty="0"/>
              <a:t>Studienfächer bearbeiten</a:t>
            </a:r>
          </a:p>
          <a:p>
            <a:r>
              <a:rPr lang="de-DE" dirty="0"/>
              <a:t>Verbesserung und Perfektion der Benutzeroberfläche </a:t>
            </a:r>
          </a:p>
          <a:p>
            <a:r>
              <a:rPr lang="de-DE" dirty="0"/>
              <a:t>Tests</a:t>
            </a:r>
          </a:p>
          <a:p>
            <a:r>
              <a:rPr lang="de-DE" dirty="0" err="1"/>
              <a:t>Reminder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7EDA0C-187F-4B10-9168-6BD09C33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C563B-0F77-4A89-9C4B-512339BF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3119D-DA6D-4FEF-A8DB-1DD098CF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0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E5DF6E1-68B3-4B01-8595-8D1EB188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 </a:t>
            </a:r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17C66E-6996-435D-8A93-F1C3E7B324A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"/>
            <a:ext cx="12192000" cy="69573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0375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FBC99-96D4-425E-BD39-F12AF9F0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F78A4D-190F-465C-9CE1-AE2AF071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6" y="1902785"/>
            <a:ext cx="11043445" cy="24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5963C-3193-4C4F-9994-BBA36813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579699"/>
            <a:ext cx="12131274" cy="28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BC69CF-4C42-4E8A-ADA2-F8E670F8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985"/>
            <a:ext cx="3644348" cy="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F61FC-8857-41CA-AE23-A9DF74E9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103-5EF3-4B95-AA4F-0345511E8D74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173B7-19A6-4E87-8C23-83D4636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StudiKalender</a:t>
            </a:r>
            <a:r>
              <a:rPr lang="de-DE" dirty="0"/>
              <a:t> Review II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ACF252-2203-4730-80AA-91D8A549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2" y="136525"/>
            <a:ext cx="11221707" cy="56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StudiKalender</vt:lpstr>
      <vt:lpstr>Inhalt</vt:lpstr>
      <vt:lpstr>Fortschritt </vt:lpstr>
      <vt:lpstr>Schwierigkeiten </vt:lpstr>
      <vt:lpstr>Nächste, interne Meilensteine</vt:lpstr>
      <vt:lpstr>Klassendiagramm Overview </vt:lpstr>
      <vt:lpstr>Tests </vt:lpstr>
      <vt:lpstr>PowerPoint-Präsentation</vt:lpstr>
      <vt:lpstr>PowerPoint-Präsentation</vt:lpstr>
      <vt:lpstr>Prototyp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StudiKalender</dc:title>
  <dc:creator>Irma Krieger</dc:creator>
  <cp:lastModifiedBy>Elena Schmidmeier</cp:lastModifiedBy>
  <cp:revision>21</cp:revision>
  <dcterms:created xsi:type="dcterms:W3CDTF">2020-04-27T10:18:55Z</dcterms:created>
  <dcterms:modified xsi:type="dcterms:W3CDTF">2020-07-02T08:26:51Z</dcterms:modified>
</cp:coreProperties>
</file>