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95" r:id="rId5"/>
    <p:sldId id="259" r:id="rId6"/>
    <p:sldId id="294" r:id="rId7"/>
    <p:sldId id="292" r:id="rId8"/>
    <p:sldId id="283" r:id="rId9"/>
    <p:sldId id="29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3" r:id="rId18"/>
    <p:sldId id="268" r:id="rId19"/>
    <p:sldId id="281" r:id="rId20"/>
    <p:sldId id="282" r:id="rId21"/>
    <p:sldId id="27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A933-1ED4-45FC-8A4C-2D00B83F6F96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EBA4B-10D8-47D5-9A35-D669A2633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1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72B64-4259-4B5A-8849-F73DA4C4B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2ED22C-C2F4-4855-879F-A004264FC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1B98E-B451-4D77-8C76-3EADD15B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EE71-24AF-4659-860E-C310242B0A10}" type="datetime1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0AD62-6EBD-433D-A59A-485A9515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766A7-E734-40CA-B302-E0D17F14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5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05715-A2DD-4933-8662-7FDBE9BF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04E27-CAA6-48F5-A0E5-81B0F6BFC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E76BA-766F-446E-9FA8-DA69086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599-52C6-4648-A23F-20F685F6CA4B}" type="datetime1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D8C03-A443-4970-A4A4-D4075DE5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A9AFB-2C86-4927-9681-2863AE87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7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99667E-692C-4444-81FA-1F8734F0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6795D6-AA87-4DA1-AAFF-86369710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91EB1-2187-4380-8627-F8ADB5D9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0C47-B0E0-4902-ACDA-3B99A2F74FAA}" type="datetime1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B131E-CE14-45BB-97DE-C5837D6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B1CAA-3C53-4FA9-AC80-A38ADE07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4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62A2C-11F0-4D8C-85D0-CE012A88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EE288-0A83-4E2A-BB4A-E379CB10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BA83-EF7D-459F-99A0-54F288D4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DCBA-168B-485E-BB9C-6074F3809533}" type="datetime1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B489F-3137-4BC9-B5A5-BEEA293D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1BDCF-BA92-4DA2-B165-9364D21F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1C029-575F-4157-BE8A-563FD51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4560B-C66E-4C3C-A0D6-FCA280C3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7EB6-ED7D-467D-8851-BEBBACB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F891-8B36-4ACB-8D76-EA13112904B8}" type="datetime1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FDB-6EBE-45D6-9495-A574C36A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229E0-ACF0-4674-B61A-918FC8A7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207CB-AFC4-4728-965C-948A6AC3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321AF-2A4F-4969-AAEF-57755D009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066B0A-F589-4C9A-9FB0-6925DFBA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B47D7-75E1-4589-8204-C329DAD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B5D-2748-4906-820F-3A053A858321}" type="datetime1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CA41A-8AF6-4A03-9F4C-E73C3008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F5083B-70FD-442B-BE02-6F5330AC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0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C9A08-274D-4C89-A3AD-2911ABE4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4384E-0860-43ED-96CA-124AC399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96551-B58E-4F4D-804B-350CB675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DCDD8-1649-4410-9F89-8252A676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EBD94-1661-4998-99DF-C20960560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8D1A5F-E2C1-49FF-9DE5-C7B6A07C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E92-5577-4C0C-9766-3E4BA51B3F54}" type="datetime1">
              <a:rPr lang="de-DE" smtClean="0"/>
              <a:t>06.07.2020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4D7C22-6F28-4EBA-B0A0-0C60023C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9AF9E8-ABE2-4A0B-A3C5-6527F68A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66B81-AA3A-44B5-B35C-10D418A2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A0B275-F723-4D6C-A54F-68037888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F3CE-728B-4676-920A-33DFA20C330A}" type="datetime1">
              <a:rPr lang="de-DE" smtClean="0"/>
              <a:t>06.07.2020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849F7-4B58-400C-BA5B-3126F393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5D1BAD-E924-4B5D-B3F1-B4DD28B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64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08BB3C-CEEB-46D9-876C-0E0D7527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784-85D1-499F-833E-3A18B8C78749}" type="datetime1">
              <a:rPr lang="de-DE" smtClean="0"/>
              <a:t>06.07.2020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DDF24-57A6-470C-A9E4-2E97F056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AA58B2-6BBD-471D-9318-B99B2A1F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4E888-C91D-4D47-80C8-1FB8CD67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061A2-46C0-42C0-8C25-3E61D610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BB4D1-3572-453D-B328-2640D57F3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8FD39-A37F-4AC3-9410-A2D5A8EE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0F46-253B-488E-918C-F096C7E1A448}" type="datetime1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0C8C5-4C36-4315-AA28-C9923EB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5879D8-9AF1-45F8-8736-F450E80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C2E65-CD4C-4C49-AD58-6C6D5732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B2FFBA-2CE4-46A8-9ABC-57468B205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A7956B-353B-4C33-845F-464E5978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BD5E47-2A3B-4B87-A9B9-9843148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2AF2-876C-475D-AA26-31FEEB5E636A}" type="datetime1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9BBF2-140B-4683-A81F-CCDC7C0D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7D2E9A-F0D0-4133-9876-C7FC192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2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9EA32C-FC25-4CEC-A327-A3BF202E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9714A-7149-4CBD-9509-EBF2FBC1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D7BEE-F16D-4200-BC19-2BA6C51B5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70EF-DAC6-4345-BED8-11056E2407B6}" type="datetime1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991C9-EF48-46F3-8895-C36BC677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C8E1E-68AA-48F0-A275-006519D8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9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3455C-37F0-4EEB-9681-C03DA7EB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179"/>
            <a:ext cx="9144000" cy="2387600"/>
          </a:xfrm>
        </p:spPr>
        <p:txBody>
          <a:bodyPr>
            <a:normAutofit/>
          </a:bodyPr>
          <a:lstStyle/>
          <a:p>
            <a:r>
              <a:rPr lang="de-DE" sz="6600" b="1" dirty="0" err="1"/>
              <a:t>StudiKalender</a:t>
            </a:r>
            <a:endParaRPr lang="de-DE" sz="6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357931-865D-4D44-AB85-3E208D96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32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/>
              <a:t>Krieger Irma, Lanzl Josef, Schmidmeier Elena, Zimmer André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B7DEA9-B449-43A1-AD25-8C883E2B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43930" cy="1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A2F227-E0D0-4C9F-9DA6-ABFA8E18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49857-45E3-4948-A1C5-8E08467E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86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FBC99-96D4-425E-BD39-F12AF9F0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69"/>
            <a:ext cx="10515600" cy="1325563"/>
          </a:xfrm>
        </p:spPr>
        <p:txBody>
          <a:bodyPr/>
          <a:lstStyle/>
          <a:p>
            <a:r>
              <a:rPr lang="de-DE" dirty="0"/>
              <a:t>Zeitaufteilung / </a:t>
            </a:r>
            <a:r>
              <a:rPr lang="de-DE" dirty="0" err="1"/>
              <a:t>Zeitpool</a:t>
            </a:r>
            <a:r>
              <a:rPr lang="de-DE" dirty="0"/>
              <a:t> </a:t>
            </a:r>
            <a:r>
              <a:rPr lang="de-DE" sz="1600" dirty="0"/>
              <a:t>(Stand: 29.06)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186068-CF31-4A61-936A-E9B94A74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" y="1919287"/>
            <a:ext cx="12046324" cy="30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5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AE36E1-AC26-48AB-A8BB-C36E76C2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C7D57-4DE3-4F73-925F-8E6A497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4E4E4B-46C8-475D-A75E-53AD6616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" y="1763077"/>
            <a:ext cx="12063412" cy="30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5AFD4-6F22-4F06-B30A-AF6720E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458B5-AF5C-4E5B-B572-3FB95B6B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Insgesamt: 147,17 h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4115A-0C06-4768-A5C5-04BC6E06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DDDF52-A1C3-4DFA-9D67-3F20B295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6D832-5E61-4267-A947-E0060300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63" y="429162"/>
            <a:ext cx="12181615" cy="28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6A72E-9DA3-46D6-91A7-7AED2211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27E9E-0AAC-44DC-81D2-C6121D25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7053"/>
            <a:ext cx="10515600" cy="2589909"/>
          </a:xfrm>
        </p:spPr>
        <p:txBody>
          <a:bodyPr/>
          <a:lstStyle/>
          <a:p>
            <a:r>
              <a:rPr lang="de-DE" dirty="0"/>
              <a:t>Insgesamt: 139,29h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BBBE1D-7CD8-4B1A-AB82-0B3CAF1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F67A3-4674-47D9-93A6-4D0C922D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D90C56-E59C-4F0C-B2FD-4004E4EC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" y="409943"/>
            <a:ext cx="12067222" cy="28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347D-30F7-4F58-BD8E-C80F51C6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0FBA1-C1BC-49BA-8FC0-BDF710A8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4507"/>
            <a:ext cx="10515600" cy="3012456"/>
          </a:xfrm>
        </p:spPr>
        <p:txBody>
          <a:bodyPr/>
          <a:lstStyle/>
          <a:p>
            <a:r>
              <a:rPr lang="de-DE" dirty="0"/>
              <a:t>Insgesamt: 144,66h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BA763D-005B-4118-BBBE-AEB90DC5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204EE-764B-4C99-8DEB-69B176AF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5E4279-C749-4E03-B670-024FFFD6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92"/>
            <a:ext cx="12072937" cy="27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2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82E55-E893-4C0F-999B-28D2BCB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82189-7799-4FAE-AE32-C4FD2614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8329"/>
            <a:ext cx="10515600" cy="2638633"/>
          </a:xfrm>
        </p:spPr>
        <p:txBody>
          <a:bodyPr/>
          <a:lstStyle/>
          <a:p>
            <a:r>
              <a:rPr lang="de-DE" dirty="0"/>
              <a:t>Insgesamt: 152,91h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7E6739-3186-458E-ABC5-ECE59F99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91A06-FF2C-4A54-8548-B0413B1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C48658-BA7B-47AA-986C-9C64ED26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436448"/>
            <a:ext cx="12015787" cy="28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55366-DC3F-4935-8991-1128FA66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Projektaufteilung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9DDE-3E7B-40A7-95B8-5E9A90A1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86CE58-C519-4DA3-A754-959DA74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1761DA-AF56-42E4-B118-54D6DE39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6EE5B9-F255-4B6F-B265-8CEC0280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9" y="2217253"/>
            <a:ext cx="10518081" cy="32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FC6A-4DCB-48D5-8B2B-F27B9DA5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-390754"/>
            <a:ext cx="10515600" cy="1325563"/>
          </a:xfrm>
        </p:spPr>
        <p:txBody>
          <a:bodyPr/>
          <a:lstStyle/>
          <a:p>
            <a:r>
              <a:rPr lang="de-DE" dirty="0"/>
              <a:t>Singleton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4CC9220-9070-456D-9009-E7AF4500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46" y="5185687"/>
            <a:ext cx="3754298" cy="173760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EA5CCF-F451-4FCC-AE57-E7DE1D0B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</a:t>
            </a:r>
            <a:r>
              <a:rPr lang="de-DE" dirty="0" err="1"/>
              <a:t>Abschlusspräsention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BBFC06-896B-44C3-9F23-0FA74371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6948E1-7506-4CA9-A552-419ABD00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3" y="601393"/>
            <a:ext cx="4101103" cy="4714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62B687-D227-491C-BD7E-A03B4402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16584"/>
            <a:ext cx="5857875" cy="4714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3A9700-87EB-48F5-8DFC-77229B3D1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62892"/>
            <a:ext cx="5686425" cy="96202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E030AF-C24C-41AB-A9F6-5177EE59FE7C}"/>
              </a:ext>
            </a:extLst>
          </p:cNvPr>
          <p:cNvSpPr/>
          <p:nvPr/>
        </p:nvSpPr>
        <p:spPr>
          <a:xfrm>
            <a:off x="1953087" y="3311371"/>
            <a:ext cx="878890" cy="117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5228C9-09E1-44E8-BE23-BE39327A0E24}"/>
              </a:ext>
            </a:extLst>
          </p:cNvPr>
          <p:cNvSpPr/>
          <p:nvPr/>
        </p:nvSpPr>
        <p:spPr>
          <a:xfrm>
            <a:off x="1953087" y="3519852"/>
            <a:ext cx="275208" cy="117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3FA2F2-5906-4CBF-B397-274CF573CC3D}"/>
              </a:ext>
            </a:extLst>
          </p:cNvPr>
          <p:cNvSpPr/>
          <p:nvPr/>
        </p:nvSpPr>
        <p:spPr>
          <a:xfrm>
            <a:off x="1953087" y="3669518"/>
            <a:ext cx="275208" cy="117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45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FBC99-96D4-425E-BD39-F12AF9F0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– Was lief gut?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CC24835-3CDD-4904-A338-EAEE7326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Zusammenarbeit</a:t>
            </a:r>
          </a:p>
          <a:p>
            <a:r>
              <a:rPr lang="de-DE" dirty="0"/>
              <a:t>Zeiteinteilung, interne Meilensteine </a:t>
            </a:r>
          </a:p>
          <a:p>
            <a:r>
              <a:rPr lang="de-DE" dirty="0"/>
              <a:t>Fast alle Funktionalitäten sind erfüllt</a:t>
            </a:r>
          </a:p>
          <a:p>
            <a:r>
              <a:rPr lang="de-DE" dirty="0"/>
              <a:t>Erfahrungen in verschiedenen Bereichen gesammelt (UI, Implementierung)</a:t>
            </a:r>
          </a:p>
          <a:p>
            <a:r>
              <a:rPr lang="de-DE" dirty="0"/>
              <a:t>Internetkommunikation </a:t>
            </a:r>
          </a:p>
          <a:p>
            <a:r>
              <a:rPr lang="de-DE" dirty="0"/>
              <a:t>Eigenständiges Arbeiten </a:t>
            </a:r>
          </a:p>
          <a:p>
            <a:r>
              <a:rPr lang="de-DE" dirty="0"/>
              <a:t>Softwareprojekt überschneidet sich nicht mit Prüfungen</a:t>
            </a:r>
          </a:p>
        </p:txBody>
      </p:sp>
    </p:spTree>
    <p:extLst>
      <p:ext uri="{BB962C8B-B14F-4D97-AF65-F5344CB8AC3E}">
        <p14:creationId xmlns:p14="http://schemas.microsoft.com/office/powerpoint/2010/main" val="38552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D663DBE-092C-4C8D-8F31-B5FA08991F5D}"/>
              </a:ext>
            </a:extLst>
          </p:cNvPr>
          <p:cNvSpPr txBox="1">
            <a:spLocks/>
          </p:cNvSpPr>
          <p:nvPr/>
        </p:nvSpPr>
        <p:spPr>
          <a:xfrm>
            <a:off x="838200" y="495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Wo hatten wir Schwierigkeiten?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72E0A7C-8ABF-41E7-98BD-1E55B36CE517}"/>
              </a:ext>
            </a:extLst>
          </p:cNvPr>
          <p:cNvSpPr txBox="1">
            <a:spLocks/>
          </p:cNvSpPr>
          <p:nvPr/>
        </p:nvSpPr>
        <p:spPr>
          <a:xfrm>
            <a:off x="838200" y="18736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 spätes Testen</a:t>
            </a:r>
          </a:p>
          <a:p>
            <a:r>
              <a:rPr lang="de-DE" dirty="0"/>
              <a:t>Anfangs zu wenig gemacht (Zeitverlauf)</a:t>
            </a:r>
          </a:p>
          <a:p>
            <a:r>
              <a:rPr lang="de-DE" dirty="0"/>
              <a:t>UI-Uneinigkeiten </a:t>
            </a:r>
          </a:p>
          <a:p>
            <a:r>
              <a:rPr lang="de-DE" dirty="0"/>
              <a:t>Einarbeitung QT und Treiber </a:t>
            </a:r>
          </a:p>
          <a:p>
            <a:r>
              <a:rPr lang="de-DE" dirty="0"/>
              <a:t>VM immer besetzt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-&gt; Beratungstermine waren hilfreich und konnten unsere Probleme lösen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09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7186-6128-48C8-91E9-199235E8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4B06A-2BA3-43DB-B55A-8CD1CD1D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Vorstellung </a:t>
            </a:r>
            <a:r>
              <a:rPr lang="de-DE" dirty="0" err="1"/>
              <a:t>StudiKalender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Präsentation der Software</a:t>
            </a:r>
          </a:p>
          <a:p>
            <a:endParaRPr lang="de-DE" dirty="0"/>
          </a:p>
          <a:p>
            <a:r>
              <a:rPr lang="de-DE" dirty="0"/>
              <a:t>Domänenmodell</a:t>
            </a:r>
          </a:p>
          <a:p>
            <a:endParaRPr lang="de-DE" dirty="0"/>
          </a:p>
          <a:p>
            <a:r>
              <a:rPr lang="de-DE" dirty="0"/>
              <a:t>Klassendiagramm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SSD Lernplan </a:t>
            </a:r>
          </a:p>
          <a:p>
            <a:endParaRPr lang="de-DE" dirty="0"/>
          </a:p>
          <a:p>
            <a:r>
              <a:rPr lang="de-DE" dirty="0"/>
              <a:t>Arbeitsaufteilung / </a:t>
            </a:r>
            <a:r>
              <a:rPr lang="de-DE" dirty="0" err="1"/>
              <a:t>Zeitpool</a:t>
            </a:r>
            <a:endParaRPr lang="de-DE" dirty="0"/>
          </a:p>
          <a:p>
            <a:endParaRPr lang="de-DE" dirty="0"/>
          </a:p>
          <a:p>
            <a:r>
              <a:rPr lang="de-DE" dirty="0"/>
              <a:t>Feedback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4F0FB5-258F-4A40-BB36-A3946DBF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0DE1CA-0F8E-425A-B0E5-7EA5B65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70BC103-5EF3-4B95-AA4F-0345511E8D74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3B2AA-0948-4C97-85B3-1F048BDA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6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E732AFF-6EDB-4C50-B472-DC6E5DBE5057}"/>
              </a:ext>
            </a:extLst>
          </p:cNvPr>
          <p:cNvSpPr txBox="1">
            <a:spLocks/>
          </p:cNvSpPr>
          <p:nvPr/>
        </p:nvSpPr>
        <p:spPr>
          <a:xfrm>
            <a:off x="838200" y="495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Was haben wir gelernt?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BC2AD2-3E92-44F2-AB77-103B1505BE96}"/>
              </a:ext>
            </a:extLst>
          </p:cNvPr>
          <p:cNvSpPr txBox="1">
            <a:spLocks/>
          </p:cNvSpPr>
          <p:nvPr/>
        </p:nvSpPr>
        <p:spPr>
          <a:xfrm>
            <a:off x="838200" y="1577009"/>
            <a:ext cx="10515600" cy="4595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mit UI erstellen können </a:t>
            </a:r>
          </a:p>
          <a:p>
            <a:r>
              <a:rPr lang="de-DE" dirty="0"/>
              <a:t>Praxisbezug </a:t>
            </a:r>
          </a:p>
          <a:p>
            <a:r>
              <a:rPr lang="de-DE" dirty="0"/>
              <a:t>Datenbankverbindung </a:t>
            </a:r>
          </a:p>
          <a:p>
            <a:r>
              <a:rPr lang="de-DE" dirty="0"/>
              <a:t>Steile Lernkurve</a:t>
            </a:r>
          </a:p>
          <a:p>
            <a:r>
              <a:rPr lang="de-DE" dirty="0"/>
              <a:t>Teamarbeit</a:t>
            </a:r>
          </a:p>
          <a:p>
            <a:r>
              <a:rPr lang="de-DE" dirty="0"/>
              <a:t>Erstellen eines </a:t>
            </a:r>
            <a:r>
              <a:rPr lang="de-DE" dirty="0" err="1"/>
              <a:t>Installers</a:t>
            </a:r>
            <a:endParaRPr lang="de-DE" dirty="0"/>
          </a:p>
          <a:p>
            <a:r>
              <a:rPr lang="de-DE" dirty="0"/>
              <a:t>Geduld </a:t>
            </a:r>
          </a:p>
          <a:p>
            <a:r>
              <a:rPr lang="de-DE" dirty="0"/>
              <a:t>UI Design dauert länger als gedacht</a:t>
            </a:r>
          </a:p>
          <a:p>
            <a:r>
              <a:rPr lang="de-DE" dirty="0"/>
              <a:t>Umgang mit Tests</a:t>
            </a:r>
          </a:p>
          <a:p>
            <a:r>
              <a:rPr lang="de-DE" dirty="0"/>
              <a:t>Auf Google und YouTube ist (immer) Verlass</a:t>
            </a:r>
          </a:p>
        </p:txBody>
      </p:sp>
    </p:spTree>
    <p:extLst>
      <p:ext uri="{BB962C8B-B14F-4D97-AF65-F5344CB8AC3E}">
        <p14:creationId xmlns:p14="http://schemas.microsoft.com/office/powerpoint/2010/main" val="182606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5A12F-EAAE-41D1-845E-F45FDF74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532882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</a:t>
            </a:r>
            <a:r>
              <a:rPr lang="de-DE" sz="3600" dirty="0"/>
              <a:t>Vielen Dank für Ihre Aufmerksamkeit!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0F1934-FB4B-4FBD-8F1E-B9C07D15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0"/>
            <a:ext cx="10243930" cy="1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15E3C7-6D01-4E66-96CA-F778257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0AEF0-5AF1-4A53-A1A2-CB7FDFC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2023C-DEA3-4363-8C29-F4246ADF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</a:t>
            </a:r>
            <a:r>
              <a:rPr lang="de-DE" dirty="0" err="1"/>
              <a:t>StudiKalender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3472E-4432-48CE-9E23-19DAFA0C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Kalender für Studenten mit individuellem Lernplan</a:t>
            </a:r>
          </a:p>
          <a:p>
            <a:r>
              <a:rPr lang="de-DE" dirty="0"/>
              <a:t>Profilerstellung und -verwaltung </a:t>
            </a:r>
          </a:p>
          <a:p>
            <a:r>
              <a:rPr lang="de-DE" dirty="0"/>
              <a:t>Terminverwaltung</a:t>
            </a:r>
          </a:p>
          <a:p>
            <a:r>
              <a:rPr lang="de-DE" dirty="0"/>
              <a:t>Tages-, Wochen-, Monatsansicht</a:t>
            </a:r>
          </a:p>
          <a:p>
            <a:r>
              <a:rPr lang="de-DE" dirty="0" err="1"/>
              <a:t>Reminderfunktion</a:t>
            </a:r>
            <a:r>
              <a:rPr lang="de-DE" dirty="0"/>
              <a:t> bei Terminen</a:t>
            </a:r>
          </a:p>
          <a:p>
            <a:r>
              <a:rPr lang="de-DE" dirty="0"/>
              <a:t>Software soll tägliche Planung und Vorbereitung auf Prüfungen erleichtern </a:t>
            </a:r>
          </a:p>
          <a:p>
            <a:r>
              <a:rPr lang="de-DE" dirty="0"/>
              <a:t>4742 Lines </a:t>
            </a:r>
            <a:r>
              <a:rPr lang="de-DE" dirty="0" err="1"/>
              <a:t>of</a:t>
            </a:r>
            <a:r>
              <a:rPr lang="de-DE" dirty="0"/>
              <a:t> Code </a:t>
            </a:r>
          </a:p>
          <a:p>
            <a:r>
              <a:rPr lang="de-DE" dirty="0"/>
              <a:t>12099 Lines </a:t>
            </a:r>
            <a:r>
              <a:rPr lang="de-DE" dirty="0" err="1"/>
              <a:t>of</a:t>
            </a:r>
            <a:r>
              <a:rPr lang="de-DE" dirty="0"/>
              <a:t> Code Tests</a:t>
            </a:r>
          </a:p>
          <a:p>
            <a:r>
              <a:rPr lang="de-DE" dirty="0"/>
              <a:t>24 Klassen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077BC5-6CE8-4430-97C8-A66A77B6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5C342E-DE4E-4D44-96F0-E4B658A0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39DCB-E661-43DE-BAB8-A79F436E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E561C3-0177-4533-9759-9EC60B98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780" y="93533"/>
            <a:ext cx="3177540" cy="1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6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81AC-BA27-4BC9-B720-0B2E8BEA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und Hilfsmittel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A71C3-9712-4596-B859-36240198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IDE: Qt Creator 5.14.2</a:t>
            </a:r>
          </a:p>
          <a:p>
            <a:r>
              <a:rPr lang="de-DE" dirty="0"/>
              <a:t>Compiler: </a:t>
            </a:r>
            <a:r>
              <a:rPr lang="de-DE" dirty="0" err="1"/>
              <a:t>MinGW</a:t>
            </a:r>
            <a:r>
              <a:rPr lang="de-DE" dirty="0"/>
              <a:t> 5.3.0-3</a:t>
            </a:r>
          </a:p>
          <a:p>
            <a:r>
              <a:rPr lang="de-DE" dirty="0"/>
              <a:t>Datenbank: MySQL-</a:t>
            </a:r>
            <a:r>
              <a:rPr lang="de-DE" dirty="0" err="1"/>
              <a:t>Workbench</a:t>
            </a:r>
            <a:endParaRPr lang="de-DE" dirty="0"/>
          </a:p>
          <a:p>
            <a:r>
              <a:rPr lang="de-DE" dirty="0"/>
              <a:t>Tests: </a:t>
            </a:r>
            <a:r>
              <a:rPr lang="de-DE" dirty="0" err="1"/>
              <a:t>googletest</a:t>
            </a:r>
            <a:r>
              <a:rPr lang="de-DE" dirty="0"/>
              <a:t> für Backend und </a:t>
            </a:r>
            <a:r>
              <a:rPr lang="de-DE" dirty="0" err="1"/>
              <a:t>QTest</a:t>
            </a:r>
            <a:r>
              <a:rPr lang="de-DE" dirty="0"/>
              <a:t> für UI</a:t>
            </a:r>
          </a:p>
          <a:p>
            <a:r>
              <a:rPr lang="de-DE" dirty="0"/>
              <a:t>Recherche: Google (vor allem </a:t>
            </a:r>
            <a:r>
              <a:rPr lang="de-DE" dirty="0" err="1"/>
              <a:t>Stackoverflow</a:t>
            </a:r>
            <a:r>
              <a:rPr lang="de-DE" dirty="0"/>
              <a:t>, Qt-Website) und 			 YouTube</a:t>
            </a:r>
          </a:p>
          <a:p>
            <a:r>
              <a:rPr lang="de-DE" dirty="0"/>
              <a:t>Virtuelle Windows 10 Maschine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 C++ Line Counter</a:t>
            </a:r>
          </a:p>
          <a:p>
            <a:r>
              <a:rPr lang="de-DE" dirty="0"/>
              <a:t>Erstellen des </a:t>
            </a:r>
            <a:r>
              <a:rPr lang="de-DE" dirty="0" err="1"/>
              <a:t>Installers</a:t>
            </a:r>
            <a:r>
              <a:rPr lang="de-DE" dirty="0"/>
              <a:t>: </a:t>
            </a:r>
            <a:r>
              <a:rPr lang="de-DE" dirty="0" err="1"/>
              <a:t>Inno</a:t>
            </a:r>
            <a:r>
              <a:rPr lang="de-DE" dirty="0"/>
              <a:t> Setup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3C573E-56C8-48A1-B250-B268589C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3DDFC9-A791-4F19-B755-2375E74E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4</a:t>
            </a:fld>
            <a:endParaRPr 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3C2908-C3C6-47D8-8A01-ECC826FA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D4E77-32E9-40E7-BF4B-C805A70B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Software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AC122-7C82-4D24-9C3D-AF4DC132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ADAEE3-E17F-4F82-80E3-4E289FA0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D230E-750C-4E70-BAE4-31EB91F8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F53D22-7D7C-4CB9-A382-09CB5EF9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556EA4-51D6-4339-BDDC-420D2C99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2049924"/>
            <a:ext cx="7919618" cy="36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9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DF302-5112-4B6F-881A-74CD29D8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0F81F-745E-406C-99F8-3EE3B7BD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2C557C-7DF6-4126-A942-F32D8026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5C516A-E750-42E4-9A08-BDA533A3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7DA89D-DEBE-49A6-A878-0D0BCF33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825625"/>
            <a:ext cx="6067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64C49-B061-4501-B664-A4D58285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CE13F-F5AA-4151-BFB1-EB0A175E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54E4BD-9009-4245-9E13-65FB2D8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D8DE7F-955A-4868-9574-22629ACE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BE9AE1-14EA-4A65-ADC0-B9099EC6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54740"/>
            <a:ext cx="10658474" cy="67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Abschlusspräsentation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E5DF6E1-68B3-4B01-8595-8D1EB188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Packagediagramm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50AC29-4171-4D70-B6B3-DF7EF79E1CA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66119" y="1560116"/>
            <a:ext cx="8259762" cy="452755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03752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35DC-AF36-44E9-9C3B-7526036F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SSD Lernplan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81BF4-86C2-475E-AC75-B42AE2B7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82F07E-0D98-42C2-8BC7-7F8CDE59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Meilenstein I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47E814-927E-45AD-8784-C0F53D4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BDFC6C-7682-4807-BE8C-46E63CC3D8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8600" y="0"/>
            <a:ext cx="5741504" cy="681161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6119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125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StudiKalender</vt:lpstr>
      <vt:lpstr>Inhalt</vt:lpstr>
      <vt:lpstr>Vorstellung StudiKalender </vt:lpstr>
      <vt:lpstr>Werkzeuge und Hilfsmittel</vt:lpstr>
      <vt:lpstr>Präsentation der Software </vt:lpstr>
      <vt:lpstr>Domänenmodell</vt:lpstr>
      <vt:lpstr>Klassendiagramm</vt:lpstr>
      <vt:lpstr>Packagediagramm</vt:lpstr>
      <vt:lpstr>SSD Lernplan  </vt:lpstr>
      <vt:lpstr>Zeitaufteilung / Zeitpool (Stand: 29.06)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Projektaufteilung </vt:lpstr>
      <vt:lpstr>Singleton </vt:lpstr>
      <vt:lpstr>Feedback – Was lief gut?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StudiKalender</dc:title>
  <dc:creator>Irma Krieger</dc:creator>
  <cp:lastModifiedBy>Josef Lanzl</cp:lastModifiedBy>
  <cp:revision>49</cp:revision>
  <dcterms:created xsi:type="dcterms:W3CDTF">2020-04-27T10:18:55Z</dcterms:created>
  <dcterms:modified xsi:type="dcterms:W3CDTF">2020-07-06T12:42:49Z</dcterms:modified>
</cp:coreProperties>
</file>