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79C82-3D41-73A0-2852-34EC0A3B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DA6EE89-AC36-A959-624D-3E5B4C9A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A7FCA4-2E50-EFB2-2F81-18E5F268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133FDF-56E7-61F6-F7BB-887814B1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2CF5D8-ECAC-65D6-04D4-A8212927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27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37E31F-D041-2ACA-70EA-ECC3761D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2FCEC35-7C79-72AB-8D27-4C49BD59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2A5305-4CD6-1EBF-DBB6-B98A9F1F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99E52-33D4-4F41-9592-FD824097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4EC30D-4A14-7C65-43D9-7CCA2713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6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A7E372B-2672-DBA4-4CA6-E5D4A5318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7A511D-085F-2765-DEDB-6584AB8F7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D4993F-D768-DE83-6E42-BF3A40C5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948ADC-68AF-AB97-0EF8-3DC84AEA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571966-A94F-0C13-B43A-926762D5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32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CA249-DCF4-4857-1FB7-A3207DB0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FE386-277A-01D6-200C-6D38B944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0FB7C5-9A9B-7AA0-EA83-22B3F55B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6B4A38-AE51-E9CF-A4C9-51B50726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A94CF0-3441-C10B-28C5-44E3F6A4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8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67E7A8-BA53-144D-DA53-23C70180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003247-78B1-B39D-C0E7-B5702FD4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08BF2A-A6F1-30AA-CC4A-261D1479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22C909-71EA-64A6-A009-819D0806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233355-6099-1273-B56F-A9C0EB68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0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970F7-B773-0F66-FD60-CADDF36B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7AC10A-9807-3161-0670-F09D7D423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7B5041-B278-0783-2889-867E29B3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2C4862-ECCF-F58B-87AB-0C18BFC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0B3B57-A5EF-C7CE-17CF-D509A08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6C16BF-13FD-D68A-CE3C-858F9DF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1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4C7FAE-6F78-042C-FC5D-D4BA1B02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DF9016-55D5-1AEB-F8BC-38BFD89E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D77B072-047E-F9B2-47D5-4EA3A2E8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32CB934-4F71-575E-3890-106632693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F19BAD-CDB9-3226-415F-DD7E4770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A83B34F-F804-A118-A751-628B605A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5D2CAC-9CE8-A14E-005F-5A7AF228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694519C-C7B3-DDD9-A962-B4584D5A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06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CF1021-67A4-F987-EE29-6A2DD23B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59374C-63A4-AFB4-51EC-BF5E6801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9C51CF-F3E3-6500-ECC1-712AE99A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C951BE1-A5D8-D078-4387-0233CAB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52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C564D68-2DFE-8BC0-7C16-F280CB6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C0C07AF-1B20-A19E-9035-ADDE4F97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988983-03B6-32E6-EDC7-68F0E0B5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6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69BEF0-FCF1-8365-7EAA-40C63232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DC1AD3-6CF3-BA7A-03A1-7F916F2A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2CF7C7-D80F-ED25-4135-75FA53BB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4A4FEC-4C4F-D911-40DC-F66EAA4B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41531C-BD5C-CF2C-C726-5215DBC2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5B726C-04EE-FA47-AF94-57F47B5A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6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BF9A2-3E04-A581-8246-E21D369F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6E0441A-5A6C-948F-275E-FCA9FFD5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5BAB03-B68D-5A43-3267-AB4EC496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05BB03-8DAD-815E-73DC-E014ED0F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F0A4D5-5866-0689-4E2F-825164E1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C8E214-02EB-08CE-5285-C372F0F4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33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D71D19A-0507-5262-1A6E-D938A0AD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95EF37-44A5-738E-738B-9E663ADE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A7301-A07A-5E52-DF3D-D00E708D8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0C79-0C9D-4F6E-B389-E4225C03D895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978B8F-7F24-30B9-2F13-E31968A36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C44C99-445D-347B-9D27-EB394880B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3F79-4B82-47A7-8738-A8B4C327B3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75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0F1E258-8417-B77E-2975-0D3EBDFF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E3D923-B31D-56AD-6CA7-5F218665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33EFF6-94FB-1D8F-C982-E13BDAAC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B48B90-0139-6D69-6CE4-623588091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A24889-1AE6-3B50-D327-03BB9297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4CE101-9CCB-67FB-7B43-B2DF1667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1BC73-371A-9013-3229-56FC94D0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38D18-A088-F82F-350C-A727DF72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A341CBE-9C4E-5EE6-214C-30ADF8373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Selami Çalışkan</dc:creator>
  <cp:lastModifiedBy>Selami Çalışkan</cp:lastModifiedBy>
  <cp:revision>1</cp:revision>
  <dcterms:created xsi:type="dcterms:W3CDTF">2022-11-15T19:44:54Z</dcterms:created>
  <dcterms:modified xsi:type="dcterms:W3CDTF">2022-11-15T20:12:39Z</dcterms:modified>
</cp:coreProperties>
</file>