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D5EA45-816D-D119-39DE-96888D26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A6FB0F-A8BD-98A0-9461-EBD442F5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75772D-CCFB-EBA4-C0A5-E778E908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1693F67-97B5-1823-DA33-9F2AE040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3AB38C-CB4D-B83E-0992-511B4857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5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AF2562-2C9C-7EDB-04E7-AFA23191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B39B0CD-9979-53E5-281F-2BD6218AC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889ABF-981E-D3E2-D0CF-4F66622A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BD6044-DF01-A780-8A8C-4F579369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F6C375-2254-01B2-98FE-2B6AF9A1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1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0FC25E7-8070-135A-A0A6-092821F7D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6BDCA53-6A21-EE93-A156-AC440F346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6903F2-1179-E92A-CFFA-7C431229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6EACFD-5633-0BBD-CE85-ED369536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D21929-549E-C377-32C8-F14E56D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58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C6CD4-A7FB-D9FE-04BA-36E250C3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5D381-CDDB-12BE-0DDC-2D8F2643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73BFA7-6B02-2692-F430-2804818D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439580-CFE3-347E-6AB5-2B93CF36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904A-B024-5B26-3EC9-18B96FE7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4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23FD1-31CD-6EF1-82E5-A9E43297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8526B53-9C8A-6AD6-534A-88C4CE86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BAC7C-886B-50ED-0E3E-4ED6897D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24CB7C-C560-F29E-B356-73492334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EE8A8E-0074-1659-1283-7F05C6DB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0F74C6-EFA0-20CB-BEE4-34AE71F4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6FB7D2-25CD-0599-6942-2418C1277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9B6F99-8855-D3C8-A78F-52161C79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E138D-2DCD-2BEC-E127-75D1E789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3E7A3F-AA9A-5AF9-A28C-56407BD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C37E044-06A9-9CD6-D58F-69C390E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06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F51566-0E1B-D1C6-2B3C-E0E662E1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E13E42-22BF-1A7A-2371-FE3FE7CA8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E6AC4C6-3132-CBD1-DF57-FA07E050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C40115D-A682-DEA7-E608-D0223784E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32FCF21-32CB-3139-8776-48E56549E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E2ABBB4-777D-B4C9-113D-044B7229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C47CA46-05B3-996E-7050-5E00EAE0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4829A0C-DB9F-D18B-8137-7787E793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9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415352-EF66-8C9B-2B24-6C330907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5B68B65-BF9A-0673-E96F-21A795CC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39DBEE6-BD70-1328-181D-2A43E5A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3148329-F448-6FEA-E905-3472CE85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7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E8DFB39-A33F-4077-72BB-5C9F21EA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1CBC5A8-F790-6353-B01F-79EFBBAB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3A75C8A-0B3A-694C-6704-65057906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28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82E8D8-D481-A2AE-5158-A673F477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E6C094-C9CF-CB1F-6124-FD403C6C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8FEA555-14A4-E127-ABD7-89CEBE90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E252DB-2AFB-EE3B-449A-01FDE98D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026D4B-791F-26A8-A1B7-ED272C8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6B009B-9CC5-78AE-5FC1-6EF63D1C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7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9BCB80-A5BB-12EA-9A95-30BC8E36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C3B5DC3-7C7F-7456-37C8-A67FE8DB9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BDCD3B-C6A4-588E-B235-1C94D2A2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D70701-BA57-3FB6-453D-C1273D04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F752E9-3A5A-21A0-6F12-987273CF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C5A7DD-F2B0-B835-02C0-D9385D77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77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E60293B-96C2-CBA9-CFE3-D0BA5260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DB46DA-286E-E892-A62B-6712EDDB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47D252-B770-9738-47BD-8F59819D9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01185-D346-4FEC-BB25-24E40475B1B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4C6C87-5B60-7F5D-0C60-E971E2C7A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D4747E-B991-D48A-02EF-1161475CF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68697-1FB6-491A-9FBD-6316567D33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34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787F9-B9C7-B874-1DB4-2E0D75235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9C5006-41B1-210E-51EF-5BF1DBC3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2C4027A-2196-B145-A6F0-79D1A0D1A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4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787F9-B9C7-B874-1DB4-2E0D75235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9C5006-41B1-210E-51EF-5BF1DBC3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D087D4-7C97-38B8-2F97-720A4AD9E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787F9-B9C7-B874-1DB4-2E0D75235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9C5006-41B1-210E-51EF-5BF1DBC3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EB1E5BF-F53E-3E5C-ACAB-38131B45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787F9-B9C7-B874-1DB4-2E0D75235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9C5006-41B1-210E-51EF-5BF1DBC3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9E20DF7-98F6-4BF6-1E46-024E2A4CB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1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787F9-B9C7-B874-1DB4-2E0D75235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9C5006-41B1-210E-51EF-5BF1DBC3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4F6FC3-1A76-AFB5-9373-297B13613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5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787F9-B9C7-B874-1DB4-2E0D75235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9C5006-41B1-210E-51EF-5BF1DBC3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73210B8-AE9C-EAD6-619B-3A6521AEE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787F9-B9C7-B874-1DB4-2E0D75235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9C5006-41B1-210E-51EF-5BF1DBC3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95D2E3-AFD0-8E18-F5C6-2EAB33F8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1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787F9-B9C7-B874-1DB4-2E0D75235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9C5006-41B1-210E-51EF-5BF1DBC3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DF810B-E395-F6EA-0E01-22C7AFD4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5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787F9-B9C7-B874-1DB4-2E0D75235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9C5006-41B1-210E-51EF-5BF1DBC34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5BED971-EBAB-FB82-A579-FE75534D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2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Selami Çalışkan</dc:creator>
  <cp:lastModifiedBy>Selami Çalışkan</cp:lastModifiedBy>
  <cp:revision>1</cp:revision>
  <dcterms:created xsi:type="dcterms:W3CDTF">2022-12-15T19:54:33Z</dcterms:created>
  <dcterms:modified xsi:type="dcterms:W3CDTF">2022-12-15T19:55:37Z</dcterms:modified>
</cp:coreProperties>
</file>