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85782"/>
  </p:normalViewPr>
  <p:slideViewPr>
    <p:cSldViewPr snapToGrid="0" snapToObjects="1">
      <p:cViewPr varScale="1">
        <p:scale>
          <a:sx n="93" d="100"/>
          <a:sy n="93" d="100"/>
        </p:scale>
        <p:origin x="1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F0117-B167-3F4A-9C61-B4678B3AE8E4}"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01E70-7AA4-894E-B296-90711E80F800}" type="slidenum">
              <a:rPr lang="en-US" smtClean="0"/>
              <a:t>‹#›</a:t>
            </a:fld>
            <a:endParaRPr lang="en-US"/>
          </a:p>
        </p:txBody>
      </p:sp>
    </p:spTree>
    <p:extLst>
      <p:ext uri="{BB962C8B-B14F-4D97-AF65-F5344CB8AC3E}">
        <p14:creationId xmlns:p14="http://schemas.microsoft.com/office/powerpoint/2010/main" val="123506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www.cnn.com</a:t>
            </a:r>
            <a:r>
              <a:rPr lang="en-US" dirty="0"/>
              <a:t>/2021/03/25/politics/</a:t>
            </a:r>
            <a:r>
              <a:rPr lang="en-US" dirty="0" err="1"/>
              <a:t>georgia</a:t>
            </a:r>
            <a:r>
              <a:rPr lang="en-US" dirty="0"/>
              <a:t>-state-house-voting-bill-passage/</a:t>
            </a:r>
            <a:r>
              <a:rPr lang="en-US" dirty="0" err="1"/>
              <a:t>index.html</a:t>
            </a:r>
            <a:endParaRPr lang="en-US" dirty="0"/>
          </a:p>
          <a:p>
            <a:r>
              <a:rPr lang="en-US" dirty="0"/>
              <a:t>https://</a:t>
            </a:r>
            <a:r>
              <a:rPr lang="en-US" dirty="0" err="1"/>
              <a:t>www.washingtonpost.com</a:t>
            </a:r>
            <a:r>
              <a:rPr lang="en-US" dirty="0"/>
              <a:t>/politics/2021/04/03/</a:t>
            </a:r>
            <a:r>
              <a:rPr lang="en-US" dirty="0" err="1"/>
              <a:t>georgia</a:t>
            </a:r>
            <a:r>
              <a:rPr lang="en-US" dirty="0"/>
              <a:t>-voting-law-explained/</a:t>
            </a:r>
          </a:p>
        </p:txBody>
      </p:sp>
      <p:sp>
        <p:nvSpPr>
          <p:cNvPr id="4" name="Slide Number Placeholder 3"/>
          <p:cNvSpPr>
            <a:spLocks noGrp="1"/>
          </p:cNvSpPr>
          <p:nvPr>
            <p:ph type="sldNum" sz="quarter" idx="5"/>
          </p:nvPr>
        </p:nvSpPr>
        <p:spPr/>
        <p:txBody>
          <a:bodyPr/>
          <a:lstStyle/>
          <a:p>
            <a:fld id="{1B601E70-7AA4-894E-B296-90711E80F800}" type="slidenum">
              <a:rPr lang="en-US" smtClean="0"/>
              <a:t>2</a:t>
            </a:fld>
            <a:endParaRPr lang="en-US"/>
          </a:p>
        </p:txBody>
      </p:sp>
    </p:spTree>
    <p:extLst>
      <p:ext uri="{BB962C8B-B14F-4D97-AF65-F5344CB8AC3E}">
        <p14:creationId xmlns:p14="http://schemas.microsoft.com/office/powerpoint/2010/main" val="117795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www.washingtonpost.com</a:t>
            </a:r>
            <a:r>
              <a:rPr lang="en-US" dirty="0"/>
              <a:t>/politics/2021/04/03/</a:t>
            </a:r>
            <a:r>
              <a:rPr lang="en-US" dirty="0" err="1"/>
              <a:t>georgia</a:t>
            </a:r>
            <a:r>
              <a:rPr lang="en-US" dirty="0"/>
              <a:t>-voting-law-explained/</a:t>
            </a:r>
          </a:p>
        </p:txBody>
      </p:sp>
      <p:sp>
        <p:nvSpPr>
          <p:cNvPr id="4" name="Slide Number Placeholder 3"/>
          <p:cNvSpPr>
            <a:spLocks noGrp="1"/>
          </p:cNvSpPr>
          <p:nvPr>
            <p:ph type="sldNum" sz="quarter" idx="5"/>
          </p:nvPr>
        </p:nvSpPr>
        <p:spPr/>
        <p:txBody>
          <a:bodyPr/>
          <a:lstStyle/>
          <a:p>
            <a:fld id="{1B601E70-7AA4-894E-B296-90711E80F800}" type="slidenum">
              <a:rPr lang="en-US" smtClean="0"/>
              <a:t>3</a:t>
            </a:fld>
            <a:endParaRPr lang="en-US"/>
          </a:p>
        </p:txBody>
      </p:sp>
    </p:spTree>
    <p:extLst>
      <p:ext uri="{BB962C8B-B14F-4D97-AF65-F5344CB8AC3E}">
        <p14:creationId xmlns:p14="http://schemas.microsoft.com/office/powerpoint/2010/main" val="222646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4/6/21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4/6/21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4/6/21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4/6/21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C196-FD6B-044B-912A-25A1DF3BEAFA}"/>
              </a:ext>
            </a:extLst>
          </p:cNvPr>
          <p:cNvSpPr>
            <a:spLocks noGrp="1"/>
          </p:cNvSpPr>
          <p:nvPr>
            <p:ph type="ctrTitle"/>
          </p:nvPr>
        </p:nvSpPr>
        <p:spPr/>
        <p:txBody>
          <a:bodyPr/>
          <a:lstStyle/>
          <a:p>
            <a:r>
              <a:rPr lang="en-US" dirty="0"/>
              <a:t>Project Idea</a:t>
            </a:r>
          </a:p>
        </p:txBody>
      </p:sp>
      <p:sp>
        <p:nvSpPr>
          <p:cNvPr id="3" name="Subtitle 2">
            <a:extLst>
              <a:ext uri="{FF2B5EF4-FFF2-40B4-BE49-F238E27FC236}">
                <a16:creationId xmlns:a16="http://schemas.microsoft.com/office/drawing/2014/main" id="{ADFEDAA6-5C9E-AA45-99AB-6C3F84D57356}"/>
              </a:ext>
            </a:extLst>
          </p:cNvPr>
          <p:cNvSpPr>
            <a:spLocks noGrp="1"/>
          </p:cNvSpPr>
          <p:nvPr>
            <p:ph type="subTitle" idx="1"/>
          </p:nvPr>
        </p:nvSpPr>
        <p:spPr/>
        <p:txBody>
          <a:bodyPr/>
          <a:lstStyle/>
          <a:p>
            <a:r>
              <a:rPr lang="en-US" dirty="0"/>
              <a:t>Selam Tesfamariam</a:t>
            </a:r>
          </a:p>
          <a:p>
            <a:r>
              <a:rPr lang="en-US" dirty="0"/>
              <a:t>EPPS 6323 – Knowledge Mining</a:t>
            </a:r>
          </a:p>
        </p:txBody>
      </p:sp>
    </p:spTree>
    <p:extLst>
      <p:ext uri="{BB962C8B-B14F-4D97-AF65-F5344CB8AC3E}">
        <p14:creationId xmlns:p14="http://schemas.microsoft.com/office/powerpoint/2010/main" val="277064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D7E9-81C3-3140-BD0D-CFBF6C266096}"/>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E7985B2C-A5F2-FC42-A3D9-BFCFBD9B4484}"/>
              </a:ext>
            </a:extLst>
          </p:cNvPr>
          <p:cNvSpPr>
            <a:spLocks noGrp="1"/>
          </p:cNvSpPr>
          <p:nvPr>
            <p:ph idx="1"/>
          </p:nvPr>
        </p:nvSpPr>
        <p:spPr>
          <a:xfrm>
            <a:off x="1645920" y="2654669"/>
            <a:ext cx="8597577" cy="3101983"/>
          </a:xfrm>
        </p:spPr>
        <p:txBody>
          <a:bodyPr>
            <a:normAutofit/>
          </a:bodyPr>
          <a:lstStyle/>
          <a:p>
            <a:r>
              <a:rPr lang="en-US" b="1" dirty="0"/>
              <a:t>Friday, March 25, 2021, Georgia Republicans implemented a bill into law to impose new voting restrictions following President Joe Biden’s victory state.</a:t>
            </a:r>
          </a:p>
          <a:p>
            <a:r>
              <a:rPr lang="en-US" dirty="0"/>
              <a:t>Many emotions around this “Voter Suppression Bill” as it seems to restrict a certain demographic and brings back voting restrictions that essentially is “reviving Georgia's dark past of racist voting laws.” (Stacy Abrams)</a:t>
            </a:r>
          </a:p>
          <a:p>
            <a:r>
              <a:rPr lang="en-US" dirty="0"/>
              <a:t>Restricts voting difficult for poor voters or those of color</a:t>
            </a:r>
          </a:p>
          <a:p>
            <a:r>
              <a:rPr lang="en-US" dirty="0"/>
              <a:t>Georgia Governor Brian Kemp states that this bill “expands access”</a:t>
            </a:r>
          </a:p>
          <a:p>
            <a:r>
              <a:rPr lang="en-US" dirty="0"/>
              <a:t>Many of the provisions of the bill are unpopular, but to hear the voices of the people, we can go to social media</a:t>
            </a:r>
          </a:p>
        </p:txBody>
      </p:sp>
    </p:spTree>
    <p:extLst>
      <p:ext uri="{BB962C8B-B14F-4D97-AF65-F5344CB8AC3E}">
        <p14:creationId xmlns:p14="http://schemas.microsoft.com/office/powerpoint/2010/main" val="7731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FE96-3DC3-0342-90D9-706F09153A43}"/>
              </a:ext>
            </a:extLst>
          </p:cNvPr>
          <p:cNvSpPr>
            <a:spLocks noGrp="1"/>
          </p:cNvSpPr>
          <p:nvPr>
            <p:ph type="title"/>
          </p:nvPr>
        </p:nvSpPr>
        <p:spPr/>
        <p:txBody>
          <a:bodyPr/>
          <a:lstStyle/>
          <a:p>
            <a:r>
              <a:rPr lang="en-US" dirty="0"/>
              <a:t>Georgia voting law (sb 202)</a:t>
            </a:r>
          </a:p>
        </p:txBody>
      </p:sp>
      <p:sp>
        <p:nvSpPr>
          <p:cNvPr id="3" name="Content Placeholder 2">
            <a:extLst>
              <a:ext uri="{FF2B5EF4-FFF2-40B4-BE49-F238E27FC236}">
                <a16:creationId xmlns:a16="http://schemas.microsoft.com/office/drawing/2014/main" id="{FA5D9E8A-EA6C-114F-919C-D87D8D2B6FF5}"/>
              </a:ext>
            </a:extLst>
          </p:cNvPr>
          <p:cNvSpPr>
            <a:spLocks noGrp="1"/>
          </p:cNvSpPr>
          <p:nvPr>
            <p:ph idx="1"/>
          </p:nvPr>
        </p:nvSpPr>
        <p:spPr>
          <a:xfrm>
            <a:off x="1556084" y="2550694"/>
            <a:ext cx="11020926" cy="3994485"/>
          </a:xfrm>
        </p:spPr>
        <p:txBody>
          <a:bodyPr>
            <a:normAutofit/>
          </a:bodyPr>
          <a:lstStyle/>
          <a:p>
            <a:r>
              <a:rPr lang="en-US" dirty="0"/>
              <a:t>It shrinks the window for voters to request mail ballots</a:t>
            </a:r>
          </a:p>
          <a:p>
            <a:pPr lvl="1"/>
            <a:r>
              <a:rPr lang="en-US" dirty="0"/>
              <a:t>The window to request absentee ballots is going from 6 month to 78 days</a:t>
            </a:r>
          </a:p>
          <a:p>
            <a:r>
              <a:rPr lang="en-US" dirty="0"/>
              <a:t>Counties and the state can send mail ballot applications only to voters who request them</a:t>
            </a:r>
          </a:p>
          <a:p>
            <a:r>
              <a:rPr lang="en-US" dirty="0"/>
              <a:t>New voter ID requirements</a:t>
            </a:r>
          </a:p>
          <a:p>
            <a:pPr lvl="1"/>
            <a:r>
              <a:rPr lang="en-US" dirty="0"/>
              <a:t>Voters who cast mail ballots will have to provide one of several forms of identification</a:t>
            </a:r>
          </a:p>
          <a:p>
            <a:r>
              <a:rPr lang="en-US" dirty="0"/>
              <a:t>A limit on the number of ballot drop boxes during early voting</a:t>
            </a:r>
          </a:p>
          <a:p>
            <a:r>
              <a:rPr lang="en-US" dirty="0"/>
              <a:t>Shortened early voting in runoff elections</a:t>
            </a:r>
          </a:p>
          <a:p>
            <a:r>
              <a:rPr lang="en-US" dirty="0"/>
              <a:t>State lawmakers get much more power over county and local elections</a:t>
            </a:r>
          </a:p>
          <a:p>
            <a:r>
              <a:rPr lang="en-US" dirty="0"/>
              <a:t>A ban on handing out food and water within 150 feet of a polling place</a:t>
            </a:r>
          </a:p>
        </p:txBody>
      </p:sp>
    </p:spTree>
    <p:extLst>
      <p:ext uri="{BB962C8B-B14F-4D97-AF65-F5344CB8AC3E}">
        <p14:creationId xmlns:p14="http://schemas.microsoft.com/office/powerpoint/2010/main" val="160901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F01F-DA90-484C-AED2-18952A1DB5DA}"/>
              </a:ext>
            </a:extLst>
          </p:cNvPr>
          <p:cNvSpPr>
            <a:spLocks noGrp="1"/>
          </p:cNvSpPr>
          <p:nvPr>
            <p:ph type="title"/>
          </p:nvPr>
        </p:nvSpPr>
        <p:spPr/>
        <p:txBody>
          <a:bodyPr/>
          <a:lstStyle/>
          <a:p>
            <a:r>
              <a:rPr lang="en-US" dirty="0"/>
              <a:t>Research Statement</a:t>
            </a:r>
          </a:p>
        </p:txBody>
      </p:sp>
      <p:sp>
        <p:nvSpPr>
          <p:cNvPr id="3" name="Content Placeholder 2">
            <a:extLst>
              <a:ext uri="{FF2B5EF4-FFF2-40B4-BE49-F238E27FC236}">
                <a16:creationId xmlns:a16="http://schemas.microsoft.com/office/drawing/2014/main" id="{0CA3B614-4927-D74C-AAEE-425E6E16D01F}"/>
              </a:ext>
            </a:extLst>
          </p:cNvPr>
          <p:cNvSpPr>
            <a:spLocks noGrp="1"/>
          </p:cNvSpPr>
          <p:nvPr>
            <p:ph idx="1"/>
          </p:nvPr>
        </p:nvSpPr>
        <p:spPr>
          <a:xfrm>
            <a:off x="1717147" y="2702213"/>
            <a:ext cx="8757706" cy="3473998"/>
          </a:xfrm>
        </p:spPr>
        <p:txBody>
          <a:bodyPr/>
          <a:lstStyle/>
          <a:p>
            <a:r>
              <a:rPr lang="en-US" dirty="0"/>
              <a:t>Complete a sentiment analysis on the topic of this recent bill</a:t>
            </a:r>
          </a:p>
          <a:p>
            <a:r>
              <a:rPr lang="en-US" dirty="0"/>
              <a:t>Exploring the data will allow for answering the question of what the emotions are tied to the release of this bill</a:t>
            </a:r>
          </a:p>
          <a:p>
            <a:r>
              <a:rPr lang="en-US" dirty="0"/>
              <a:t>A more in dept analysis could answer, whether or not this bill will be implemented in other states. It has already been introduced and talked about in Texas as the Texas Republicans begin to pursue new voting restrictions </a:t>
            </a:r>
          </a:p>
        </p:txBody>
      </p:sp>
    </p:spTree>
    <p:extLst>
      <p:ext uri="{BB962C8B-B14F-4D97-AF65-F5344CB8AC3E}">
        <p14:creationId xmlns:p14="http://schemas.microsoft.com/office/powerpoint/2010/main" val="387460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24E1-CD08-3545-8D82-EF9DBC904A37}"/>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3EDF8159-83E2-9F42-869F-059615D39891}"/>
              </a:ext>
            </a:extLst>
          </p:cNvPr>
          <p:cNvSpPr>
            <a:spLocks noGrp="1"/>
          </p:cNvSpPr>
          <p:nvPr>
            <p:ph idx="1"/>
          </p:nvPr>
        </p:nvSpPr>
        <p:spPr>
          <a:xfrm>
            <a:off x="2231136" y="2638044"/>
            <a:ext cx="7729728" cy="3861610"/>
          </a:xfrm>
        </p:spPr>
        <p:txBody>
          <a:bodyPr>
            <a:normAutofit fontScale="92500" lnSpcReduction="10000"/>
          </a:bodyPr>
          <a:lstStyle/>
          <a:p>
            <a:r>
              <a:rPr lang="en-US" dirty="0"/>
              <a:t>Unsupervised Analysis to identify patterns found within this topic of tweets</a:t>
            </a:r>
          </a:p>
          <a:p>
            <a:r>
              <a:rPr lang="en-US" dirty="0"/>
              <a:t>Twitter Developer Account</a:t>
            </a:r>
          </a:p>
          <a:p>
            <a:r>
              <a:rPr lang="en-US" dirty="0"/>
              <a:t>Explore the hashtags</a:t>
            </a:r>
          </a:p>
          <a:p>
            <a:pPr marL="0" indent="0">
              <a:buNone/>
            </a:pPr>
            <a:r>
              <a:rPr lang="en-US" sz="1100" dirty="0"/>
              <a:t>#STANDWITHPARK</a:t>
            </a:r>
          </a:p>
          <a:p>
            <a:pPr marL="0" indent="0">
              <a:buNone/>
            </a:pPr>
            <a:r>
              <a:rPr lang="en-US" sz="1100" dirty="0"/>
              <a:t>#PROTECTTHEVOTE</a:t>
            </a:r>
          </a:p>
          <a:p>
            <a:pPr marL="0" indent="0">
              <a:buNone/>
            </a:pPr>
            <a:r>
              <a:rPr lang="en-US" sz="1100" dirty="0"/>
              <a:t>#STOPVOTERSUPPRESSION</a:t>
            </a:r>
          </a:p>
          <a:p>
            <a:pPr marL="0" indent="0">
              <a:buNone/>
            </a:pPr>
            <a:r>
              <a:rPr lang="en-US" sz="1100" dirty="0"/>
              <a:t>#KILLTHEBILL</a:t>
            </a:r>
          </a:p>
          <a:p>
            <a:pPr marL="0" indent="0">
              <a:buNone/>
            </a:pPr>
            <a:r>
              <a:rPr lang="en-US" sz="1100" dirty="0"/>
              <a:t>#PROTECTBLACKWOMEN</a:t>
            </a:r>
          </a:p>
          <a:p>
            <a:r>
              <a:rPr lang="en-US" dirty="0"/>
              <a:t>Explore the Twitter pages of some representatives:</a:t>
            </a:r>
          </a:p>
          <a:p>
            <a:pPr lvl="1"/>
            <a:r>
              <a:rPr lang="en-US" dirty="0"/>
              <a:t>Governor Brian Kemp </a:t>
            </a:r>
          </a:p>
          <a:p>
            <a:pPr lvl="1"/>
            <a:r>
              <a:rPr lang="en-US" dirty="0"/>
              <a:t>Georgia State Representative Park Cannon </a:t>
            </a:r>
          </a:p>
          <a:p>
            <a:r>
              <a:rPr lang="en-US" dirty="0"/>
              <a:t>Visuals will be presented through appropriate graphs and word clouds</a:t>
            </a:r>
          </a:p>
          <a:p>
            <a:endParaRPr lang="en-US" dirty="0"/>
          </a:p>
        </p:txBody>
      </p:sp>
    </p:spTree>
    <p:extLst>
      <p:ext uri="{BB962C8B-B14F-4D97-AF65-F5344CB8AC3E}">
        <p14:creationId xmlns:p14="http://schemas.microsoft.com/office/powerpoint/2010/main" val="251111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1408-4005-C44A-BF8C-1238254559BD}"/>
              </a:ext>
            </a:extLst>
          </p:cNvPr>
          <p:cNvSpPr>
            <a:spLocks noGrp="1"/>
          </p:cNvSpPr>
          <p:nvPr>
            <p:ph type="title"/>
          </p:nvPr>
        </p:nvSpPr>
        <p:spPr>
          <a:prstGeom prst="ellipse">
            <a:avLst/>
          </a:prstGeom>
          <a:noFill/>
          <a:ln>
            <a:solidFill>
              <a:schemeClr val="bg1"/>
            </a:solidFill>
          </a:ln>
        </p:spPr>
        <p:txBody>
          <a:bodyPr vert="horz" lIns="274320" tIns="182880" rIns="274320" bIns="182880" rtlCol="0" anchor="ctr" anchorCtr="1">
            <a:normAutofit fontScale="90000"/>
          </a:bodyPr>
          <a:lstStyle/>
          <a:p>
            <a:r>
              <a:rPr lang="en-US" sz="3800">
                <a:solidFill>
                  <a:schemeClr val="bg1"/>
                </a:solidFill>
              </a:rPr>
              <a:t>Data</a:t>
            </a:r>
          </a:p>
        </p:txBody>
      </p:sp>
      <p:pic>
        <p:nvPicPr>
          <p:cNvPr id="8" name="Picture 7" descr="Graphical user interface, text&#10;&#10;Description automatically generated">
            <a:extLst>
              <a:ext uri="{FF2B5EF4-FFF2-40B4-BE49-F238E27FC236}">
                <a16:creationId xmlns:a16="http://schemas.microsoft.com/office/drawing/2014/main" id="{CED6DB17-F9FC-BB48-BC1E-628DB7F7FCF6}"/>
              </a:ext>
            </a:extLst>
          </p:cNvPr>
          <p:cNvPicPr>
            <a:picLocks noChangeAspect="1"/>
          </p:cNvPicPr>
          <p:nvPr/>
        </p:nvPicPr>
        <p:blipFill rotWithShape="1">
          <a:blip r:embed="rId2"/>
          <a:srcRect l="17848" t="26764" r="14555" b="7107"/>
          <a:stretch/>
        </p:blipFill>
        <p:spPr>
          <a:xfrm>
            <a:off x="174049" y="0"/>
            <a:ext cx="5670292" cy="3466979"/>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8D011D49-FA20-E94B-A29A-95A4DFF6E493}"/>
              </a:ext>
            </a:extLst>
          </p:cNvPr>
          <p:cNvPicPr>
            <a:picLocks noChangeAspect="1"/>
          </p:cNvPicPr>
          <p:nvPr/>
        </p:nvPicPr>
        <p:blipFill rotWithShape="1">
          <a:blip r:embed="rId3"/>
          <a:srcRect l="16683" t="27739" r="15520" b="8084"/>
          <a:stretch/>
        </p:blipFill>
        <p:spPr>
          <a:xfrm>
            <a:off x="180163" y="3578814"/>
            <a:ext cx="5664178" cy="316735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2F91933F-9DCC-8E43-BBA2-3A5BE91CDAA5}"/>
              </a:ext>
            </a:extLst>
          </p:cNvPr>
          <p:cNvPicPr>
            <a:picLocks noChangeAspect="1"/>
          </p:cNvPicPr>
          <p:nvPr/>
        </p:nvPicPr>
        <p:blipFill rotWithShape="1">
          <a:blip r:embed="rId4"/>
          <a:srcRect l="15480" t="26574" r="14786" b="8557"/>
          <a:stretch/>
        </p:blipFill>
        <p:spPr>
          <a:xfrm>
            <a:off x="6096000" y="71499"/>
            <a:ext cx="5840362" cy="3395480"/>
          </a:xfrm>
          <a:prstGeom prst="rect">
            <a:avLst/>
          </a:prstGeom>
        </p:spPr>
      </p:pic>
      <p:sp>
        <p:nvSpPr>
          <p:cNvPr id="19" name="TextBox 18">
            <a:extLst>
              <a:ext uri="{FF2B5EF4-FFF2-40B4-BE49-F238E27FC236}">
                <a16:creationId xmlns:a16="http://schemas.microsoft.com/office/drawing/2014/main" id="{AFBB692A-16E1-834D-ACDE-111D27C4C592}"/>
              </a:ext>
            </a:extLst>
          </p:cNvPr>
          <p:cNvSpPr txBox="1"/>
          <p:nvPr/>
        </p:nvSpPr>
        <p:spPr>
          <a:xfrm>
            <a:off x="6919455" y="3784758"/>
            <a:ext cx="3857301" cy="2862322"/>
          </a:xfrm>
          <a:prstGeom prst="rect">
            <a:avLst/>
          </a:prstGeom>
          <a:noFill/>
        </p:spPr>
        <p:txBody>
          <a:bodyPr wrap="square" rtlCol="0">
            <a:spAutoFit/>
          </a:bodyPr>
          <a:lstStyle/>
          <a:p>
            <a:pPr algn="ctr"/>
            <a:r>
              <a:rPr lang="en-US" dirty="0"/>
              <a:t>User ID</a:t>
            </a:r>
          </a:p>
          <a:p>
            <a:pPr algn="ctr"/>
            <a:r>
              <a:rPr lang="en-US" dirty="0"/>
              <a:t>Status ID</a:t>
            </a:r>
          </a:p>
          <a:p>
            <a:pPr algn="ctr"/>
            <a:r>
              <a:rPr lang="en-US" dirty="0"/>
              <a:t>Created at</a:t>
            </a:r>
          </a:p>
          <a:p>
            <a:pPr algn="ctr"/>
            <a:r>
              <a:rPr lang="en-US" dirty="0"/>
              <a:t>Screen name</a:t>
            </a:r>
          </a:p>
          <a:p>
            <a:pPr algn="ctr"/>
            <a:r>
              <a:rPr lang="en-US" dirty="0"/>
              <a:t>Text</a:t>
            </a:r>
          </a:p>
          <a:p>
            <a:pPr algn="ctr"/>
            <a:r>
              <a:rPr lang="en-US" dirty="0"/>
              <a:t>Source</a:t>
            </a:r>
          </a:p>
          <a:p>
            <a:pPr algn="ctr"/>
            <a:r>
              <a:rPr lang="en-US" dirty="0"/>
              <a:t>Retweet Count</a:t>
            </a:r>
          </a:p>
          <a:p>
            <a:pPr algn="ctr"/>
            <a:r>
              <a:rPr lang="en-US" dirty="0"/>
              <a:t>Favorite Count</a:t>
            </a:r>
          </a:p>
          <a:p>
            <a:pPr algn="ctr"/>
            <a:r>
              <a:rPr lang="en-US" dirty="0"/>
              <a:t>Hashtag</a:t>
            </a:r>
          </a:p>
          <a:p>
            <a:pPr algn="ctr"/>
            <a:r>
              <a:rPr lang="en-US" dirty="0"/>
              <a:t>URL</a:t>
            </a:r>
          </a:p>
        </p:txBody>
      </p:sp>
    </p:spTree>
    <p:extLst>
      <p:ext uri="{BB962C8B-B14F-4D97-AF65-F5344CB8AC3E}">
        <p14:creationId xmlns:p14="http://schemas.microsoft.com/office/powerpoint/2010/main" val="15598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B76D-9445-744D-837A-86124CF6EA58}"/>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923BFB9F-7CA7-9147-BF11-5CC92EE7C2B4}"/>
              </a:ext>
            </a:extLst>
          </p:cNvPr>
          <p:cNvSpPr>
            <a:spLocks noGrp="1"/>
          </p:cNvSpPr>
          <p:nvPr>
            <p:ph idx="1"/>
          </p:nvPr>
        </p:nvSpPr>
        <p:spPr/>
        <p:txBody>
          <a:bodyPr/>
          <a:lstStyle/>
          <a:p>
            <a:r>
              <a:rPr lang="en-US" dirty="0"/>
              <a:t>https://</a:t>
            </a:r>
            <a:r>
              <a:rPr lang="en-US" dirty="0" err="1"/>
              <a:t>www.washingtonpost.com</a:t>
            </a:r>
            <a:r>
              <a:rPr lang="en-US" dirty="0"/>
              <a:t>/politics/2021/04/03/</a:t>
            </a:r>
            <a:r>
              <a:rPr lang="en-US" dirty="0" err="1"/>
              <a:t>georgia</a:t>
            </a:r>
            <a:r>
              <a:rPr lang="en-US" dirty="0"/>
              <a:t>-voting-law-explained/</a:t>
            </a:r>
          </a:p>
          <a:p>
            <a:r>
              <a:rPr lang="en-US" dirty="0"/>
              <a:t>https://</a:t>
            </a:r>
            <a:r>
              <a:rPr lang="en-US" dirty="0" err="1"/>
              <a:t>www.cnn.com</a:t>
            </a:r>
            <a:r>
              <a:rPr lang="en-US" dirty="0"/>
              <a:t>/2021/03/25/politics/</a:t>
            </a:r>
            <a:r>
              <a:rPr lang="en-US" dirty="0" err="1"/>
              <a:t>georgia</a:t>
            </a:r>
            <a:r>
              <a:rPr lang="en-US" dirty="0"/>
              <a:t>-state-house-voting-bill-passage/</a:t>
            </a:r>
            <a:r>
              <a:rPr lang="en-US" dirty="0" err="1"/>
              <a:t>index.html</a:t>
            </a:r>
            <a:endParaRPr lang="en-US" dirty="0"/>
          </a:p>
          <a:p>
            <a:r>
              <a:rPr lang="en-US" dirty="0"/>
              <a:t>https://</a:t>
            </a:r>
            <a:r>
              <a:rPr lang="en-US" dirty="0" err="1"/>
              <a:t>www.washingtonpost.com</a:t>
            </a:r>
            <a:r>
              <a:rPr lang="en-US" dirty="0"/>
              <a:t>/politics/2021/04/03/</a:t>
            </a:r>
            <a:r>
              <a:rPr lang="en-US" dirty="0" err="1"/>
              <a:t>georgia</a:t>
            </a:r>
            <a:r>
              <a:rPr lang="en-US" dirty="0"/>
              <a:t>-voting-law-explained/</a:t>
            </a:r>
          </a:p>
          <a:p>
            <a:endParaRPr lang="en-US" dirty="0"/>
          </a:p>
        </p:txBody>
      </p:sp>
    </p:spTree>
    <p:extLst>
      <p:ext uri="{BB962C8B-B14F-4D97-AF65-F5344CB8AC3E}">
        <p14:creationId xmlns:p14="http://schemas.microsoft.com/office/powerpoint/2010/main" val="21303940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155</TotalTime>
  <Words>469</Words>
  <Application>Microsoft Macintosh PowerPoint</Application>
  <PresentationFormat>Widescreen</PresentationFormat>
  <Paragraphs>56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Project Idea</vt:lpstr>
      <vt:lpstr>Topic</vt:lpstr>
      <vt:lpstr>Georgia voting law (sb 202)</vt:lpstr>
      <vt:lpstr>Research Statement</vt:lpstr>
      <vt:lpstr>Method</vt:lpstr>
      <vt:lpstr>Data</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dc:title>
  <dc:creator>Tesfamariam, Selam</dc:creator>
  <cp:lastModifiedBy>Tesfamariam, Selam</cp:lastModifiedBy>
  <cp:revision>8</cp:revision>
  <dcterms:created xsi:type="dcterms:W3CDTF">2021-04-07T03:35:06Z</dcterms:created>
  <dcterms:modified xsi:type="dcterms:W3CDTF">2021-04-07T06:10:14Z</dcterms:modified>
</cp:coreProperties>
</file>