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/>
    <p:restoredTop sz="94700"/>
  </p:normalViewPr>
  <p:slideViewPr>
    <p:cSldViewPr snapToGrid="0">
      <p:cViewPr varScale="1">
        <p:scale>
          <a:sx n="126" d="100"/>
          <a:sy n="126" d="100"/>
        </p:scale>
        <p:origin x="216" y="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24d5ee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24d5ee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Depending on this search - possibly add Texas Farm Bureau and USAA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Trends regarding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commercials, customer service, and interactions with the company’s’ social media accounts.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24d5ee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24d5ee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b24d5ee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b24d5ee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b24d5ee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b24d5ee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 series graph - visualize trends in counts over 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Proposal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 Tesfamariam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tweets made about specific insurance companies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variable - Insurance Companies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Progressive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Geico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Farm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Dependent variable - tweets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 of tweets within a specific timeframe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11950" y="1172450"/>
            <a:ext cx="231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API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Developers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Consumer Keys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Rstudio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5329"/>
          <a:stretch/>
        </p:blipFill>
        <p:spPr>
          <a:xfrm>
            <a:off x="2467350" y="312275"/>
            <a:ext cx="6494026" cy="45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3375725" y="2067375"/>
            <a:ext cx="1837800" cy="379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053675" y="1638075"/>
            <a:ext cx="1837800" cy="429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Method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Studio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ggraph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tidyverse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rtweet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ggplot2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(maybe)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graph - to visualize trends in counts over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Frequency graph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Model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Project Proposal</vt:lpstr>
      <vt:lpstr>Research Statement</vt:lpstr>
      <vt:lpstr>Data </vt:lpstr>
      <vt:lpstr>Visualization Method</vt:lpstr>
      <vt:lpstr>Layout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cp:lastModifiedBy>Tesfamariam, Selam</cp:lastModifiedBy>
  <cp:revision>1</cp:revision>
  <dcterms:modified xsi:type="dcterms:W3CDTF">2020-10-13T02:08:21Z</dcterms:modified>
</cp:coreProperties>
</file>