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1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6" r:id="rId6"/>
    <p:sldId id="277" r:id="rId7"/>
    <p:sldId id="278" r:id="rId8"/>
    <p:sldId id="275" r:id="rId9"/>
    <p:sldId id="279" r:id="rId10"/>
    <p:sldId id="280" r:id="rId11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4C2110-4564-17E2-D323-05013A367698}" name="Lang  Sebastian" initials="LS" userId="Lang  Sebasti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AC3900"/>
    <a:srgbClr val="AFABAB"/>
    <a:srgbClr val="993300"/>
    <a:srgbClr val="333300"/>
    <a:srgbClr val="CC6600"/>
    <a:srgbClr val="C11019"/>
    <a:srgbClr val="0A0A0A"/>
    <a:srgbClr val="990000"/>
    <a:srgbClr val="FFA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02985-B91B-410F-9EB3-075DFDFCC51A}" v="35" dt="2022-09-19T13:22:5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1742" autoAdjust="0"/>
  </p:normalViewPr>
  <p:slideViewPr>
    <p:cSldViewPr snapToGrid="0">
      <p:cViewPr>
        <p:scale>
          <a:sx n="33" d="100"/>
          <a:sy n="33" d="100"/>
        </p:scale>
        <p:origin x="1934" y="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  Sebastian" userId="c5f19da5-bae7-4bf7-82d0-9a9b3482c1a6" providerId="ADAL" clId="{C5102985-B91B-410F-9EB3-075DFDFCC51A}"/>
    <pc:docChg chg="custSel addSld modSld modMainMaster">
      <pc:chgData name="Lang  Sebastian" userId="c5f19da5-bae7-4bf7-82d0-9a9b3482c1a6" providerId="ADAL" clId="{C5102985-B91B-410F-9EB3-075DFDFCC51A}" dt="2022-09-27T08:09:19.491" v="631" actId="20577"/>
      <pc:docMkLst>
        <pc:docMk/>
      </pc:docMkLst>
      <pc:sldChg chg="addSp delSp modSp new mod">
        <pc:chgData name="Lang  Sebastian" userId="c5f19da5-bae7-4bf7-82d0-9a9b3482c1a6" providerId="ADAL" clId="{C5102985-B91B-410F-9EB3-075DFDFCC51A}" dt="2022-09-19T13:27:56.165" v="619" actId="1076"/>
        <pc:sldMkLst>
          <pc:docMk/>
          <pc:sldMk cId="1721821598" sldId="256"/>
        </pc:sldMkLst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2" creationId="{162A2BC2-9FA7-63F9-BC31-3D1D935D7FFA}"/>
          </ac:spMkLst>
        </pc:spChg>
        <pc:spChg chg="del">
          <ac:chgData name="Lang  Sebastian" userId="c5f19da5-bae7-4bf7-82d0-9a9b3482c1a6" providerId="ADAL" clId="{C5102985-B91B-410F-9EB3-075DFDFCC51A}" dt="2022-09-19T13:02:20.726" v="1" actId="478"/>
          <ac:spMkLst>
            <pc:docMk/>
            <pc:sldMk cId="1721821598" sldId="256"/>
            <ac:spMk id="2" creationId="{73149FED-7023-3702-A8B9-FA0E34EDAF4B}"/>
          </ac:spMkLst>
        </pc:spChg>
        <pc:spChg chg="del">
          <ac:chgData name="Lang  Sebastian" userId="c5f19da5-bae7-4bf7-82d0-9a9b3482c1a6" providerId="ADAL" clId="{C5102985-B91B-410F-9EB3-075DFDFCC51A}" dt="2022-09-19T13:02:21.502" v="2" actId="478"/>
          <ac:spMkLst>
            <pc:docMk/>
            <pc:sldMk cId="1721821598" sldId="256"/>
            <ac:spMk id="3" creationId="{0DC27BB7-1DD0-FA77-7E50-95D9916B2578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3" creationId="{81BAA27A-42A5-2561-C1E3-092A43464E24}"/>
          </ac:spMkLst>
        </pc:spChg>
        <pc:spChg chg="add mod">
          <ac:chgData name="Lang  Sebastian" userId="c5f19da5-bae7-4bf7-82d0-9a9b3482c1a6" providerId="ADAL" clId="{C5102985-B91B-410F-9EB3-075DFDFCC51A}" dt="2022-09-19T13:20:43.990" v="512"/>
          <ac:spMkLst>
            <pc:docMk/>
            <pc:sldMk cId="1721821598" sldId="256"/>
            <ac:spMk id="4" creationId="{D4D8BD1B-F44B-D104-E17A-616B0E0E0045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5" creationId="{95DEC843-AACC-B286-6551-9DFFF629E6EA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6" creationId="{8F2CA183-A7B1-7391-6600-3A86B9F0FD6F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7" creationId="{62CADF04-C89C-E75B-BCBE-5FB1D9983ED4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8" creationId="{DADE072D-3930-C5C3-82F6-383011B0AB64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9" creationId="{EC6C900F-41FD-F5A4-F1B1-36BECD6F1C28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0" creationId="{8B5E9129-D88F-D864-3751-4A0600AAA30A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1" creationId="{71342DFC-7C7B-1EE1-CAD3-1CB2A52F67A5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2" creationId="{EB4BE72B-50BD-B910-0E60-5ADDCAA76DFB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3" creationId="{B16B68AC-D95E-B926-E319-C9E7DD705A3A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4" creationId="{42A9F390-3681-77B3-3CAF-8BD2AF33CB5B}"/>
          </ac:spMkLst>
        </pc:spChg>
        <pc:spChg chg="add del mod">
          <ac:chgData name="Lang  Sebastian" userId="c5f19da5-bae7-4bf7-82d0-9a9b3482c1a6" providerId="ADAL" clId="{C5102985-B91B-410F-9EB3-075DFDFCC51A}" dt="2022-09-19T13:13:36.853" v="284" actId="478"/>
          <ac:spMkLst>
            <pc:docMk/>
            <pc:sldMk cId="1721821598" sldId="256"/>
            <ac:spMk id="15" creationId="{D68F677B-1D27-EC24-234C-53AA4D5D21A5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6" creationId="{2DA7F17C-660C-FA2B-C868-7E1D8E7C76B9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7" creationId="{0BAE76B8-DC41-2A45-D0C1-606FAEF1FBEC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8" creationId="{FB9F496D-07DE-BB2C-1778-DC7D19C46553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19" creationId="{7B1DA2B6-757A-8797-D59D-E818F965B6C4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20" creationId="{5394EE15-F9A7-4311-641B-893DCB174597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21" creationId="{AF5F00D6-11FD-AC2C-34AE-98808C619F4B}"/>
          </ac:spMkLst>
        </pc:spChg>
        <pc:spChg chg="add mod">
          <ac:chgData name="Lang  Sebastian" userId="c5f19da5-bae7-4bf7-82d0-9a9b3482c1a6" providerId="ADAL" clId="{C5102985-B91B-410F-9EB3-075DFDFCC51A}" dt="2022-09-19T13:16:04.285" v="347" actId="1076"/>
          <ac:spMkLst>
            <pc:docMk/>
            <pc:sldMk cId="1721821598" sldId="256"/>
            <ac:spMk id="22" creationId="{A3D0BC3C-1F50-3053-C168-0B5E7C53C1E5}"/>
          </ac:spMkLst>
        </pc:spChg>
        <pc:spChg chg="add mod">
          <ac:chgData name="Lang  Sebastian" userId="c5f19da5-bae7-4bf7-82d0-9a9b3482c1a6" providerId="ADAL" clId="{C5102985-B91B-410F-9EB3-075DFDFCC51A}" dt="2022-09-19T13:16:32.182" v="365" actId="1076"/>
          <ac:spMkLst>
            <pc:docMk/>
            <pc:sldMk cId="1721821598" sldId="256"/>
            <ac:spMk id="23" creationId="{C2247899-C393-41F8-9E7E-A66976F5703B}"/>
          </ac:spMkLst>
        </pc:spChg>
        <pc:spChg chg="add mod">
          <ac:chgData name="Lang  Sebastian" userId="c5f19da5-bae7-4bf7-82d0-9a9b3482c1a6" providerId="ADAL" clId="{C5102985-B91B-410F-9EB3-075DFDFCC51A}" dt="2022-09-19T13:21:31.281" v="532" actId="1076"/>
          <ac:spMkLst>
            <pc:docMk/>
            <pc:sldMk cId="1721821598" sldId="256"/>
            <ac:spMk id="24" creationId="{03E7AEE4-C52E-9B20-93A8-1007CAAAD6BB}"/>
          </ac:spMkLst>
        </pc:spChg>
        <pc:spChg chg="add mod">
          <ac:chgData name="Lang  Sebastian" userId="c5f19da5-bae7-4bf7-82d0-9a9b3482c1a6" providerId="ADAL" clId="{C5102985-B91B-410F-9EB3-075DFDFCC51A}" dt="2022-09-19T13:21:42.202" v="534" actId="1076"/>
          <ac:spMkLst>
            <pc:docMk/>
            <pc:sldMk cId="1721821598" sldId="256"/>
            <ac:spMk id="25" creationId="{EC78FFB4-BF87-2419-54E0-5712AD0D3FE8}"/>
          </ac:spMkLst>
        </pc:spChg>
        <pc:spChg chg="add mod">
          <ac:chgData name="Lang  Sebastian" userId="c5f19da5-bae7-4bf7-82d0-9a9b3482c1a6" providerId="ADAL" clId="{C5102985-B91B-410F-9EB3-075DFDFCC51A}" dt="2022-09-19T13:22:04.498" v="581" actId="14100"/>
          <ac:spMkLst>
            <pc:docMk/>
            <pc:sldMk cId="1721821598" sldId="256"/>
            <ac:spMk id="26" creationId="{914485CD-235F-BC8B-4114-E0F4B8D62987}"/>
          </ac:spMkLst>
        </pc:spChg>
        <pc:spChg chg="add mod">
          <ac:chgData name="Lang  Sebastian" userId="c5f19da5-bae7-4bf7-82d0-9a9b3482c1a6" providerId="ADAL" clId="{C5102985-B91B-410F-9EB3-075DFDFCC51A}" dt="2022-09-19T13:22:14.329" v="593" actId="20577"/>
          <ac:spMkLst>
            <pc:docMk/>
            <pc:sldMk cId="1721821598" sldId="256"/>
            <ac:spMk id="27" creationId="{263820D7-BF98-8F54-8A1E-2D4C05D5DE6B}"/>
          </ac:spMkLst>
        </pc:spChg>
        <pc:spChg chg="add mod">
          <ac:chgData name="Lang  Sebastian" userId="c5f19da5-bae7-4bf7-82d0-9a9b3482c1a6" providerId="ADAL" clId="{C5102985-B91B-410F-9EB3-075DFDFCC51A}" dt="2022-09-19T13:22:25.250" v="602" actId="1076"/>
          <ac:spMkLst>
            <pc:docMk/>
            <pc:sldMk cId="1721821598" sldId="256"/>
            <ac:spMk id="28" creationId="{7650231D-30AA-2A3C-BFC7-1F03BF167405}"/>
          </ac:spMkLst>
        </pc:spChg>
        <pc:spChg chg="add mod">
          <ac:chgData name="Lang  Sebastian" userId="c5f19da5-bae7-4bf7-82d0-9a9b3482c1a6" providerId="ADAL" clId="{C5102985-B91B-410F-9EB3-075DFDFCC51A}" dt="2022-09-19T13:27:56.165" v="619" actId="1076"/>
          <ac:spMkLst>
            <pc:docMk/>
            <pc:sldMk cId="1721821598" sldId="256"/>
            <ac:spMk id="29" creationId="{E78C8BA7-0275-668C-2245-9E3902D9B14E}"/>
          </ac:spMkLst>
        </pc:spChg>
        <pc:spChg chg="add mod">
          <ac:chgData name="Lang  Sebastian" userId="c5f19da5-bae7-4bf7-82d0-9a9b3482c1a6" providerId="ADAL" clId="{C5102985-B91B-410F-9EB3-075DFDFCC51A}" dt="2022-09-19T13:23:03.316" v="616" actId="20577"/>
          <ac:spMkLst>
            <pc:docMk/>
            <pc:sldMk cId="1721821598" sldId="256"/>
            <ac:spMk id="30" creationId="{266BEC6D-8924-9571-1E54-153EC02E6DDB}"/>
          </ac:spMkLst>
        </pc:spChg>
      </pc:sldChg>
      <pc:sldChg chg="addSp delSp modSp add mod">
        <pc:chgData name="Lang  Sebastian" userId="c5f19da5-bae7-4bf7-82d0-9a9b3482c1a6" providerId="ADAL" clId="{C5102985-B91B-410F-9EB3-075DFDFCC51A}" dt="2022-09-19T13:19:34.403" v="511" actId="1076"/>
        <pc:sldMkLst>
          <pc:docMk/>
          <pc:sldMk cId="3764179982" sldId="257"/>
        </pc:sldMkLst>
        <pc:spChg chg="mod">
          <ac:chgData name="Lang  Sebastian" userId="c5f19da5-bae7-4bf7-82d0-9a9b3482c1a6" providerId="ADAL" clId="{C5102985-B91B-410F-9EB3-075DFDFCC51A}" dt="2022-09-19T13:17:43.929" v="378" actId="1076"/>
          <ac:spMkLst>
            <pc:docMk/>
            <pc:sldMk cId="3764179982" sldId="257"/>
            <ac:spMk id="2" creationId="{162A2BC2-9FA7-63F9-BC31-3D1D935D7FFA}"/>
          </ac:spMkLst>
        </pc:spChg>
        <pc:spChg chg="mod">
          <ac:chgData name="Lang  Sebastian" userId="c5f19da5-bae7-4bf7-82d0-9a9b3482c1a6" providerId="ADAL" clId="{C5102985-B91B-410F-9EB3-075DFDFCC51A}" dt="2022-09-19T13:17:43.929" v="378" actId="1076"/>
          <ac:spMkLst>
            <pc:docMk/>
            <pc:sldMk cId="3764179982" sldId="257"/>
            <ac:spMk id="3" creationId="{81BAA27A-42A5-2561-C1E3-092A43464E24}"/>
          </ac:spMkLst>
        </pc:spChg>
        <pc:spChg chg="mod">
          <ac:chgData name="Lang  Sebastian" userId="c5f19da5-bae7-4bf7-82d0-9a9b3482c1a6" providerId="ADAL" clId="{C5102985-B91B-410F-9EB3-075DFDFCC51A}" dt="2022-09-19T13:17:43.929" v="378" actId="1076"/>
          <ac:spMkLst>
            <pc:docMk/>
            <pc:sldMk cId="3764179982" sldId="257"/>
            <ac:spMk id="4" creationId="{D4D8BD1B-F44B-D104-E17A-616B0E0E0045}"/>
          </ac:spMkLst>
        </pc:spChg>
        <pc:spChg chg="del">
          <ac:chgData name="Lang  Sebastian" userId="c5f19da5-bae7-4bf7-82d0-9a9b3482c1a6" providerId="ADAL" clId="{C5102985-B91B-410F-9EB3-075DFDFCC51A}" dt="2022-09-19T13:17:27.395" v="368" actId="478"/>
          <ac:spMkLst>
            <pc:docMk/>
            <pc:sldMk cId="3764179982" sldId="257"/>
            <ac:spMk id="5" creationId="{95DEC843-AACC-B286-6551-9DFFF629E6EA}"/>
          </ac:spMkLst>
        </pc:spChg>
        <pc:spChg chg="del mod">
          <ac:chgData name="Lang  Sebastian" userId="c5f19da5-bae7-4bf7-82d0-9a9b3482c1a6" providerId="ADAL" clId="{C5102985-B91B-410F-9EB3-075DFDFCC51A}" dt="2022-09-19T13:17:33.506" v="375" actId="478"/>
          <ac:spMkLst>
            <pc:docMk/>
            <pc:sldMk cId="3764179982" sldId="257"/>
            <ac:spMk id="6" creationId="{8F2CA183-A7B1-7391-6600-3A86B9F0FD6F}"/>
          </ac:spMkLst>
        </pc:spChg>
        <pc:spChg chg="mod">
          <ac:chgData name="Lang  Sebastian" userId="c5f19da5-bae7-4bf7-82d0-9a9b3482c1a6" providerId="ADAL" clId="{C5102985-B91B-410F-9EB3-075DFDFCC51A}" dt="2022-09-19T13:17:43.929" v="378" actId="1076"/>
          <ac:spMkLst>
            <pc:docMk/>
            <pc:sldMk cId="3764179982" sldId="257"/>
            <ac:spMk id="7" creationId="{62CADF04-C89C-E75B-BCBE-5FB1D9983ED4}"/>
          </ac:spMkLst>
        </pc:spChg>
        <pc:spChg chg="del mod">
          <ac:chgData name="Lang  Sebastian" userId="c5f19da5-bae7-4bf7-82d0-9a9b3482c1a6" providerId="ADAL" clId="{C5102985-B91B-410F-9EB3-075DFDFCC51A}" dt="2022-09-19T13:17:32.175" v="373" actId="478"/>
          <ac:spMkLst>
            <pc:docMk/>
            <pc:sldMk cId="3764179982" sldId="257"/>
            <ac:spMk id="8" creationId="{DADE072D-3930-C5C3-82F6-383011B0AB64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9" creationId="{EC6C900F-41FD-F5A4-F1B1-36BECD6F1C28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10" creationId="{8B5E9129-D88F-D864-3751-4A0600AAA30A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11" creationId="{71342DFC-7C7B-1EE1-CAD3-1CB2A52F67A5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12" creationId="{EB4BE72B-50BD-B910-0E60-5ADDCAA76DFB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13" creationId="{B16B68AC-D95E-B926-E319-C9E7DD705A3A}"/>
          </ac:spMkLst>
        </pc:spChg>
        <pc:spChg chg="add mod">
          <ac:chgData name="Lang  Sebastian" userId="c5f19da5-bae7-4bf7-82d0-9a9b3482c1a6" providerId="ADAL" clId="{C5102985-B91B-410F-9EB3-075DFDFCC51A}" dt="2022-09-19T13:17:38.626" v="377" actId="1076"/>
          <ac:spMkLst>
            <pc:docMk/>
            <pc:sldMk cId="3764179982" sldId="257"/>
            <ac:spMk id="15" creationId="{13312ED7-BE70-7CD4-1FE3-1BF964E1CFE1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16" creationId="{2DA7F17C-660C-FA2B-C868-7E1D8E7C76B9}"/>
          </ac:spMkLst>
        </pc:spChg>
        <pc:spChg chg="del mod">
          <ac:chgData name="Lang  Sebastian" userId="c5f19da5-bae7-4bf7-82d0-9a9b3482c1a6" providerId="ADAL" clId="{C5102985-B91B-410F-9EB3-075DFDFCC51A}" dt="2022-09-19T13:17:32.175" v="373" actId="478"/>
          <ac:spMkLst>
            <pc:docMk/>
            <pc:sldMk cId="3764179982" sldId="257"/>
            <ac:spMk id="17" creationId="{0BAE76B8-DC41-2A45-D0C1-606FAEF1FBEC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18" creationId="{FB9F496D-07DE-BB2C-1778-DC7D19C46553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19" creationId="{7B1DA2B6-757A-8797-D59D-E818F965B6C4}"/>
          </ac:spMkLst>
        </pc:spChg>
        <pc:spChg chg="del mod">
          <ac:chgData name="Lang  Sebastian" userId="c5f19da5-bae7-4bf7-82d0-9a9b3482c1a6" providerId="ADAL" clId="{C5102985-B91B-410F-9EB3-075DFDFCC51A}" dt="2022-09-19T13:17:30.317" v="372" actId="478"/>
          <ac:spMkLst>
            <pc:docMk/>
            <pc:sldMk cId="3764179982" sldId="257"/>
            <ac:spMk id="20" creationId="{5394EE15-F9A7-4311-641B-893DCB174597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21" creationId="{AF5F00D6-11FD-AC2C-34AE-98808C619F4B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22" creationId="{A3D0BC3C-1F50-3053-C168-0B5E7C53C1E5}"/>
          </ac:spMkLst>
        </pc:spChg>
        <pc:spChg chg="del">
          <ac:chgData name="Lang  Sebastian" userId="c5f19da5-bae7-4bf7-82d0-9a9b3482c1a6" providerId="ADAL" clId="{C5102985-B91B-410F-9EB3-075DFDFCC51A}" dt="2022-09-19T13:17:25.058" v="367" actId="478"/>
          <ac:spMkLst>
            <pc:docMk/>
            <pc:sldMk cId="3764179982" sldId="257"/>
            <ac:spMk id="23" creationId="{C2247899-C393-41F8-9E7E-A66976F5703B}"/>
          </ac:spMkLst>
        </pc:spChg>
        <pc:spChg chg="add mod">
          <ac:chgData name="Lang  Sebastian" userId="c5f19da5-bae7-4bf7-82d0-9a9b3482c1a6" providerId="ADAL" clId="{C5102985-B91B-410F-9EB3-075DFDFCC51A}" dt="2022-09-19T13:19:16.255" v="509" actId="20577"/>
          <ac:spMkLst>
            <pc:docMk/>
            <pc:sldMk cId="3764179982" sldId="257"/>
            <ac:spMk id="24" creationId="{6120D2D6-0E14-3799-8C1C-35B06BA61E47}"/>
          </ac:spMkLst>
        </pc:spChg>
        <pc:spChg chg="add mod">
          <ac:chgData name="Lang  Sebastian" userId="c5f19da5-bae7-4bf7-82d0-9a9b3482c1a6" providerId="ADAL" clId="{C5102985-B91B-410F-9EB3-075DFDFCC51A}" dt="2022-09-19T13:19:34.403" v="511" actId="1076"/>
          <ac:spMkLst>
            <pc:docMk/>
            <pc:sldMk cId="3764179982" sldId="257"/>
            <ac:spMk id="25" creationId="{E90FB510-FCD4-2D8F-5642-C71966EF5EC8}"/>
          </ac:spMkLst>
        </pc:spChg>
        <pc:spChg chg="add mod">
          <ac:chgData name="Lang  Sebastian" userId="c5f19da5-bae7-4bf7-82d0-9a9b3482c1a6" providerId="ADAL" clId="{C5102985-B91B-410F-9EB3-075DFDFCC51A}" dt="2022-09-19T13:19:32.644" v="510" actId="1076"/>
          <ac:spMkLst>
            <pc:docMk/>
            <pc:sldMk cId="3764179982" sldId="257"/>
            <ac:spMk id="26" creationId="{C4103A0D-A9C1-5228-EF7D-E50909325129}"/>
          </ac:spMkLst>
        </pc:spChg>
      </pc:sldChg>
      <pc:sldChg chg="addSp mod addCm">
        <pc:chgData name="Lang  Sebastian" userId="c5f19da5-bae7-4bf7-82d0-9a9b3482c1a6" providerId="ADAL" clId="{C5102985-B91B-410F-9EB3-075DFDFCC51A}" dt="2022-09-27T08:08:03.858" v="621"/>
        <pc:sldMkLst>
          <pc:docMk/>
          <pc:sldMk cId="0" sldId="273"/>
        </pc:sldMkLst>
        <pc:cxnChg chg="add">
          <ac:chgData name="Lang  Sebastian" userId="c5f19da5-bae7-4bf7-82d0-9a9b3482c1a6" providerId="ADAL" clId="{C5102985-B91B-410F-9EB3-075DFDFCC51A}" dt="2022-09-27T08:07:43.131" v="620" actId="11529"/>
          <ac:cxnSpMkLst>
            <pc:docMk/>
            <pc:sldMk cId="0" sldId="273"/>
            <ac:cxnSpMk id="3" creationId="{55160F38-FFED-8CF0-CB28-781AD380EBA8}"/>
          </ac:cxnSpMkLst>
        </pc:cxnChg>
      </pc:sldChg>
      <pc:sldChg chg="modSp mod">
        <pc:chgData name="Lang  Sebastian" userId="c5f19da5-bae7-4bf7-82d0-9a9b3482c1a6" providerId="ADAL" clId="{C5102985-B91B-410F-9EB3-075DFDFCC51A}" dt="2022-09-27T08:09:19.491" v="631" actId="20577"/>
        <pc:sldMkLst>
          <pc:docMk/>
          <pc:sldMk cId="3957957094" sldId="276"/>
        </pc:sldMkLst>
        <pc:spChg chg="mod">
          <ac:chgData name="Lang  Sebastian" userId="c5f19da5-bae7-4bf7-82d0-9a9b3482c1a6" providerId="ADAL" clId="{C5102985-B91B-410F-9EB3-075DFDFCC51A}" dt="2022-09-27T08:08:59.213" v="623" actId="313"/>
          <ac:spMkLst>
            <pc:docMk/>
            <pc:sldMk cId="3957957094" sldId="276"/>
            <ac:spMk id="33" creationId="{3F83A481-51C2-3253-39BD-920952D2689F}"/>
          </ac:spMkLst>
        </pc:spChg>
        <pc:spChg chg="mod">
          <ac:chgData name="Lang  Sebastian" userId="c5f19da5-bae7-4bf7-82d0-9a9b3482c1a6" providerId="ADAL" clId="{C5102985-B91B-410F-9EB3-075DFDFCC51A}" dt="2022-09-27T08:09:19.491" v="631" actId="20577"/>
          <ac:spMkLst>
            <pc:docMk/>
            <pc:sldMk cId="3957957094" sldId="276"/>
            <ac:spMk id="35" creationId="{08F6BBD4-849B-577F-286B-A39E8BF7A37F}"/>
          </ac:spMkLst>
        </pc:spChg>
      </pc:sldChg>
      <pc:sldMasterChg chg="modSp modSldLayout">
        <pc:chgData name="Lang  Sebastian" userId="c5f19da5-bae7-4bf7-82d0-9a9b3482c1a6" providerId="ADAL" clId="{C5102985-B91B-410F-9EB3-075DFDFCC51A}" dt="2022-09-19T13:15:48.221" v="346"/>
        <pc:sldMasterMkLst>
          <pc:docMk/>
          <pc:sldMasterMk cId="4150057203" sldId="2147483648"/>
        </pc:sldMasterMkLst>
        <pc:spChg chg="mod">
          <ac:chgData name="Lang  Sebastian" userId="c5f19da5-bae7-4bf7-82d0-9a9b3482c1a6" providerId="ADAL" clId="{C5102985-B91B-410F-9EB3-075DFDFCC51A}" dt="2022-09-19T13:15:48.221" v="346"/>
          <ac:spMkLst>
            <pc:docMk/>
            <pc:sldMasterMk cId="4150057203" sldId="2147483648"/>
            <ac:spMk id="2" creationId="{00AB2FEF-E687-D5A7-CA6A-1749F993B477}"/>
          </ac:spMkLst>
        </pc:spChg>
        <pc:spChg chg="mod">
          <ac:chgData name="Lang  Sebastian" userId="c5f19da5-bae7-4bf7-82d0-9a9b3482c1a6" providerId="ADAL" clId="{C5102985-B91B-410F-9EB3-075DFDFCC51A}" dt="2022-09-19T13:15:48.221" v="346"/>
          <ac:spMkLst>
            <pc:docMk/>
            <pc:sldMasterMk cId="4150057203" sldId="2147483648"/>
            <ac:spMk id="3" creationId="{49C1E160-9B06-B59A-F973-CF407F37154B}"/>
          </ac:spMkLst>
        </pc:spChg>
        <pc:spChg chg="mod">
          <ac:chgData name="Lang  Sebastian" userId="c5f19da5-bae7-4bf7-82d0-9a9b3482c1a6" providerId="ADAL" clId="{C5102985-B91B-410F-9EB3-075DFDFCC51A}" dt="2022-09-19T13:15:48.221" v="346"/>
          <ac:spMkLst>
            <pc:docMk/>
            <pc:sldMasterMk cId="4150057203" sldId="2147483648"/>
            <ac:spMk id="4" creationId="{CF6A20A8-2660-5ABD-4E48-E3F50EAFB06D}"/>
          </ac:spMkLst>
        </pc:spChg>
        <pc:spChg chg="mod">
          <ac:chgData name="Lang  Sebastian" userId="c5f19da5-bae7-4bf7-82d0-9a9b3482c1a6" providerId="ADAL" clId="{C5102985-B91B-410F-9EB3-075DFDFCC51A}" dt="2022-09-19T13:15:48.221" v="346"/>
          <ac:spMkLst>
            <pc:docMk/>
            <pc:sldMasterMk cId="4150057203" sldId="2147483648"/>
            <ac:spMk id="5" creationId="{FB91C3F8-61EB-F11F-1812-C050E5763D56}"/>
          </ac:spMkLst>
        </pc:spChg>
        <pc:spChg chg="mod">
          <ac:chgData name="Lang  Sebastian" userId="c5f19da5-bae7-4bf7-82d0-9a9b3482c1a6" providerId="ADAL" clId="{C5102985-B91B-410F-9EB3-075DFDFCC51A}" dt="2022-09-19T13:15:48.221" v="346"/>
          <ac:spMkLst>
            <pc:docMk/>
            <pc:sldMasterMk cId="4150057203" sldId="2147483648"/>
            <ac:spMk id="6" creationId="{7CC54078-9E97-0790-27AA-2285838CFC8C}"/>
          </ac:spMkLst>
        </pc:spChg>
        <pc:sldLayoutChg chg="modSp">
          <pc:chgData name="Lang  Sebastian" userId="c5f19da5-bae7-4bf7-82d0-9a9b3482c1a6" providerId="ADAL" clId="{C5102985-B91B-410F-9EB3-075DFDFCC51A}" dt="2022-09-19T13:15:48.221" v="346"/>
          <pc:sldLayoutMkLst>
            <pc:docMk/>
            <pc:sldMasterMk cId="4150057203" sldId="2147483648"/>
            <pc:sldLayoutMk cId="425567060" sldId="2147483649"/>
          </pc:sldLayoutMkLst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425567060" sldId="2147483649"/>
              <ac:spMk id="2" creationId="{9F3C023A-ED6A-EBFD-897A-A96E5D06AC95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425567060" sldId="2147483649"/>
              <ac:spMk id="3" creationId="{B3AB2ED4-0E43-472A-6CD5-86F615E8A871}"/>
            </ac:spMkLst>
          </pc:spChg>
        </pc:sldLayoutChg>
        <pc:sldLayoutChg chg="modSp">
          <pc:chgData name="Lang  Sebastian" userId="c5f19da5-bae7-4bf7-82d0-9a9b3482c1a6" providerId="ADAL" clId="{C5102985-B91B-410F-9EB3-075DFDFCC51A}" dt="2022-09-19T13:15:48.221" v="346"/>
          <pc:sldLayoutMkLst>
            <pc:docMk/>
            <pc:sldMasterMk cId="4150057203" sldId="2147483648"/>
            <pc:sldLayoutMk cId="855351005" sldId="2147483651"/>
          </pc:sldLayoutMkLst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855351005" sldId="2147483651"/>
              <ac:spMk id="2" creationId="{E109CD76-FDE4-C7AD-293B-C9621E5A2334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855351005" sldId="2147483651"/>
              <ac:spMk id="3" creationId="{1DAB6A04-285B-74A6-0DB9-0435DD1A0517}"/>
            </ac:spMkLst>
          </pc:spChg>
        </pc:sldLayoutChg>
        <pc:sldLayoutChg chg="modSp">
          <pc:chgData name="Lang  Sebastian" userId="c5f19da5-bae7-4bf7-82d0-9a9b3482c1a6" providerId="ADAL" clId="{C5102985-B91B-410F-9EB3-075DFDFCC51A}" dt="2022-09-19T13:15:48.221" v="346"/>
          <pc:sldLayoutMkLst>
            <pc:docMk/>
            <pc:sldMasterMk cId="4150057203" sldId="2147483648"/>
            <pc:sldLayoutMk cId="3462517711" sldId="2147483652"/>
          </pc:sldLayoutMkLst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3462517711" sldId="2147483652"/>
              <ac:spMk id="3" creationId="{C453AA31-4200-863F-F2C5-09D5BA940B1E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3462517711" sldId="2147483652"/>
              <ac:spMk id="4" creationId="{30EA923E-2B8A-B9BB-DBE2-7BCF67364C60}"/>
            </ac:spMkLst>
          </pc:spChg>
        </pc:sldLayoutChg>
        <pc:sldLayoutChg chg="modSp">
          <pc:chgData name="Lang  Sebastian" userId="c5f19da5-bae7-4bf7-82d0-9a9b3482c1a6" providerId="ADAL" clId="{C5102985-B91B-410F-9EB3-075DFDFCC51A}" dt="2022-09-19T13:15:48.221" v="346"/>
          <pc:sldLayoutMkLst>
            <pc:docMk/>
            <pc:sldMasterMk cId="4150057203" sldId="2147483648"/>
            <pc:sldLayoutMk cId="1529571344" sldId="2147483653"/>
          </pc:sldLayoutMkLst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29571344" sldId="2147483653"/>
              <ac:spMk id="2" creationId="{A94F03CE-1C73-DA39-2E89-11CDBC073FEC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29571344" sldId="2147483653"/>
              <ac:spMk id="3" creationId="{2DC8E7B5-10C5-3000-8208-DA90F2131E9B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29571344" sldId="2147483653"/>
              <ac:spMk id="4" creationId="{494B3EBD-F350-2236-2278-A56920EB4326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29571344" sldId="2147483653"/>
              <ac:spMk id="5" creationId="{FFAE402A-AABF-A863-5FBC-57413B9A0531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29571344" sldId="2147483653"/>
              <ac:spMk id="6" creationId="{A026F957-2F36-6074-463F-99505F2E82D2}"/>
            </ac:spMkLst>
          </pc:spChg>
        </pc:sldLayoutChg>
        <pc:sldLayoutChg chg="modSp">
          <pc:chgData name="Lang  Sebastian" userId="c5f19da5-bae7-4bf7-82d0-9a9b3482c1a6" providerId="ADAL" clId="{C5102985-B91B-410F-9EB3-075DFDFCC51A}" dt="2022-09-19T13:15:48.221" v="346"/>
          <pc:sldLayoutMkLst>
            <pc:docMk/>
            <pc:sldMasterMk cId="4150057203" sldId="2147483648"/>
            <pc:sldLayoutMk cId="150755742" sldId="2147483656"/>
          </pc:sldLayoutMkLst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0755742" sldId="2147483656"/>
              <ac:spMk id="2" creationId="{524EC8B8-8D53-D47A-550E-A9767DCBE80C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0755742" sldId="2147483656"/>
              <ac:spMk id="3" creationId="{CF17A113-FE09-B4F0-B114-A86F53DBFA2D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150755742" sldId="2147483656"/>
              <ac:spMk id="4" creationId="{A72C228A-850C-3F52-82B3-3B70A79B2789}"/>
            </ac:spMkLst>
          </pc:spChg>
        </pc:sldLayoutChg>
        <pc:sldLayoutChg chg="modSp">
          <pc:chgData name="Lang  Sebastian" userId="c5f19da5-bae7-4bf7-82d0-9a9b3482c1a6" providerId="ADAL" clId="{C5102985-B91B-410F-9EB3-075DFDFCC51A}" dt="2022-09-19T13:15:48.221" v="346"/>
          <pc:sldLayoutMkLst>
            <pc:docMk/>
            <pc:sldMasterMk cId="4150057203" sldId="2147483648"/>
            <pc:sldLayoutMk cId="3330892988" sldId="2147483657"/>
          </pc:sldLayoutMkLst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3330892988" sldId="2147483657"/>
              <ac:spMk id="2" creationId="{D968C0AB-6503-E82C-5E11-71B1285DA272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3330892988" sldId="2147483657"/>
              <ac:spMk id="3" creationId="{04E7E1DA-A280-D006-89BB-0ACB890D383F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3330892988" sldId="2147483657"/>
              <ac:spMk id="4" creationId="{E735AEFC-E9DE-5EE1-F641-D8F466E7A4C9}"/>
            </ac:spMkLst>
          </pc:spChg>
        </pc:sldLayoutChg>
        <pc:sldLayoutChg chg="modSp">
          <pc:chgData name="Lang  Sebastian" userId="c5f19da5-bae7-4bf7-82d0-9a9b3482c1a6" providerId="ADAL" clId="{C5102985-B91B-410F-9EB3-075DFDFCC51A}" dt="2022-09-19T13:15:48.221" v="346"/>
          <pc:sldLayoutMkLst>
            <pc:docMk/>
            <pc:sldMasterMk cId="4150057203" sldId="2147483648"/>
            <pc:sldLayoutMk cId="3162882877" sldId="2147483659"/>
          </pc:sldLayoutMkLst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3162882877" sldId="2147483659"/>
              <ac:spMk id="2" creationId="{902EC318-D14B-85F2-1C7F-649AC6E00F08}"/>
            </ac:spMkLst>
          </pc:spChg>
          <pc:spChg chg="mod">
            <ac:chgData name="Lang  Sebastian" userId="c5f19da5-bae7-4bf7-82d0-9a9b3482c1a6" providerId="ADAL" clId="{C5102985-B91B-410F-9EB3-075DFDFCC51A}" dt="2022-09-19T13:15:48.221" v="346"/>
            <ac:spMkLst>
              <pc:docMk/>
              <pc:sldMasterMk cId="4150057203" sldId="2147483648"/>
              <pc:sldLayoutMk cId="3162882877" sldId="2147483659"/>
              <ac:spMk id="3" creationId="{626E1FE8-38FF-219D-3792-035A3CF8BBD6}"/>
            </ac:spMkLst>
          </pc:spChg>
        </pc:sldLayoutChg>
      </pc:sldMasterChg>
    </pc:docChg>
  </pc:docChgLst>
</pc:chgInfo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53693E-3FD7-4C21-AE78-09E96AB153E2}" authorId="{264C2110-4564-17E2-D323-05013A367698}" created="2022-09-27T08:08:03.8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73"/>
      <ac:cxnSpMk id="3" creationId="{55160F38-FFED-8CF0-CB28-781AD380EBA8}"/>
    </ac:deMkLst>
    <p188:txBody>
      <a:bodyPr/>
      <a:lstStyle/>
      <a:p>
        <a:r>
          <a:rPr lang="en-GB"/>
          <a:t>Update feedback to model selection and to model generation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C246-0FCB-47FA-ACB2-6D5FB09EA02A}" type="datetimeFigureOut">
              <a:rPr lang="it-CH" smtClean="0"/>
              <a:t>27.09.2022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1143000"/>
            <a:ext cx="316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9839-36D0-47F9-A0E8-D91D863C5161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588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729d972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1638" y="685800"/>
            <a:ext cx="3514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729d972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Red </a:t>
            </a:r>
            <a:r>
              <a:rPr lang="it-CH" dirty="0" err="1"/>
              <a:t>blocks</a:t>
            </a:r>
            <a:r>
              <a:rPr lang="it-CH" dirty="0"/>
              <a:t> are </a:t>
            </a:r>
            <a:r>
              <a:rPr lang="it-CH" dirty="0" err="1"/>
              <a:t>methods</a:t>
            </a:r>
            <a:r>
              <a:rPr lang="it-C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Green </a:t>
            </a:r>
            <a:r>
              <a:rPr lang="it-CH" dirty="0" err="1"/>
              <a:t>blocks</a:t>
            </a:r>
            <a:r>
              <a:rPr lang="it-CH" dirty="0"/>
              <a:t> are </a:t>
            </a:r>
            <a:r>
              <a:rPr lang="it-CH" dirty="0" err="1"/>
              <a:t>variables</a:t>
            </a:r>
            <a:r>
              <a:rPr lang="it-C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Orange/</a:t>
            </a:r>
            <a:r>
              <a:rPr lang="it-CH" dirty="0" err="1"/>
              <a:t>brown</a:t>
            </a:r>
            <a:r>
              <a:rPr lang="it-CH" dirty="0"/>
              <a:t> </a:t>
            </a:r>
            <a:r>
              <a:rPr lang="it-CH" dirty="0" err="1"/>
              <a:t>blocks</a:t>
            </a:r>
            <a:r>
              <a:rPr lang="it-CH" dirty="0"/>
              <a:t> are </a:t>
            </a:r>
            <a:r>
              <a:rPr lang="it-CH" dirty="0" err="1"/>
              <a:t>explanatory</a:t>
            </a:r>
            <a:r>
              <a:rPr lang="it-CH" dirty="0"/>
              <a:t> </a:t>
            </a:r>
            <a:r>
              <a:rPr lang="it-CH" dirty="0" err="1"/>
              <a:t>blocks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 blocks are methods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blocks are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Orange/brown blocks are explanatory blocks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9839-36D0-47F9-A0E8-D91D863C5161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952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 blocks are methods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blocks are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Orange/brown blocks are explanatory blocks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9839-36D0-47F9-A0E8-D91D863C5161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5617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 blocks are methods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blocks are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Orange/brown blocks are explanatory blocks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9839-36D0-47F9-A0E8-D91D863C5161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3491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 blocks are methods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blocks are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Orange/brown blocks are explanatory blocks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9839-36D0-47F9-A0E8-D91D863C5161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321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 blocks are methods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blocks are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Orange/brown blocks are explanatory blocks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9839-36D0-47F9-A0E8-D91D863C5161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57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 blocks are methods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blocks are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Orange/brown blocks are explanatory blocks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9839-36D0-47F9-A0E8-D91D863C5161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2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Legend: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 blocks are methods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blocks are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Orange/brown blocks are explanatory blocks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9839-36D0-47F9-A0E8-D91D863C5161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4268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4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2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1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0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7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0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6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5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5953-B6F6-4E71-8220-D33BF9D29D4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06BF-EBDF-4791-92B3-AE3536C5F1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image" Target="../media/image18.svg"/><Relationship Id="rId3" Type="http://schemas.microsoft.com/office/2018/10/relationships/comments" Target="../comments/modernComment_111_0.xml"/><Relationship Id="rId21" Type="http://schemas.openxmlformats.org/officeDocument/2006/relationships/image" Target="../media/image13.png"/><Relationship Id="rId7" Type="http://schemas.openxmlformats.org/officeDocument/2006/relationships/slide" Target="slide8.xm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24" Type="http://schemas.openxmlformats.org/officeDocument/2006/relationships/image" Target="../media/image16.svg"/><Relationship Id="rId5" Type="http://schemas.openxmlformats.org/officeDocument/2006/relationships/slide" Target="slide7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4" Type="http://schemas.openxmlformats.org/officeDocument/2006/relationships/slide" Target="slide6.xml"/><Relationship Id="rId9" Type="http://schemas.openxmlformats.org/officeDocument/2006/relationships/image" Target="../media/image1.png"/><Relationship Id="rId14" Type="http://schemas.openxmlformats.org/officeDocument/2006/relationships/image" Target="../media/image6.svg"/><Relationship Id="rId22" Type="http://schemas.openxmlformats.org/officeDocument/2006/relationships/image" Target="../media/image14.svg"/><Relationship Id="rId27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hlinkClick r:id="rId2" action="ppaction://hlinksldjump"/>
            <a:extLst>
              <a:ext uri="{FF2B5EF4-FFF2-40B4-BE49-F238E27FC236}">
                <a16:creationId xmlns:a16="http://schemas.microsoft.com/office/drawing/2014/main" id="{D4D8BD1B-F44B-D104-E17A-616B0E0E0045}"/>
              </a:ext>
            </a:extLst>
          </p:cNvPr>
          <p:cNvSpPr/>
          <p:nvPr/>
        </p:nvSpPr>
        <p:spPr>
          <a:xfrm>
            <a:off x="0" y="1041990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/ Load Data</a:t>
            </a:r>
            <a:endParaRPr lang="en-GB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62A2BC2-9FA7-63F9-BC31-3D1D935D7FFA}"/>
              </a:ext>
            </a:extLst>
          </p:cNvPr>
          <p:cNvSpPr/>
          <p:nvPr/>
        </p:nvSpPr>
        <p:spPr>
          <a:xfrm>
            <a:off x="2466754" y="664534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Load Data </a:t>
            </a:r>
            <a:r>
              <a:rPr lang="de-DE" dirty="0">
                <a:sym typeface="Wingdings" panose="05000000000000000000" pitchFamily="2" charset="2"/>
              </a:rPr>
              <a:t> Read </a:t>
            </a:r>
            <a:r>
              <a:rPr lang="de-DE" dirty="0" err="1">
                <a:sym typeface="Wingdings" panose="05000000000000000000" pitchFamily="2" charset="2"/>
              </a:rPr>
              <a:t>stepwise</a:t>
            </a:r>
            <a:endParaRPr lang="en-GB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BAA27A-42A5-2561-C1E3-092A43464E24}"/>
              </a:ext>
            </a:extLst>
          </p:cNvPr>
          <p:cNvSpPr/>
          <p:nvPr/>
        </p:nvSpPr>
        <p:spPr>
          <a:xfrm>
            <a:off x="4986674" y="980851"/>
            <a:ext cx="2206256" cy="8771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Mode: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Comp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Simulation</a:t>
            </a:r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DEC843-AACC-B286-6551-9DFFF629E6EA}"/>
              </a:ext>
            </a:extLst>
          </p:cNvPr>
          <p:cNvSpPr/>
          <p:nvPr/>
        </p:nvSpPr>
        <p:spPr>
          <a:xfrm>
            <a:off x="561754" y="2684720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Preprocessing</a:t>
            </a:r>
            <a:endParaRPr lang="en-GB" dirty="0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8F2CA183-A7B1-7391-6600-3A86B9F0FD6F}"/>
              </a:ext>
            </a:extLst>
          </p:cNvPr>
          <p:cNvSpPr/>
          <p:nvPr/>
        </p:nvSpPr>
        <p:spPr>
          <a:xfrm>
            <a:off x="1233377" y="1972338"/>
            <a:ext cx="361507" cy="536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2CADF04-C89C-E75B-BCBE-5FB1D9983ED4}"/>
              </a:ext>
            </a:extLst>
          </p:cNvPr>
          <p:cNvSpPr/>
          <p:nvPr/>
        </p:nvSpPr>
        <p:spPr>
          <a:xfrm>
            <a:off x="2493337" y="1419445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Data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get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sensors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machine</a:t>
            </a:r>
            <a:endParaRPr lang="en-GB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ADE072D-3930-C5C3-82F6-383011B0AB64}"/>
              </a:ext>
            </a:extLst>
          </p:cNvPr>
          <p:cNvSpPr/>
          <p:nvPr/>
        </p:nvSpPr>
        <p:spPr>
          <a:xfrm>
            <a:off x="493528" y="3602667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Selection</a:t>
            </a:r>
            <a:endParaRPr lang="en-GB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C6C900F-41FD-F5A4-F1B1-36BECD6F1C28}"/>
              </a:ext>
            </a:extLst>
          </p:cNvPr>
          <p:cNvSpPr/>
          <p:nvPr/>
        </p:nvSpPr>
        <p:spPr>
          <a:xfrm>
            <a:off x="1233377" y="3349259"/>
            <a:ext cx="361507" cy="24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B5E9129-D88F-D864-3751-4A0600AAA30A}"/>
              </a:ext>
            </a:extLst>
          </p:cNvPr>
          <p:cNvSpPr/>
          <p:nvPr/>
        </p:nvSpPr>
        <p:spPr>
          <a:xfrm>
            <a:off x="2402958" y="3324449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</a:t>
            </a:r>
            <a:r>
              <a:rPr lang="de-DE" dirty="0" err="1"/>
              <a:t>Selection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1342DFC-7C7B-1EE1-CAD3-1CB2A52F67A5}"/>
              </a:ext>
            </a:extLst>
          </p:cNvPr>
          <p:cNvSpPr/>
          <p:nvPr/>
        </p:nvSpPr>
        <p:spPr>
          <a:xfrm>
            <a:off x="2402958" y="3877356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 </a:t>
            </a:r>
            <a:r>
              <a:rPr lang="de-DE" dirty="0" err="1"/>
              <a:t>Selection</a:t>
            </a:r>
            <a:endParaRPr lang="en-GB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B4BE72B-50BD-B910-0E60-5ADDCAA76DFB}"/>
              </a:ext>
            </a:extLst>
          </p:cNvPr>
          <p:cNvSpPr/>
          <p:nvPr/>
        </p:nvSpPr>
        <p:spPr>
          <a:xfrm>
            <a:off x="2387892" y="4430263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Other </a:t>
            </a:r>
            <a:r>
              <a:rPr lang="de-DE" dirty="0" err="1"/>
              <a:t>Selection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16B68AC-D95E-B926-E319-C9E7DD705A3A}"/>
              </a:ext>
            </a:extLst>
          </p:cNvPr>
          <p:cNvSpPr/>
          <p:nvPr/>
        </p:nvSpPr>
        <p:spPr>
          <a:xfrm>
            <a:off x="4230867" y="3004585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Clustering</a:t>
            </a:r>
            <a:endParaRPr lang="en-GB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2A9F390-3681-77B3-3CAF-8BD2AF33CB5B}"/>
              </a:ext>
            </a:extLst>
          </p:cNvPr>
          <p:cNvSpPr/>
          <p:nvPr/>
        </p:nvSpPr>
        <p:spPr>
          <a:xfrm>
            <a:off x="9532088" y="0"/>
            <a:ext cx="2585484" cy="9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Global </a:t>
            </a:r>
            <a:r>
              <a:rPr lang="de-DE" dirty="0" err="1"/>
              <a:t>ToDos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Documentation</a:t>
            </a:r>
            <a:r>
              <a:rPr lang="de-DE" dirty="0"/>
              <a:t> &amp; Unit Tests</a:t>
            </a:r>
            <a:endParaRPr lang="en-GB" dirty="0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2DA7F17C-660C-FA2B-C868-7E1D8E7C76B9}"/>
              </a:ext>
            </a:extLst>
          </p:cNvPr>
          <p:cNvSpPr/>
          <p:nvPr/>
        </p:nvSpPr>
        <p:spPr>
          <a:xfrm>
            <a:off x="1233375" y="4455072"/>
            <a:ext cx="467834" cy="839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BAE76B8-DC41-2A45-D0C1-606FAEF1FBEC}"/>
              </a:ext>
            </a:extLst>
          </p:cNvPr>
          <p:cNvSpPr/>
          <p:nvPr/>
        </p:nvSpPr>
        <p:spPr>
          <a:xfrm>
            <a:off x="561754" y="5364163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Generation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B9F496D-07DE-BB2C-1778-DC7D19C46553}"/>
              </a:ext>
            </a:extLst>
          </p:cNvPr>
          <p:cNvSpPr/>
          <p:nvPr/>
        </p:nvSpPr>
        <p:spPr>
          <a:xfrm>
            <a:off x="7003308" y="5507673"/>
            <a:ext cx="1841204" cy="11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Accuracy</a:t>
            </a:r>
            <a:r>
              <a:rPr lang="de-DE" dirty="0"/>
              <a:t> Validation</a:t>
            </a:r>
            <a:endParaRPr lang="en-GB" dirty="0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7B1DA2B6-757A-8797-D59D-E818F965B6C4}"/>
              </a:ext>
            </a:extLst>
          </p:cNvPr>
          <p:cNvSpPr/>
          <p:nvPr/>
        </p:nvSpPr>
        <p:spPr>
          <a:xfrm rot="16200000">
            <a:off x="4612322" y="3997430"/>
            <a:ext cx="467834" cy="341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394EE15-F9A7-4311-641B-893DCB174597}"/>
              </a:ext>
            </a:extLst>
          </p:cNvPr>
          <p:cNvSpPr/>
          <p:nvPr/>
        </p:nvSpPr>
        <p:spPr>
          <a:xfrm>
            <a:off x="546688" y="6207679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Prediction</a:t>
            </a:r>
            <a:endParaRPr lang="en-GB" dirty="0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AF5F00D6-11FD-AC2C-34AE-98808C619F4B}"/>
              </a:ext>
            </a:extLst>
          </p:cNvPr>
          <p:cNvSpPr/>
          <p:nvPr/>
        </p:nvSpPr>
        <p:spPr>
          <a:xfrm>
            <a:off x="1301603" y="5932119"/>
            <a:ext cx="361507" cy="24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A3D0BC3C-1F50-3053-C168-0B5E7C53C1E5}"/>
              </a:ext>
            </a:extLst>
          </p:cNvPr>
          <p:cNvSpPr/>
          <p:nvPr/>
        </p:nvSpPr>
        <p:spPr>
          <a:xfrm rot="16200000">
            <a:off x="4562703" y="4738156"/>
            <a:ext cx="467834" cy="341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2247899-C393-41F8-9E7E-A66976F5703B}"/>
              </a:ext>
            </a:extLst>
          </p:cNvPr>
          <p:cNvSpPr/>
          <p:nvPr/>
        </p:nvSpPr>
        <p:spPr>
          <a:xfrm>
            <a:off x="4244162" y="4674800"/>
            <a:ext cx="1841204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Tolerance</a:t>
            </a:r>
            <a:r>
              <a:rPr lang="de-DE" dirty="0"/>
              <a:t> Range</a:t>
            </a:r>
            <a:endParaRPr lang="en-GB" dirty="0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03E7AEE4-C52E-9B20-93A8-1007CAAAD6BB}"/>
              </a:ext>
            </a:extLst>
          </p:cNvPr>
          <p:cNvSpPr/>
          <p:nvPr/>
        </p:nvSpPr>
        <p:spPr>
          <a:xfrm rot="10800000">
            <a:off x="7468142" y="2662024"/>
            <a:ext cx="863676" cy="2746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Update</a:t>
            </a:r>
            <a:endParaRPr lang="en-GB" dirty="0"/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EC78FFB4-BF87-2419-54E0-5712AD0D3FE8}"/>
              </a:ext>
            </a:extLst>
          </p:cNvPr>
          <p:cNvSpPr/>
          <p:nvPr/>
        </p:nvSpPr>
        <p:spPr>
          <a:xfrm>
            <a:off x="1339702" y="6929806"/>
            <a:ext cx="361507" cy="24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14485CD-235F-BC8B-4114-E0F4B8D62987}"/>
              </a:ext>
            </a:extLst>
          </p:cNvPr>
          <p:cNvSpPr/>
          <p:nvPr/>
        </p:nvSpPr>
        <p:spPr>
          <a:xfrm>
            <a:off x="3251155" y="6559747"/>
            <a:ext cx="2010555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compensation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63820D7-BF98-8F54-8A1E-2D4C05D5DE6B}"/>
              </a:ext>
            </a:extLst>
          </p:cNvPr>
          <p:cNvSpPr/>
          <p:nvPr/>
        </p:nvSpPr>
        <p:spPr>
          <a:xfrm>
            <a:off x="546688" y="7242714"/>
            <a:ext cx="2010555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Store Data</a:t>
            </a:r>
            <a:endParaRPr lang="en-GB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650231D-30AA-2A3C-BFC7-1F03BF167405}"/>
              </a:ext>
            </a:extLst>
          </p:cNvPr>
          <p:cNvSpPr/>
          <p:nvPr/>
        </p:nvSpPr>
        <p:spPr>
          <a:xfrm>
            <a:off x="2557243" y="7104994"/>
            <a:ext cx="2010555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Cloud?</a:t>
            </a:r>
            <a:endParaRPr lang="en-GB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78C8BA7-0275-668C-2245-9E3902D9B14E}"/>
              </a:ext>
            </a:extLst>
          </p:cNvPr>
          <p:cNvSpPr/>
          <p:nvPr/>
        </p:nvSpPr>
        <p:spPr>
          <a:xfrm>
            <a:off x="2557242" y="8219979"/>
            <a:ext cx="2010555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GUI</a:t>
            </a:r>
            <a:endParaRPr lang="en-GB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66BEC6D-8924-9571-1E54-153EC02E6DDB}"/>
              </a:ext>
            </a:extLst>
          </p:cNvPr>
          <p:cNvSpPr/>
          <p:nvPr/>
        </p:nvSpPr>
        <p:spPr>
          <a:xfrm>
            <a:off x="2557243" y="7648020"/>
            <a:ext cx="2010555" cy="53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Update?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82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2;p32">
            <a:extLst>
              <a:ext uri="{FF2B5EF4-FFF2-40B4-BE49-F238E27FC236}">
                <a16:creationId xmlns:a16="http://schemas.microsoft.com/office/drawing/2014/main" id="{027F3D31-0715-C12A-8CA9-3AD83A9B7188}"/>
              </a:ext>
            </a:extLst>
          </p:cNvPr>
          <p:cNvSpPr/>
          <p:nvPr/>
        </p:nvSpPr>
        <p:spPr>
          <a:xfrm>
            <a:off x="7301753" y="-1"/>
            <a:ext cx="4890248" cy="1195539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822;p32">
            <a:extLst>
              <a:ext uri="{FF2B5EF4-FFF2-40B4-BE49-F238E27FC236}">
                <a16:creationId xmlns:a16="http://schemas.microsoft.com/office/drawing/2014/main" id="{58EB4571-9B9B-93FE-6EBC-3E31717D15BC}"/>
              </a:ext>
            </a:extLst>
          </p:cNvPr>
          <p:cNvSpPr/>
          <p:nvPr/>
        </p:nvSpPr>
        <p:spPr>
          <a:xfrm>
            <a:off x="1528111" y="2625319"/>
            <a:ext cx="4740166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update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822;p32">
            <a:extLst>
              <a:ext uri="{FF2B5EF4-FFF2-40B4-BE49-F238E27FC236}">
                <a16:creationId xmlns:a16="http://schemas.microsoft.com/office/drawing/2014/main" id="{18CFA887-B4C3-FA94-1649-FA006FD0CD03}"/>
              </a:ext>
            </a:extLst>
          </p:cNvPr>
          <p:cNvSpPr/>
          <p:nvPr/>
        </p:nvSpPr>
        <p:spPr>
          <a:xfrm>
            <a:off x="1587639" y="3648599"/>
            <a:ext cx="3231057" cy="1419740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Thermal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collected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update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822;p32">
            <a:extLst>
              <a:ext uri="{FF2B5EF4-FFF2-40B4-BE49-F238E27FC236}">
                <a16:creationId xmlns:a16="http://schemas.microsoft.com/office/drawing/2014/main" id="{BE87B5B2-F341-6A29-813D-F14272241161}"/>
              </a:ext>
            </a:extLst>
          </p:cNvPr>
          <p:cNvSpPr/>
          <p:nvPr/>
        </p:nvSpPr>
        <p:spPr>
          <a:xfrm>
            <a:off x="2353700" y="5210935"/>
            <a:ext cx="3103203" cy="880684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Duration of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thermal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raphic 1" descr="Repeat with solid fill">
            <a:extLst>
              <a:ext uri="{FF2B5EF4-FFF2-40B4-BE49-F238E27FC236}">
                <a16:creationId xmlns:a16="http://schemas.microsoft.com/office/drawing/2014/main" id="{194FBEC0-0681-0249-06DB-4B7769E61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9527" y="2815063"/>
            <a:ext cx="614177" cy="614177"/>
          </a:xfrm>
          <a:prstGeom prst="rect">
            <a:avLst/>
          </a:prstGeom>
        </p:spPr>
      </p:pic>
      <p:pic>
        <p:nvPicPr>
          <p:cNvPr id="6" name="Graphic 5" descr="Repeat with solid fill">
            <a:extLst>
              <a:ext uri="{FF2B5EF4-FFF2-40B4-BE49-F238E27FC236}">
                <a16:creationId xmlns:a16="http://schemas.microsoft.com/office/drawing/2014/main" id="{B1AEC2A9-0CFE-2499-B432-BD74EC69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3775" y="275660"/>
            <a:ext cx="614177" cy="614177"/>
          </a:xfrm>
          <a:prstGeom prst="rect">
            <a:avLst/>
          </a:prstGeom>
        </p:spPr>
      </p:pic>
      <p:sp>
        <p:nvSpPr>
          <p:cNvPr id="13" name="Google Shape;822;p32">
            <a:extLst>
              <a:ext uri="{FF2B5EF4-FFF2-40B4-BE49-F238E27FC236}">
                <a16:creationId xmlns:a16="http://schemas.microsoft.com/office/drawing/2014/main" id="{06966A1F-993A-3FA7-466C-5FA6F7543416}"/>
              </a:ext>
            </a:extLst>
          </p:cNvPr>
          <p:cNvSpPr/>
          <p:nvPr/>
        </p:nvSpPr>
        <p:spPr>
          <a:xfrm>
            <a:off x="6096000" y="2997868"/>
            <a:ext cx="3231057" cy="1419740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Increase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check frequency after update?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22;p32">
            <a:extLst>
              <a:ext uri="{FF2B5EF4-FFF2-40B4-BE49-F238E27FC236}">
                <a16:creationId xmlns:a16="http://schemas.microsoft.com/office/drawing/2014/main" id="{6C88B97A-DA6E-59E3-1E18-6F43740A76F7}"/>
              </a:ext>
            </a:extLst>
          </p:cNvPr>
          <p:cNvSpPr/>
          <p:nvPr/>
        </p:nvSpPr>
        <p:spPr>
          <a:xfrm>
            <a:off x="6989610" y="4508743"/>
            <a:ext cx="3103203" cy="880684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check frequencies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2334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D8BD1B-F44B-D104-E17A-616B0E0E0045}"/>
              </a:ext>
            </a:extLst>
          </p:cNvPr>
          <p:cNvSpPr/>
          <p:nvPr/>
        </p:nvSpPr>
        <p:spPr>
          <a:xfrm>
            <a:off x="0" y="2572406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/ Load Data</a:t>
            </a:r>
            <a:endParaRPr lang="en-GB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62A2BC2-9FA7-63F9-BC31-3D1D935D7FFA}"/>
              </a:ext>
            </a:extLst>
          </p:cNvPr>
          <p:cNvSpPr/>
          <p:nvPr/>
        </p:nvSpPr>
        <p:spPr>
          <a:xfrm>
            <a:off x="2466754" y="2194950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Load Data </a:t>
            </a:r>
            <a:r>
              <a:rPr lang="de-DE" dirty="0">
                <a:sym typeface="Wingdings" panose="05000000000000000000" pitchFamily="2" charset="2"/>
              </a:rPr>
              <a:t> Read </a:t>
            </a:r>
            <a:r>
              <a:rPr lang="de-DE" dirty="0" err="1">
                <a:sym typeface="Wingdings" panose="05000000000000000000" pitchFamily="2" charset="2"/>
              </a:rPr>
              <a:t>stepwise</a:t>
            </a:r>
            <a:endParaRPr lang="en-GB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BAA27A-42A5-2561-C1E3-092A43464E24}"/>
              </a:ext>
            </a:extLst>
          </p:cNvPr>
          <p:cNvSpPr/>
          <p:nvPr/>
        </p:nvSpPr>
        <p:spPr>
          <a:xfrm>
            <a:off x="4986674" y="2511267"/>
            <a:ext cx="2206256" cy="8771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Mode: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Comp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Simulation</a:t>
            </a:r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2CADF04-C89C-E75B-BCBE-5FB1D9983ED4}"/>
              </a:ext>
            </a:extLst>
          </p:cNvPr>
          <p:cNvSpPr/>
          <p:nvPr/>
        </p:nvSpPr>
        <p:spPr>
          <a:xfrm>
            <a:off x="2493337" y="2949861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Data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get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sensors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machine</a:t>
            </a:r>
            <a:endParaRPr lang="en-GB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2A9F390-3681-77B3-3CAF-8BD2AF33CB5B}"/>
              </a:ext>
            </a:extLst>
          </p:cNvPr>
          <p:cNvSpPr/>
          <p:nvPr/>
        </p:nvSpPr>
        <p:spPr>
          <a:xfrm>
            <a:off x="9532088" y="0"/>
            <a:ext cx="2585484" cy="9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Global </a:t>
            </a:r>
            <a:r>
              <a:rPr lang="de-DE" dirty="0" err="1"/>
              <a:t>ToDos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Documentation</a:t>
            </a:r>
            <a:r>
              <a:rPr lang="de-DE" dirty="0"/>
              <a:t> &amp; Unit Tests</a:t>
            </a:r>
            <a:endParaRPr lang="en-GB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3312ED7-BE70-7CD4-1FE3-1BF964E1CFE1}"/>
              </a:ext>
            </a:extLst>
          </p:cNvPr>
          <p:cNvSpPr/>
          <p:nvPr/>
        </p:nvSpPr>
        <p:spPr>
          <a:xfrm>
            <a:off x="26583" y="0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/ Load Data</a:t>
            </a:r>
            <a:endParaRPr lang="en-GB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120D2D6-0E14-3799-8C1C-35B06BA61E47}"/>
              </a:ext>
            </a:extLst>
          </p:cNvPr>
          <p:cNvSpPr/>
          <p:nvPr/>
        </p:nvSpPr>
        <p:spPr>
          <a:xfrm>
            <a:off x="7791423" y="1756356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Sampling Time.</a:t>
            </a:r>
            <a:br>
              <a:rPr lang="de-DE" dirty="0"/>
            </a:br>
            <a:r>
              <a:rPr lang="de-DE" dirty="0" err="1"/>
              <a:t>Meas</a:t>
            </a:r>
            <a:r>
              <a:rPr lang="de-DE" dirty="0"/>
              <a:t> Cycle Properties</a:t>
            </a:r>
            <a:endParaRPr lang="en-GB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90FB510-FCD4-2D8F-5642-C71966EF5EC8}"/>
              </a:ext>
            </a:extLst>
          </p:cNvPr>
          <p:cNvSpPr/>
          <p:nvPr/>
        </p:nvSpPr>
        <p:spPr>
          <a:xfrm>
            <a:off x="7791423" y="2541836"/>
            <a:ext cx="2466754" cy="75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Padding?</a:t>
            </a:r>
            <a:endParaRPr lang="en-GB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4103A0D-A9C1-5228-EF7D-E50909325129}"/>
              </a:ext>
            </a:extLst>
          </p:cNvPr>
          <p:cNvSpPr/>
          <p:nvPr/>
        </p:nvSpPr>
        <p:spPr>
          <a:xfrm>
            <a:off x="7791423" y="3327316"/>
            <a:ext cx="3065247" cy="155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itself</a:t>
            </a:r>
            <a:r>
              <a:rPr lang="de-DE" dirty="0"/>
              <a:t>, Name, Time, Values.</a:t>
            </a:r>
          </a:p>
          <a:p>
            <a:pPr algn="ctr"/>
            <a:r>
              <a:rPr lang="de-DE" dirty="0" err="1"/>
              <a:t>Temp</a:t>
            </a:r>
            <a:r>
              <a:rPr lang="de-DE" dirty="0"/>
              <a:t>,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others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641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2"/>
          <p:cNvSpPr/>
          <p:nvPr/>
        </p:nvSpPr>
        <p:spPr>
          <a:xfrm>
            <a:off x="2039966" y="3915227"/>
            <a:ext cx="4230333" cy="89140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CC3300"/>
          </a:solidFill>
          <a:ln>
            <a:solidFill>
              <a:srgbClr val="CC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</a:t>
            </a:r>
            <a:r>
              <a:rPr lang="it-CH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selection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1" name="Google Shape;821;p32"/>
          <p:cNvSpPr/>
          <p:nvPr/>
        </p:nvSpPr>
        <p:spPr>
          <a:xfrm>
            <a:off x="2041566" y="5410628"/>
            <a:ext cx="4230300" cy="89140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Generation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1865667" y="932896"/>
            <a:ext cx="4230333" cy="891833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reading and loading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32"/>
          <p:cNvSpPr/>
          <p:nvPr/>
        </p:nvSpPr>
        <p:spPr>
          <a:xfrm>
            <a:off x="2038366" y="2428730"/>
            <a:ext cx="4230300" cy="89140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it-CH" sz="2400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CH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preprocessing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25" name="Google Shape;825;p32"/>
          <p:cNvGrpSpPr/>
          <p:nvPr/>
        </p:nvGrpSpPr>
        <p:grpSpPr>
          <a:xfrm>
            <a:off x="1188201" y="722427"/>
            <a:ext cx="1222433" cy="1358933"/>
            <a:chOff x="2475738" y="1263775"/>
            <a:chExt cx="916825" cy="1019200"/>
          </a:xfrm>
        </p:grpSpPr>
        <p:sp>
          <p:nvSpPr>
            <p:cNvPr id="826" name="Google Shape;826;p32"/>
            <p:cNvSpPr/>
            <p:nvPr/>
          </p:nvSpPr>
          <p:spPr>
            <a:xfrm>
              <a:off x="2577838" y="135517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2475738" y="1263775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20384" y="1"/>
                  </a:moveTo>
                  <a:cubicBezTo>
                    <a:pt x="9133" y="1"/>
                    <a:pt x="1" y="9121"/>
                    <a:pt x="1" y="20384"/>
                  </a:cubicBezTo>
                  <a:cubicBezTo>
                    <a:pt x="1" y="31636"/>
                    <a:pt x="9133" y="40768"/>
                    <a:pt x="20384" y="40768"/>
                  </a:cubicBezTo>
                  <a:lnTo>
                    <a:pt x="20384" y="25599"/>
                  </a:lnTo>
                  <a:lnTo>
                    <a:pt x="25599" y="20384"/>
                  </a:lnTo>
                  <a:lnTo>
                    <a:pt x="20384" y="15169"/>
                  </a:lnTo>
                  <a:lnTo>
                    <a:pt x="20384" y="1"/>
                  </a:lnTo>
                  <a:close/>
                </a:path>
              </a:pathLst>
            </a:custGeom>
            <a:solidFill>
              <a:srgbClr val="AC3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5" name="Google Shape;835;p32"/>
          <p:cNvGrpSpPr/>
          <p:nvPr/>
        </p:nvGrpSpPr>
        <p:grpSpPr>
          <a:xfrm>
            <a:off x="1360900" y="3712427"/>
            <a:ext cx="1222433" cy="1358933"/>
            <a:chOff x="2475738" y="2602350"/>
            <a:chExt cx="916825" cy="1019200"/>
          </a:xfrm>
        </p:grpSpPr>
        <p:sp>
          <p:nvSpPr>
            <p:cNvPr id="836" name="Google Shape;836;p32"/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993300"/>
            </a:solidFill>
            <a:ln>
              <a:solidFill>
                <a:srgbClr val="AC39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2475738" y="2602350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20384" y="0"/>
                  </a:moveTo>
                  <a:cubicBezTo>
                    <a:pt x="9133" y="0"/>
                    <a:pt x="1" y="9120"/>
                    <a:pt x="1" y="20384"/>
                  </a:cubicBezTo>
                  <a:cubicBezTo>
                    <a:pt x="1" y="31635"/>
                    <a:pt x="9133" y="40767"/>
                    <a:pt x="20384" y="40767"/>
                  </a:cubicBezTo>
                  <a:lnTo>
                    <a:pt x="20384" y="25599"/>
                  </a:lnTo>
                  <a:lnTo>
                    <a:pt x="25599" y="20384"/>
                  </a:lnTo>
                  <a:lnTo>
                    <a:pt x="20384" y="15169"/>
                  </a:lnTo>
                  <a:lnTo>
                    <a:pt x="20384" y="0"/>
                  </a:lnTo>
                  <a:close/>
                </a:path>
              </a:pathLst>
            </a:custGeom>
            <a:solidFill>
              <a:srgbClr val="AC3900"/>
            </a:solidFill>
            <a:ln>
              <a:solidFill>
                <a:srgbClr val="AC39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5725334" y="2164397"/>
            <a:ext cx="1222400" cy="1358933"/>
            <a:chOff x="5751463" y="1887075"/>
            <a:chExt cx="916800" cy="1019200"/>
          </a:xfrm>
        </p:grpSpPr>
        <p:sp>
          <p:nvSpPr>
            <p:cNvPr id="845" name="Google Shape;845;p32"/>
            <p:cNvSpPr/>
            <p:nvPr/>
          </p:nvSpPr>
          <p:spPr>
            <a:xfrm>
              <a:off x="5751463" y="2000175"/>
              <a:ext cx="814700" cy="814725"/>
            </a:xfrm>
            <a:custGeom>
              <a:avLst/>
              <a:gdLst/>
              <a:ahLst/>
              <a:cxnLst/>
              <a:rect l="l" t="t" r="r" b="b"/>
              <a:pathLst>
                <a:path w="32588" h="32589" extrusionOk="0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028263" y="1887075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5216" y="0"/>
                  </a:moveTo>
                  <a:lnTo>
                    <a:pt x="5216" y="15169"/>
                  </a:lnTo>
                  <a:lnTo>
                    <a:pt x="1" y="20384"/>
                  </a:lnTo>
                  <a:lnTo>
                    <a:pt x="5216" y="25599"/>
                  </a:lnTo>
                  <a:lnTo>
                    <a:pt x="5216" y="40767"/>
                  </a:lnTo>
                  <a:cubicBezTo>
                    <a:pt x="16467" y="40767"/>
                    <a:pt x="25599" y="31635"/>
                    <a:pt x="25599" y="20384"/>
                  </a:cubicBezTo>
                  <a:cubicBezTo>
                    <a:pt x="25599" y="9121"/>
                    <a:pt x="16467" y="0"/>
                    <a:pt x="5216" y="0"/>
                  </a:cubicBezTo>
                  <a:close/>
                </a:path>
              </a:pathLst>
            </a:custGeom>
            <a:solidFill>
              <a:srgbClr val="AC3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54" name="Google Shape;854;p32"/>
          <p:cNvGrpSpPr/>
          <p:nvPr/>
        </p:nvGrpSpPr>
        <p:grpSpPr>
          <a:xfrm>
            <a:off x="5728533" y="5146295"/>
            <a:ext cx="1222400" cy="1358933"/>
            <a:chOff x="5751463" y="3225625"/>
            <a:chExt cx="916800" cy="1019200"/>
          </a:xfrm>
        </p:grpSpPr>
        <p:sp>
          <p:nvSpPr>
            <p:cNvPr id="855" name="Google Shape;855;p32"/>
            <p:cNvSpPr/>
            <p:nvPr/>
          </p:nvSpPr>
          <p:spPr>
            <a:xfrm>
              <a:off x="5751463" y="3338750"/>
              <a:ext cx="814700" cy="814700"/>
            </a:xfrm>
            <a:custGeom>
              <a:avLst/>
              <a:gdLst/>
              <a:ahLst/>
              <a:cxnLst/>
              <a:rect l="l" t="t" r="r" b="b"/>
              <a:pathLst>
                <a:path w="32588" h="32588" extrusionOk="0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028263" y="3225625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5216" y="1"/>
                  </a:moveTo>
                  <a:lnTo>
                    <a:pt x="5216" y="15169"/>
                  </a:lnTo>
                  <a:lnTo>
                    <a:pt x="1" y="20384"/>
                  </a:lnTo>
                  <a:lnTo>
                    <a:pt x="5216" y="25599"/>
                  </a:lnTo>
                  <a:lnTo>
                    <a:pt x="5216" y="40768"/>
                  </a:lnTo>
                  <a:cubicBezTo>
                    <a:pt x="16467" y="40768"/>
                    <a:pt x="25599" y="31636"/>
                    <a:pt x="25599" y="20384"/>
                  </a:cubicBezTo>
                  <a:cubicBezTo>
                    <a:pt x="25599" y="9121"/>
                    <a:pt x="16467" y="1"/>
                    <a:pt x="5216" y="1"/>
                  </a:cubicBezTo>
                  <a:close/>
                </a:path>
              </a:pathLst>
            </a:custGeom>
            <a:solidFill>
              <a:srgbClr val="AC3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820;p32">
            <a:extLst>
              <a:ext uri="{FF2B5EF4-FFF2-40B4-BE49-F238E27FC236}">
                <a16:creationId xmlns:a16="http://schemas.microsoft.com/office/drawing/2014/main" id="{2912BB4B-42CC-722D-3513-B7A13FF3FF2F}"/>
              </a:ext>
            </a:extLst>
          </p:cNvPr>
          <p:cNvSpPr/>
          <p:nvPr/>
        </p:nvSpPr>
        <p:spPr>
          <a:xfrm>
            <a:off x="2035272" y="6873496"/>
            <a:ext cx="4230333" cy="89140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</a:t>
            </a:r>
            <a:r>
              <a:rPr lang="it-CH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821;p32">
            <a:extLst>
              <a:ext uri="{FF2B5EF4-FFF2-40B4-BE49-F238E27FC236}">
                <a16:creationId xmlns:a16="http://schemas.microsoft.com/office/drawing/2014/main" id="{E2B0D03A-6DD9-8B03-8680-ECEBCE7FF2A4}"/>
              </a:ext>
            </a:extLst>
          </p:cNvPr>
          <p:cNvSpPr/>
          <p:nvPr/>
        </p:nvSpPr>
        <p:spPr>
          <a:xfrm>
            <a:off x="2038384" y="8384013"/>
            <a:ext cx="4230300" cy="89140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Accuracy</a:t>
            </a:r>
            <a:r>
              <a:rPr lang="it-CH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CH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Google Shape;835;p32">
            <a:extLst>
              <a:ext uri="{FF2B5EF4-FFF2-40B4-BE49-F238E27FC236}">
                <a16:creationId xmlns:a16="http://schemas.microsoft.com/office/drawing/2014/main" id="{ABE6BD8E-8BED-776F-AC78-29DCA5F729DD}"/>
              </a:ext>
            </a:extLst>
          </p:cNvPr>
          <p:cNvGrpSpPr/>
          <p:nvPr/>
        </p:nvGrpSpPr>
        <p:grpSpPr>
          <a:xfrm>
            <a:off x="1356206" y="6670696"/>
            <a:ext cx="1222433" cy="1358933"/>
            <a:chOff x="2475738" y="2602350"/>
            <a:chExt cx="916825" cy="1019200"/>
          </a:xfrm>
        </p:grpSpPr>
        <p:sp>
          <p:nvSpPr>
            <p:cNvPr id="7" name="Google Shape;836;p32">
              <a:extLst>
                <a:ext uri="{FF2B5EF4-FFF2-40B4-BE49-F238E27FC236}">
                  <a16:creationId xmlns:a16="http://schemas.microsoft.com/office/drawing/2014/main" id="{E93254F6-8C7E-716F-A2A0-634E2C43A93B}"/>
                </a:ext>
              </a:extLst>
            </p:cNvPr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" name="Google Shape;839;p32">
              <a:extLst>
                <a:ext uri="{FF2B5EF4-FFF2-40B4-BE49-F238E27FC236}">
                  <a16:creationId xmlns:a16="http://schemas.microsoft.com/office/drawing/2014/main" id="{DC997D23-D73B-3888-D75F-967E19D155C7}"/>
                </a:ext>
              </a:extLst>
            </p:cNvPr>
            <p:cNvSpPr/>
            <p:nvPr/>
          </p:nvSpPr>
          <p:spPr>
            <a:xfrm>
              <a:off x="2475738" y="2602350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20384" y="0"/>
                  </a:moveTo>
                  <a:cubicBezTo>
                    <a:pt x="9133" y="0"/>
                    <a:pt x="1" y="9120"/>
                    <a:pt x="1" y="20384"/>
                  </a:cubicBezTo>
                  <a:cubicBezTo>
                    <a:pt x="1" y="31635"/>
                    <a:pt x="9133" y="40767"/>
                    <a:pt x="20384" y="40767"/>
                  </a:cubicBezTo>
                  <a:lnTo>
                    <a:pt x="20384" y="25599"/>
                  </a:lnTo>
                  <a:lnTo>
                    <a:pt x="25599" y="20384"/>
                  </a:lnTo>
                  <a:lnTo>
                    <a:pt x="20384" y="15169"/>
                  </a:lnTo>
                  <a:lnTo>
                    <a:pt x="20384" y="0"/>
                  </a:lnTo>
                  <a:close/>
                </a:path>
              </a:pathLst>
            </a:custGeom>
            <a:solidFill>
              <a:srgbClr val="AC3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779" name="Google Shape;820;p32">
            <a:extLst>
              <a:ext uri="{FF2B5EF4-FFF2-40B4-BE49-F238E27FC236}">
                <a16:creationId xmlns:a16="http://schemas.microsoft.com/office/drawing/2014/main" id="{D086E213-3979-B29B-1408-67FE94898E3B}"/>
              </a:ext>
            </a:extLst>
          </p:cNvPr>
          <p:cNvSpPr/>
          <p:nvPr/>
        </p:nvSpPr>
        <p:spPr>
          <a:xfrm>
            <a:off x="2035272" y="9906861"/>
            <a:ext cx="4230333" cy="89140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storage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5" name="Google Shape;854;p32">
            <a:extLst>
              <a:ext uri="{FF2B5EF4-FFF2-40B4-BE49-F238E27FC236}">
                <a16:creationId xmlns:a16="http://schemas.microsoft.com/office/drawing/2014/main" id="{1935CABD-E319-C552-97A6-55422CE0A1EB}"/>
              </a:ext>
            </a:extLst>
          </p:cNvPr>
          <p:cNvGrpSpPr/>
          <p:nvPr/>
        </p:nvGrpSpPr>
        <p:grpSpPr>
          <a:xfrm>
            <a:off x="5725334" y="8150981"/>
            <a:ext cx="1222400" cy="1358933"/>
            <a:chOff x="5751463" y="3225625"/>
            <a:chExt cx="916800" cy="1019200"/>
          </a:xfrm>
        </p:grpSpPr>
        <p:sp>
          <p:nvSpPr>
            <p:cNvPr id="16" name="Google Shape;855;p32">
              <a:extLst>
                <a:ext uri="{FF2B5EF4-FFF2-40B4-BE49-F238E27FC236}">
                  <a16:creationId xmlns:a16="http://schemas.microsoft.com/office/drawing/2014/main" id="{E8D09830-4424-3804-5581-7FF75DE4ADC2}"/>
                </a:ext>
              </a:extLst>
            </p:cNvPr>
            <p:cNvSpPr/>
            <p:nvPr/>
          </p:nvSpPr>
          <p:spPr>
            <a:xfrm>
              <a:off x="5751463" y="3338750"/>
              <a:ext cx="814700" cy="814700"/>
            </a:xfrm>
            <a:custGeom>
              <a:avLst/>
              <a:gdLst/>
              <a:ahLst/>
              <a:cxnLst/>
              <a:rect l="l" t="t" r="r" b="b"/>
              <a:pathLst>
                <a:path w="32588" h="32588" extrusionOk="0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858;p32">
              <a:extLst>
                <a:ext uri="{FF2B5EF4-FFF2-40B4-BE49-F238E27FC236}">
                  <a16:creationId xmlns:a16="http://schemas.microsoft.com/office/drawing/2014/main" id="{A84F0B06-FC9E-E61D-93F8-1A160A9AD92A}"/>
                </a:ext>
              </a:extLst>
            </p:cNvPr>
            <p:cNvSpPr/>
            <p:nvPr/>
          </p:nvSpPr>
          <p:spPr>
            <a:xfrm>
              <a:off x="6028263" y="3225625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5216" y="1"/>
                  </a:moveTo>
                  <a:lnTo>
                    <a:pt x="5216" y="15169"/>
                  </a:lnTo>
                  <a:lnTo>
                    <a:pt x="1" y="20384"/>
                  </a:lnTo>
                  <a:lnTo>
                    <a:pt x="5216" y="25599"/>
                  </a:lnTo>
                  <a:lnTo>
                    <a:pt x="5216" y="40768"/>
                  </a:lnTo>
                  <a:cubicBezTo>
                    <a:pt x="16467" y="40768"/>
                    <a:pt x="25599" y="31636"/>
                    <a:pt x="25599" y="20384"/>
                  </a:cubicBezTo>
                  <a:cubicBezTo>
                    <a:pt x="25599" y="9121"/>
                    <a:pt x="16467" y="1"/>
                    <a:pt x="5216" y="1"/>
                  </a:cubicBezTo>
                  <a:close/>
                </a:path>
              </a:pathLst>
            </a:custGeom>
            <a:solidFill>
              <a:srgbClr val="AC3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81" name="Google Shape;835;p32">
            <a:extLst>
              <a:ext uri="{FF2B5EF4-FFF2-40B4-BE49-F238E27FC236}">
                <a16:creationId xmlns:a16="http://schemas.microsoft.com/office/drawing/2014/main" id="{D6520CA7-9BC0-0CD7-CFA4-91B3C929F122}"/>
              </a:ext>
            </a:extLst>
          </p:cNvPr>
          <p:cNvGrpSpPr/>
          <p:nvPr/>
        </p:nvGrpSpPr>
        <p:grpSpPr>
          <a:xfrm>
            <a:off x="1356206" y="9704061"/>
            <a:ext cx="1222433" cy="1358933"/>
            <a:chOff x="2475738" y="2602350"/>
            <a:chExt cx="916825" cy="1019200"/>
          </a:xfrm>
        </p:grpSpPr>
        <p:sp>
          <p:nvSpPr>
            <p:cNvPr id="782" name="Google Shape;836;p32">
              <a:extLst>
                <a:ext uri="{FF2B5EF4-FFF2-40B4-BE49-F238E27FC236}">
                  <a16:creationId xmlns:a16="http://schemas.microsoft.com/office/drawing/2014/main" id="{501E04DE-EB5D-8DF5-A167-574D7BEBE7A9}"/>
                </a:ext>
              </a:extLst>
            </p:cNvPr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839;p32">
              <a:extLst>
                <a:ext uri="{FF2B5EF4-FFF2-40B4-BE49-F238E27FC236}">
                  <a16:creationId xmlns:a16="http://schemas.microsoft.com/office/drawing/2014/main" id="{80FDB411-92A7-FA82-CD09-16B4716572FE}"/>
                </a:ext>
              </a:extLst>
            </p:cNvPr>
            <p:cNvSpPr/>
            <p:nvPr/>
          </p:nvSpPr>
          <p:spPr>
            <a:xfrm>
              <a:off x="2475738" y="2602350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20384" y="0"/>
                  </a:moveTo>
                  <a:cubicBezTo>
                    <a:pt x="9133" y="0"/>
                    <a:pt x="1" y="9120"/>
                    <a:pt x="1" y="20384"/>
                  </a:cubicBezTo>
                  <a:cubicBezTo>
                    <a:pt x="1" y="31635"/>
                    <a:pt x="9133" y="40767"/>
                    <a:pt x="20384" y="40767"/>
                  </a:cubicBezTo>
                  <a:lnTo>
                    <a:pt x="20384" y="25599"/>
                  </a:lnTo>
                  <a:lnTo>
                    <a:pt x="25599" y="20384"/>
                  </a:lnTo>
                  <a:lnTo>
                    <a:pt x="20384" y="15169"/>
                  </a:lnTo>
                  <a:lnTo>
                    <a:pt x="20384" y="0"/>
                  </a:lnTo>
                  <a:close/>
                </a:path>
              </a:pathLst>
            </a:custGeom>
            <a:solidFill>
              <a:srgbClr val="AC3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799" name="AutoShape 2" descr="Computer Icons Analytics Data analysis, symbol, text, logo ...">
            <a:extLst>
              <a:ext uri="{FF2B5EF4-FFF2-40B4-BE49-F238E27FC236}">
                <a16:creationId xmlns:a16="http://schemas.microsoft.com/office/drawing/2014/main" id="{442A6E8D-245F-2786-281C-C9288BFC9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2733" y="6182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803" name="Graphic 802" descr="Folder Search with solid fill">
            <a:extLst>
              <a:ext uri="{FF2B5EF4-FFF2-40B4-BE49-F238E27FC236}">
                <a16:creationId xmlns:a16="http://schemas.microsoft.com/office/drawing/2014/main" id="{EB09238F-A47B-9667-9CA4-070A8DB2C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5365" y="1036705"/>
            <a:ext cx="759271" cy="759271"/>
          </a:xfrm>
          <a:prstGeom prst="rect">
            <a:avLst/>
          </a:prstGeom>
        </p:spPr>
      </p:pic>
      <p:grpSp>
        <p:nvGrpSpPr>
          <p:cNvPr id="817" name="Group 816">
            <a:extLst>
              <a:ext uri="{FF2B5EF4-FFF2-40B4-BE49-F238E27FC236}">
                <a16:creationId xmlns:a16="http://schemas.microsoft.com/office/drawing/2014/main" id="{3E3101BA-1034-2FDC-0583-AEAE5F87CEC1}"/>
              </a:ext>
            </a:extLst>
          </p:cNvPr>
          <p:cNvGrpSpPr/>
          <p:nvPr/>
        </p:nvGrpSpPr>
        <p:grpSpPr>
          <a:xfrm>
            <a:off x="6235024" y="2557003"/>
            <a:ext cx="597646" cy="570617"/>
            <a:chOff x="8226686" y="2131695"/>
            <a:chExt cx="507739" cy="495933"/>
          </a:xfrm>
        </p:grpSpPr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8FD6012E-73DF-952D-E0F2-6447809FD8F9}"/>
                </a:ext>
              </a:extLst>
            </p:cNvPr>
            <p:cNvGrpSpPr/>
            <p:nvPr/>
          </p:nvGrpSpPr>
          <p:grpSpPr>
            <a:xfrm>
              <a:off x="8226686" y="2131695"/>
              <a:ext cx="507739" cy="495933"/>
              <a:chOff x="9203826" y="2245015"/>
              <a:chExt cx="934814" cy="934815"/>
            </a:xfrm>
            <a:solidFill>
              <a:schemeClr val="bg1"/>
            </a:solidFill>
          </p:grpSpPr>
          <p:pic>
            <p:nvPicPr>
              <p:cNvPr id="807" name="Graphic 806" descr="Gears with solid fill">
                <a:extLst>
                  <a:ext uri="{FF2B5EF4-FFF2-40B4-BE49-F238E27FC236}">
                    <a16:creationId xmlns:a16="http://schemas.microsoft.com/office/drawing/2014/main" id="{B34F6FF6-DF46-A75F-4DE2-D2C89C47C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88837" y="2245015"/>
                <a:ext cx="529389" cy="529389"/>
              </a:xfrm>
              <a:prstGeom prst="rect">
                <a:avLst/>
              </a:prstGeom>
            </p:spPr>
          </p:pic>
          <p:pic>
            <p:nvPicPr>
              <p:cNvPr id="809" name="Graphic 808" descr="Bar chart outline">
                <a:extLst>
                  <a:ext uri="{FF2B5EF4-FFF2-40B4-BE49-F238E27FC236}">
                    <a16:creationId xmlns:a16="http://schemas.microsoft.com/office/drawing/2014/main" id="{2943A4AF-FD0A-9749-9B21-36940971A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203826" y="2245015"/>
                <a:ext cx="934814" cy="934815"/>
              </a:xfrm>
              <a:prstGeom prst="rect">
                <a:avLst/>
              </a:prstGeom>
            </p:spPr>
          </p:pic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47761062-68D6-3002-0416-64E73F1E134C}"/>
                  </a:ext>
                </a:extLst>
              </p:cNvPr>
              <p:cNvSpPr/>
              <p:nvPr/>
            </p:nvSpPr>
            <p:spPr>
              <a:xfrm>
                <a:off x="9753599" y="2571751"/>
                <a:ext cx="84175" cy="86179"/>
              </a:xfrm>
              <a:prstGeom prst="ellipse">
                <a:avLst/>
              </a:prstGeom>
              <a:solidFill>
                <a:srgbClr val="CC3300"/>
              </a:solidFill>
              <a:ln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</p:grp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9689F4DB-445A-CB32-F2C0-EE6E51B87A21}"/>
                </a:ext>
              </a:extLst>
            </p:cNvPr>
            <p:cNvSpPr/>
            <p:nvPr/>
          </p:nvSpPr>
          <p:spPr>
            <a:xfrm>
              <a:off x="8588873" y="2196448"/>
              <a:ext cx="45719" cy="45719"/>
            </a:xfrm>
            <a:prstGeom prst="ellipse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pic>
        <p:nvPicPr>
          <p:cNvPr id="816" name="Graphic 815" descr="Cursor with solid fill">
            <a:extLst>
              <a:ext uri="{FF2B5EF4-FFF2-40B4-BE49-F238E27FC236}">
                <a16:creationId xmlns:a16="http://schemas.microsoft.com/office/drawing/2014/main" id="{080CEEE4-27B2-3547-B549-0A82CCED7D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42266" y="4010654"/>
            <a:ext cx="664744" cy="664744"/>
          </a:xfrm>
          <a:prstGeom prst="rect">
            <a:avLst/>
          </a:prstGeom>
        </p:spPr>
      </p:pic>
      <p:pic>
        <p:nvPicPr>
          <p:cNvPr id="819" name="Graphic 818" descr="Building Brick Wall with solid fill">
            <a:extLst>
              <a:ext uri="{FF2B5EF4-FFF2-40B4-BE49-F238E27FC236}">
                <a16:creationId xmlns:a16="http://schemas.microsoft.com/office/drawing/2014/main" id="{FAF94DDD-438A-9B2B-86EB-FB53D4BC8D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35024" y="5518218"/>
            <a:ext cx="572861" cy="572861"/>
          </a:xfrm>
          <a:prstGeom prst="rect">
            <a:avLst/>
          </a:prstGeom>
        </p:spPr>
      </p:pic>
      <p:grpSp>
        <p:nvGrpSpPr>
          <p:cNvPr id="867" name="Group 866">
            <a:extLst>
              <a:ext uri="{FF2B5EF4-FFF2-40B4-BE49-F238E27FC236}">
                <a16:creationId xmlns:a16="http://schemas.microsoft.com/office/drawing/2014/main" id="{02751EA3-6AE5-D978-80C0-6E6A41B5EA59}"/>
              </a:ext>
            </a:extLst>
          </p:cNvPr>
          <p:cNvGrpSpPr/>
          <p:nvPr/>
        </p:nvGrpSpPr>
        <p:grpSpPr>
          <a:xfrm>
            <a:off x="1417453" y="7115584"/>
            <a:ext cx="553172" cy="495897"/>
            <a:chOff x="9384687" y="6506100"/>
            <a:chExt cx="1003996" cy="914400"/>
          </a:xfrm>
          <a:solidFill>
            <a:schemeClr val="bg1"/>
          </a:solidFill>
        </p:grpSpPr>
        <p:pic>
          <p:nvPicPr>
            <p:cNvPr id="864" name="Graphic 863" descr="Statistics with solid fill">
              <a:extLst>
                <a:ext uri="{FF2B5EF4-FFF2-40B4-BE49-F238E27FC236}">
                  <a16:creationId xmlns:a16="http://schemas.microsoft.com/office/drawing/2014/main" id="{817547D4-EBE9-D08F-0531-FF412B24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384687" y="6506100"/>
              <a:ext cx="914400" cy="914400"/>
            </a:xfrm>
            <a:prstGeom prst="rect">
              <a:avLst/>
            </a:prstGeom>
          </p:spPr>
        </p:pic>
        <p:pic>
          <p:nvPicPr>
            <p:cNvPr id="866" name="Graphic 865" descr="Question Mark with solid fill">
              <a:extLst>
                <a:ext uri="{FF2B5EF4-FFF2-40B4-BE49-F238E27FC236}">
                  <a16:creationId xmlns:a16="http://schemas.microsoft.com/office/drawing/2014/main" id="{84C5A893-36C1-961F-7BE8-127DCDB6A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084676" y="6506100"/>
              <a:ext cx="304007" cy="304007"/>
            </a:xfrm>
            <a:prstGeom prst="rect">
              <a:avLst/>
            </a:prstGeom>
          </p:spPr>
        </p:pic>
      </p:grpSp>
      <p:pic>
        <p:nvPicPr>
          <p:cNvPr id="869" name="Graphic 868" descr="Badge Tick1 with solid fill">
            <a:extLst>
              <a:ext uri="{FF2B5EF4-FFF2-40B4-BE49-F238E27FC236}">
                <a16:creationId xmlns:a16="http://schemas.microsoft.com/office/drawing/2014/main" id="{486D4B9A-F1E9-5436-7804-8F645913A4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20711" y="8555652"/>
            <a:ext cx="531587" cy="531587"/>
          </a:xfrm>
          <a:prstGeom prst="rect">
            <a:avLst/>
          </a:prstGeom>
        </p:spPr>
      </p:pic>
      <p:pic>
        <p:nvPicPr>
          <p:cNvPr id="871" name="Graphic 870" descr="Download with solid fill">
            <a:extLst>
              <a:ext uri="{FF2B5EF4-FFF2-40B4-BE49-F238E27FC236}">
                <a16:creationId xmlns:a16="http://schemas.microsoft.com/office/drawing/2014/main" id="{CA0E83D9-2010-3186-510D-B776B501CAA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92339" y="10115172"/>
            <a:ext cx="536710" cy="536710"/>
          </a:xfrm>
          <a:prstGeom prst="rect">
            <a:avLst/>
          </a:prstGeom>
        </p:spPr>
      </p:pic>
      <p:sp>
        <p:nvSpPr>
          <p:cNvPr id="872" name="Arrow: Down 871">
            <a:extLst>
              <a:ext uri="{FF2B5EF4-FFF2-40B4-BE49-F238E27FC236}">
                <a16:creationId xmlns:a16="http://schemas.microsoft.com/office/drawing/2014/main" id="{8C716843-FD62-78A8-E440-994ACAF46306}"/>
              </a:ext>
            </a:extLst>
          </p:cNvPr>
          <p:cNvSpPr/>
          <p:nvPr/>
        </p:nvSpPr>
        <p:spPr>
          <a:xfrm>
            <a:off x="3673160" y="1721329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73" name="Arrow: Down 872">
            <a:extLst>
              <a:ext uri="{FF2B5EF4-FFF2-40B4-BE49-F238E27FC236}">
                <a16:creationId xmlns:a16="http://schemas.microsoft.com/office/drawing/2014/main" id="{F5CA6EF0-4E90-C1AC-A847-BAF90DE3DC3C}"/>
              </a:ext>
            </a:extLst>
          </p:cNvPr>
          <p:cNvSpPr/>
          <p:nvPr/>
        </p:nvSpPr>
        <p:spPr>
          <a:xfrm>
            <a:off x="3679656" y="3195742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74" name="Arrow: Down 873">
            <a:extLst>
              <a:ext uri="{FF2B5EF4-FFF2-40B4-BE49-F238E27FC236}">
                <a16:creationId xmlns:a16="http://schemas.microsoft.com/office/drawing/2014/main" id="{69355D90-570F-ED7D-3190-F1E0EF7CAEBD}"/>
              </a:ext>
            </a:extLst>
          </p:cNvPr>
          <p:cNvSpPr/>
          <p:nvPr/>
        </p:nvSpPr>
        <p:spPr>
          <a:xfrm>
            <a:off x="3673160" y="6137352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75" name="Arrow: Down 874">
            <a:extLst>
              <a:ext uri="{FF2B5EF4-FFF2-40B4-BE49-F238E27FC236}">
                <a16:creationId xmlns:a16="http://schemas.microsoft.com/office/drawing/2014/main" id="{56ABAB54-D305-00B5-CCE1-613E0EFC4900}"/>
              </a:ext>
            </a:extLst>
          </p:cNvPr>
          <p:cNvSpPr/>
          <p:nvPr/>
        </p:nvSpPr>
        <p:spPr>
          <a:xfrm>
            <a:off x="3675156" y="4671941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876" name="Arrow: Down 875">
            <a:extLst>
              <a:ext uri="{FF2B5EF4-FFF2-40B4-BE49-F238E27FC236}">
                <a16:creationId xmlns:a16="http://schemas.microsoft.com/office/drawing/2014/main" id="{4BF01AFA-C43E-AA8A-C26E-9C8C4EF60DA0}"/>
              </a:ext>
            </a:extLst>
          </p:cNvPr>
          <p:cNvSpPr/>
          <p:nvPr/>
        </p:nvSpPr>
        <p:spPr>
          <a:xfrm>
            <a:off x="3679656" y="7652272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77" name="Arrow: Down 876">
            <a:extLst>
              <a:ext uri="{FF2B5EF4-FFF2-40B4-BE49-F238E27FC236}">
                <a16:creationId xmlns:a16="http://schemas.microsoft.com/office/drawing/2014/main" id="{7727D0D4-BED3-264A-7EE1-FC0CFA7B1685}"/>
              </a:ext>
            </a:extLst>
          </p:cNvPr>
          <p:cNvSpPr/>
          <p:nvPr/>
        </p:nvSpPr>
        <p:spPr>
          <a:xfrm>
            <a:off x="3673160" y="9181211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86" name="Arrow: Bent-Up 885">
            <a:extLst>
              <a:ext uri="{FF2B5EF4-FFF2-40B4-BE49-F238E27FC236}">
                <a16:creationId xmlns:a16="http://schemas.microsoft.com/office/drawing/2014/main" id="{11F513C1-1687-7C66-30D7-828B78A0FD27}"/>
              </a:ext>
            </a:extLst>
          </p:cNvPr>
          <p:cNvSpPr/>
          <p:nvPr/>
        </p:nvSpPr>
        <p:spPr>
          <a:xfrm rot="16200000">
            <a:off x="5858568" y="6777836"/>
            <a:ext cx="3304952" cy="1003434"/>
          </a:xfrm>
          <a:prstGeom prst="bentUpArrow">
            <a:avLst>
              <a:gd name="adj1" fmla="val 25000"/>
              <a:gd name="adj2" fmla="val 21808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C66F1205-29D8-59F6-E26D-3DD7F2A9C0DD}"/>
              </a:ext>
            </a:extLst>
          </p:cNvPr>
          <p:cNvSpPr/>
          <p:nvPr/>
        </p:nvSpPr>
        <p:spPr>
          <a:xfrm rot="16200000">
            <a:off x="7400461" y="8319729"/>
            <a:ext cx="221167" cy="10034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93" name="Google Shape;821;p32">
            <a:extLst>
              <a:ext uri="{FF2B5EF4-FFF2-40B4-BE49-F238E27FC236}">
                <a16:creationId xmlns:a16="http://schemas.microsoft.com/office/drawing/2014/main" id="{6B7A364C-68E5-B4C2-65FD-80C3A131DA2E}"/>
              </a:ext>
            </a:extLst>
          </p:cNvPr>
          <p:cNvSpPr/>
          <p:nvPr/>
        </p:nvSpPr>
        <p:spPr>
          <a:xfrm>
            <a:off x="7076050" y="6834753"/>
            <a:ext cx="4230300" cy="89140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update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4" name="Google Shape;854;p32">
            <a:extLst>
              <a:ext uri="{FF2B5EF4-FFF2-40B4-BE49-F238E27FC236}">
                <a16:creationId xmlns:a16="http://schemas.microsoft.com/office/drawing/2014/main" id="{C7DE693F-2BA2-08F6-A1B7-11805E488BCA}"/>
              </a:ext>
            </a:extLst>
          </p:cNvPr>
          <p:cNvGrpSpPr/>
          <p:nvPr/>
        </p:nvGrpSpPr>
        <p:grpSpPr>
          <a:xfrm>
            <a:off x="10763000" y="6601721"/>
            <a:ext cx="1222400" cy="1358933"/>
            <a:chOff x="5751463" y="3225625"/>
            <a:chExt cx="916800" cy="1019200"/>
          </a:xfrm>
          <a:solidFill>
            <a:srgbClr val="CC3300"/>
          </a:solidFill>
        </p:grpSpPr>
        <p:sp>
          <p:nvSpPr>
            <p:cNvPr id="895" name="Google Shape;855;p32">
              <a:extLst>
                <a:ext uri="{FF2B5EF4-FFF2-40B4-BE49-F238E27FC236}">
                  <a16:creationId xmlns:a16="http://schemas.microsoft.com/office/drawing/2014/main" id="{EB5E156A-A96F-9DC3-E965-06C0D8F80F5A}"/>
                </a:ext>
              </a:extLst>
            </p:cNvPr>
            <p:cNvSpPr/>
            <p:nvPr/>
          </p:nvSpPr>
          <p:spPr>
            <a:xfrm>
              <a:off x="5751463" y="3338750"/>
              <a:ext cx="814700" cy="814700"/>
            </a:xfrm>
            <a:custGeom>
              <a:avLst/>
              <a:gdLst/>
              <a:ahLst/>
              <a:cxnLst/>
              <a:rect l="l" t="t" r="r" b="b"/>
              <a:pathLst>
                <a:path w="32588" h="32588" extrusionOk="0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96" name="Google Shape;858;p32">
              <a:extLst>
                <a:ext uri="{FF2B5EF4-FFF2-40B4-BE49-F238E27FC236}">
                  <a16:creationId xmlns:a16="http://schemas.microsoft.com/office/drawing/2014/main" id="{CB8DC781-4A32-C733-8889-52DE84CE55E9}"/>
                </a:ext>
              </a:extLst>
            </p:cNvPr>
            <p:cNvSpPr/>
            <p:nvPr/>
          </p:nvSpPr>
          <p:spPr>
            <a:xfrm>
              <a:off x="6028263" y="3225625"/>
              <a:ext cx="640000" cy="1019200"/>
            </a:xfrm>
            <a:custGeom>
              <a:avLst/>
              <a:gdLst/>
              <a:ahLst/>
              <a:cxnLst/>
              <a:rect l="l" t="t" r="r" b="b"/>
              <a:pathLst>
                <a:path w="25600" h="40768" extrusionOk="0">
                  <a:moveTo>
                    <a:pt x="5216" y="1"/>
                  </a:moveTo>
                  <a:lnTo>
                    <a:pt x="5216" y="15169"/>
                  </a:lnTo>
                  <a:lnTo>
                    <a:pt x="1" y="20384"/>
                  </a:lnTo>
                  <a:lnTo>
                    <a:pt x="5216" y="25599"/>
                  </a:lnTo>
                  <a:lnTo>
                    <a:pt x="5216" y="40768"/>
                  </a:lnTo>
                  <a:cubicBezTo>
                    <a:pt x="16467" y="40768"/>
                    <a:pt x="25599" y="31636"/>
                    <a:pt x="25599" y="20384"/>
                  </a:cubicBezTo>
                  <a:cubicBezTo>
                    <a:pt x="25599" y="9121"/>
                    <a:pt x="16467" y="1"/>
                    <a:pt x="5216" y="1"/>
                  </a:cubicBezTo>
                  <a:close/>
                </a:path>
              </a:pathLst>
            </a:custGeom>
            <a:solidFill>
              <a:srgbClr val="AC3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899" name="Graphic 898" descr="Repeat with solid fill">
            <a:extLst>
              <a:ext uri="{FF2B5EF4-FFF2-40B4-BE49-F238E27FC236}">
                <a16:creationId xmlns:a16="http://schemas.microsoft.com/office/drawing/2014/main" id="{FD9AD87B-ECBE-9311-4EC9-51CC255A89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321757" y="6954323"/>
            <a:ext cx="614177" cy="614177"/>
          </a:xfrm>
          <a:prstGeom prst="rect">
            <a:avLst/>
          </a:prstGeom>
        </p:spPr>
      </p:pic>
      <p:sp>
        <p:nvSpPr>
          <p:cNvPr id="900" name="Google Shape;822;p32">
            <a:extLst>
              <a:ext uri="{FF2B5EF4-FFF2-40B4-BE49-F238E27FC236}">
                <a16:creationId xmlns:a16="http://schemas.microsoft.com/office/drawing/2014/main" id="{AA493CBD-217F-4816-DADD-98EF78E7FFDA}"/>
              </a:ext>
            </a:extLst>
          </p:cNvPr>
          <p:cNvSpPr/>
          <p:nvPr/>
        </p:nvSpPr>
        <p:spPr>
          <a:xfrm>
            <a:off x="8938727" y="-1"/>
            <a:ext cx="3253273" cy="1358933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General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822;p32">
            <a:extLst>
              <a:ext uri="{FF2B5EF4-FFF2-40B4-BE49-F238E27FC236}">
                <a16:creationId xmlns:a16="http://schemas.microsoft.com/office/drawing/2014/main" id="{DB0B5627-3CCF-47C3-2559-4F8686BC224D}"/>
              </a:ext>
            </a:extLst>
          </p:cNvPr>
          <p:cNvSpPr/>
          <p:nvPr/>
        </p:nvSpPr>
        <p:spPr>
          <a:xfrm>
            <a:off x="5395876" y="357756"/>
            <a:ext cx="2916851" cy="1086265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Mode: Active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5160F38-FFED-8CF0-CB28-781AD380EBA8}"/>
              </a:ext>
            </a:extLst>
          </p:cNvPr>
          <p:cNvCxnSpPr/>
          <p:nvPr/>
        </p:nvCxnSpPr>
        <p:spPr>
          <a:xfrm flipH="1" flipV="1">
            <a:off x="6320711" y="4475747"/>
            <a:ext cx="1692050" cy="115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2;p32">
            <a:extLst>
              <a:ext uri="{FF2B5EF4-FFF2-40B4-BE49-F238E27FC236}">
                <a16:creationId xmlns:a16="http://schemas.microsoft.com/office/drawing/2014/main" id="{027F3D31-0715-C12A-8CA9-3AD83A9B7188}"/>
              </a:ext>
            </a:extLst>
          </p:cNvPr>
          <p:cNvSpPr/>
          <p:nvPr/>
        </p:nvSpPr>
        <p:spPr>
          <a:xfrm>
            <a:off x="7301753" y="-1"/>
            <a:ext cx="4890248" cy="1195539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22;p32">
            <a:extLst>
              <a:ext uri="{FF2B5EF4-FFF2-40B4-BE49-F238E27FC236}">
                <a16:creationId xmlns:a16="http://schemas.microsoft.com/office/drawing/2014/main" id="{CBB172C8-A2C7-71C7-3830-37000A6F03CC}"/>
              </a:ext>
            </a:extLst>
          </p:cNvPr>
          <p:cNvSpPr/>
          <p:nvPr/>
        </p:nvSpPr>
        <p:spPr>
          <a:xfrm>
            <a:off x="1538715" y="2744728"/>
            <a:ext cx="4740166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reading and loading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822;p32">
            <a:extLst>
              <a:ext uri="{FF2B5EF4-FFF2-40B4-BE49-F238E27FC236}">
                <a16:creationId xmlns:a16="http://schemas.microsoft.com/office/drawing/2014/main" id="{E1331253-35E4-0019-7362-BF09FC360BD2}"/>
              </a:ext>
            </a:extLst>
          </p:cNvPr>
          <p:cNvSpPr/>
          <p:nvPr/>
        </p:nvSpPr>
        <p:spPr>
          <a:xfrm>
            <a:off x="5186870" y="3652510"/>
            <a:ext cx="2908369" cy="679212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Temperature data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822;p32">
            <a:extLst>
              <a:ext uri="{FF2B5EF4-FFF2-40B4-BE49-F238E27FC236}">
                <a16:creationId xmlns:a16="http://schemas.microsoft.com/office/drawing/2014/main" id="{FE151EE7-B1C5-B8DD-B842-08D15AFE5C16}"/>
              </a:ext>
            </a:extLst>
          </p:cNvPr>
          <p:cNvSpPr/>
          <p:nvPr/>
        </p:nvSpPr>
        <p:spPr>
          <a:xfrm>
            <a:off x="5186870" y="4407211"/>
            <a:ext cx="2908369" cy="679212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Thermal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C98864C-38FE-6C77-396C-97E056C61695}"/>
              </a:ext>
            </a:extLst>
          </p:cNvPr>
          <p:cNvSpPr/>
          <p:nvPr/>
        </p:nvSpPr>
        <p:spPr>
          <a:xfrm rot="16200000">
            <a:off x="8139233" y="3565661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C737D8B-7E3D-9AF4-6A56-C33CBC70452B}"/>
              </a:ext>
            </a:extLst>
          </p:cNvPr>
          <p:cNvSpPr/>
          <p:nvPr/>
        </p:nvSpPr>
        <p:spPr>
          <a:xfrm rot="16200000">
            <a:off x="8139232" y="4353419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20" name="Google Shape;822;p32">
            <a:extLst>
              <a:ext uri="{FF2B5EF4-FFF2-40B4-BE49-F238E27FC236}">
                <a16:creationId xmlns:a16="http://schemas.microsoft.com/office/drawing/2014/main" id="{0162EEBF-F45D-08A0-1B6E-AF160A537852}"/>
              </a:ext>
            </a:extLst>
          </p:cNvPr>
          <p:cNvSpPr/>
          <p:nvPr/>
        </p:nvSpPr>
        <p:spPr>
          <a:xfrm>
            <a:off x="8872236" y="3601553"/>
            <a:ext cx="3088987" cy="679212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Sensor placement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822;p32">
            <a:extLst>
              <a:ext uri="{FF2B5EF4-FFF2-40B4-BE49-F238E27FC236}">
                <a16:creationId xmlns:a16="http://schemas.microsoft.com/office/drawing/2014/main" id="{1A7F88BA-B592-06E6-781C-0BECA0FA1A6F}"/>
              </a:ext>
            </a:extLst>
          </p:cNvPr>
          <p:cNvSpPr/>
          <p:nvPr/>
        </p:nvSpPr>
        <p:spPr>
          <a:xfrm>
            <a:off x="8872236" y="4423739"/>
            <a:ext cx="3088987" cy="679212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Measurement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cycle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822;p32">
            <a:extLst>
              <a:ext uri="{FF2B5EF4-FFF2-40B4-BE49-F238E27FC236}">
                <a16:creationId xmlns:a16="http://schemas.microsoft.com/office/drawing/2014/main" id="{217A0877-06A0-D56F-B535-B8BAAD53041E}"/>
              </a:ext>
            </a:extLst>
          </p:cNvPr>
          <p:cNvSpPr/>
          <p:nvPr/>
        </p:nvSpPr>
        <p:spPr>
          <a:xfrm>
            <a:off x="8848354" y="7038024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822;p32">
            <a:extLst>
              <a:ext uri="{FF2B5EF4-FFF2-40B4-BE49-F238E27FC236}">
                <a16:creationId xmlns:a16="http://schemas.microsoft.com/office/drawing/2014/main" id="{1031A750-28A1-A5D3-A1F6-2A1941DB42CA}"/>
              </a:ext>
            </a:extLst>
          </p:cNvPr>
          <p:cNvSpPr/>
          <p:nvPr/>
        </p:nvSpPr>
        <p:spPr>
          <a:xfrm>
            <a:off x="8848354" y="7954363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Sampling times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47900F1-BFFE-2EEC-1192-E04D5E0DBF98}"/>
              </a:ext>
            </a:extLst>
          </p:cNvPr>
          <p:cNvSpPr/>
          <p:nvPr/>
        </p:nvSpPr>
        <p:spPr>
          <a:xfrm rot="5400000">
            <a:off x="10053240" y="4727387"/>
            <a:ext cx="679213" cy="3088989"/>
          </a:xfrm>
          <a:prstGeom prst="rightBrace">
            <a:avLst>
              <a:gd name="adj1" fmla="val 57288"/>
              <a:gd name="adj2" fmla="val 51324"/>
            </a:avLst>
          </a:prstGeom>
          <a:ln w="1143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0" name="Google Shape;822;p32">
            <a:extLst>
              <a:ext uri="{FF2B5EF4-FFF2-40B4-BE49-F238E27FC236}">
                <a16:creationId xmlns:a16="http://schemas.microsoft.com/office/drawing/2014/main" id="{F522435E-0822-82BE-D1CE-763B45E3A6A2}"/>
              </a:ext>
            </a:extLst>
          </p:cNvPr>
          <p:cNvSpPr/>
          <p:nvPr/>
        </p:nvSpPr>
        <p:spPr>
          <a:xfrm>
            <a:off x="435818" y="3731262"/>
            <a:ext cx="2908369" cy="679212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822;p32">
            <a:extLst>
              <a:ext uri="{FF2B5EF4-FFF2-40B4-BE49-F238E27FC236}">
                <a16:creationId xmlns:a16="http://schemas.microsoft.com/office/drawing/2014/main" id="{6614B32B-AC12-3C35-0E4E-75653E4F769C}"/>
              </a:ext>
            </a:extLst>
          </p:cNvPr>
          <p:cNvSpPr/>
          <p:nvPr/>
        </p:nvSpPr>
        <p:spPr>
          <a:xfrm>
            <a:off x="435279" y="4485795"/>
            <a:ext cx="2908369" cy="679212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Active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C2FEEE7-F9F1-82DE-FA38-EFF4A6599593}"/>
              </a:ext>
            </a:extLst>
          </p:cNvPr>
          <p:cNvSpPr/>
          <p:nvPr/>
        </p:nvSpPr>
        <p:spPr>
          <a:xfrm>
            <a:off x="1538715" y="5130146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BA1D23-B757-3BE1-2C99-406851D66E72}"/>
              </a:ext>
            </a:extLst>
          </p:cNvPr>
          <p:cNvSpPr/>
          <p:nvPr/>
        </p:nvSpPr>
        <p:spPr>
          <a:xfrm>
            <a:off x="4483261" y="4062300"/>
            <a:ext cx="646154" cy="188388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B3CE0-364C-1217-2DFE-3664E7272F33}"/>
              </a:ext>
            </a:extLst>
          </p:cNvPr>
          <p:cNvSpPr/>
          <p:nvPr/>
        </p:nvSpPr>
        <p:spPr>
          <a:xfrm rot="16200000">
            <a:off x="3983280" y="3294303"/>
            <a:ext cx="305179" cy="16677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Google Shape;822;p32">
            <a:extLst>
              <a:ext uri="{FF2B5EF4-FFF2-40B4-BE49-F238E27FC236}">
                <a16:creationId xmlns:a16="http://schemas.microsoft.com/office/drawing/2014/main" id="{D7CB6D6E-6301-DEE8-F26D-44FFC8C90BF9}"/>
              </a:ext>
            </a:extLst>
          </p:cNvPr>
          <p:cNvSpPr/>
          <p:nvPr/>
        </p:nvSpPr>
        <p:spPr>
          <a:xfrm>
            <a:off x="435279" y="5956682"/>
            <a:ext cx="2908369" cy="1580388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 temperature and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thermal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input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9578C98-558E-F9D6-092B-6A4838441F5B}"/>
              </a:ext>
            </a:extLst>
          </p:cNvPr>
          <p:cNvSpPr/>
          <p:nvPr/>
        </p:nvSpPr>
        <p:spPr>
          <a:xfrm rot="5400000">
            <a:off x="3089993" y="5134430"/>
            <a:ext cx="679213" cy="5988644"/>
          </a:xfrm>
          <a:prstGeom prst="rightBrace">
            <a:avLst>
              <a:gd name="adj1" fmla="val 57288"/>
              <a:gd name="adj2" fmla="val 51324"/>
            </a:avLst>
          </a:prstGeom>
          <a:ln w="1143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Google Shape;822;p32">
            <a:extLst>
              <a:ext uri="{FF2B5EF4-FFF2-40B4-BE49-F238E27FC236}">
                <a16:creationId xmlns:a16="http://schemas.microsoft.com/office/drawing/2014/main" id="{AA688D30-8371-07C0-7A06-A4A835AA9AD6}"/>
              </a:ext>
            </a:extLst>
          </p:cNvPr>
          <p:cNvSpPr/>
          <p:nvPr/>
        </p:nvSpPr>
        <p:spPr>
          <a:xfrm>
            <a:off x="1889463" y="8633576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selection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22;p32">
            <a:extLst>
              <a:ext uri="{FF2B5EF4-FFF2-40B4-BE49-F238E27FC236}">
                <a16:creationId xmlns:a16="http://schemas.microsoft.com/office/drawing/2014/main" id="{1F3DDA6E-7819-04F6-901E-C4A025E3B396}"/>
              </a:ext>
            </a:extLst>
          </p:cNvPr>
          <p:cNvSpPr/>
          <p:nvPr/>
        </p:nvSpPr>
        <p:spPr>
          <a:xfrm>
            <a:off x="3515554" y="5946182"/>
            <a:ext cx="2908369" cy="819853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Complete data set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822;p32">
            <a:extLst>
              <a:ext uri="{FF2B5EF4-FFF2-40B4-BE49-F238E27FC236}">
                <a16:creationId xmlns:a16="http://schemas.microsoft.com/office/drawing/2014/main" id="{E7A7D8FD-A60E-96C0-513B-3CFC57FCF580}"/>
              </a:ext>
            </a:extLst>
          </p:cNvPr>
          <p:cNvSpPr/>
          <p:nvPr/>
        </p:nvSpPr>
        <p:spPr>
          <a:xfrm>
            <a:off x="9405257" y="3075600"/>
            <a:ext cx="2555965" cy="576910"/>
          </a:xfrm>
          <a:prstGeom prst="roundRect">
            <a:avLst/>
          </a:prstGeom>
          <a:solidFill>
            <a:srgbClr val="9933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FEM </a:t>
            </a:r>
            <a:r>
              <a:rPr lang="it-CH" sz="1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simulations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822;p32">
            <a:extLst>
              <a:ext uri="{FF2B5EF4-FFF2-40B4-BE49-F238E27FC236}">
                <a16:creationId xmlns:a16="http://schemas.microsoft.com/office/drawing/2014/main" id="{73607465-7C74-EBB9-D905-D0FC082E02A5}"/>
              </a:ext>
            </a:extLst>
          </p:cNvPr>
          <p:cNvSpPr/>
          <p:nvPr/>
        </p:nvSpPr>
        <p:spPr>
          <a:xfrm>
            <a:off x="9405257" y="5081175"/>
            <a:ext cx="2555965" cy="561326"/>
          </a:xfrm>
          <a:prstGeom prst="roundRect">
            <a:avLst/>
          </a:prstGeom>
          <a:solidFill>
            <a:srgbClr val="9933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1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it-CH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more </a:t>
            </a:r>
            <a:r>
              <a:rPr lang="it-CH" sz="1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directions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822;p32">
            <a:extLst>
              <a:ext uri="{FF2B5EF4-FFF2-40B4-BE49-F238E27FC236}">
                <a16:creationId xmlns:a16="http://schemas.microsoft.com/office/drawing/2014/main" id="{13A25535-F0F7-077C-9A79-F9DF6DB2A25B}"/>
              </a:ext>
            </a:extLst>
          </p:cNvPr>
          <p:cNvSpPr/>
          <p:nvPr/>
        </p:nvSpPr>
        <p:spPr>
          <a:xfrm>
            <a:off x="8848352" y="8870702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direction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raphic 25" descr="Folder Search with solid fill">
            <a:extLst>
              <a:ext uri="{FF2B5EF4-FFF2-40B4-BE49-F238E27FC236}">
                <a16:creationId xmlns:a16="http://schemas.microsoft.com/office/drawing/2014/main" id="{769B8F72-25D1-027D-0223-B2C13F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5968" y="119169"/>
            <a:ext cx="759271" cy="759271"/>
          </a:xfrm>
          <a:prstGeom prst="rect">
            <a:avLst/>
          </a:prstGeom>
        </p:spPr>
      </p:pic>
      <p:pic>
        <p:nvPicPr>
          <p:cNvPr id="32" name="Graphic 31" descr="Folder Search with solid fill">
            <a:extLst>
              <a:ext uri="{FF2B5EF4-FFF2-40B4-BE49-F238E27FC236}">
                <a16:creationId xmlns:a16="http://schemas.microsoft.com/office/drawing/2014/main" id="{93CBD639-E7AD-4130-C07A-D65DD2529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9463" y="2906189"/>
            <a:ext cx="759271" cy="759271"/>
          </a:xfrm>
          <a:prstGeom prst="rect">
            <a:avLst/>
          </a:prstGeom>
        </p:spPr>
      </p:pic>
      <p:sp>
        <p:nvSpPr>
          <p:cNvPr id="33" name="Google Shape;822;p32">
            <a:extLst>
              <a:ext uri="{FF2B5EF4-FFF2-40B4-BE49-F238E27FC236}">
                <a16:creationId xmlns:a16="http://schemas.microsoft.com/office/drawing/2014/main" id="{C127820E-47A5-8B49-976E-5D4F8F67EFD4}"/>
              </a:ext>
            </a:extLst>
          </p:cNvPr>
          <p:cNvSpPr/>
          <p:nvPr/>
        </p:nvSpPr>
        <p:spPr>
          <a:xfrm>
            <a:off x="8848351" y="9770076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Reference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-point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047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2;p32">
            <a:extLst>
              <a:ext uri="{FF2B5EF4-FFF2-40B4-BE49-F238E27FC236}">
                <a16:creationId xmlns:a16="http://schemas.microsoft.com/office/drawing/2014/main" id="{027F3D31-0715-C12A-8CA9-3AD83A9B7188}"/>
              </a:ext>
            </a:extLst>
          </p:cNvPr>
          <p:cNvSpPr/>
          <p:nvPr/>
        </p:nvSpPr>
        <p:spPr>
          <a:xfrm>
            <a:off x="7301753" y="-1"/>
            <a:ext cx="4890248" cy="1195539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22;p32">
            <a:extLst>
              <a:ext uri="{FF2B5EF4-FFF2-40B4-BE49-F238E27FC236}">
                <a16:creationId xmlns:a16="http://schemas.microsoft.com/office/drawing/2014/main" id="{CBB172C8-A2C7-71C7-3830-37000A6F03CC}"/>
              </a:ext>
            </a:extLst>
          </p:cNvPr>
          <p:cNvSpPr/>
          <p:nvPr/>
        </p:nvSpPr>
        <p:spPr>
          <a:xfrm>
            <a:off x="1528111" y="2627426"/>
            <a:ext cx="4740166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969C12-B117-8E8A-D28A-B220ACAB97EB}"/>
              </a:ext>
            </a:extLst>
          </p:cNvPr>
          <p:cNvGrpSpPr/>
          <p:nvPr/>
        </p:nvGrpSpPr>
        <p:grpSpPr>
          <a:xfrm>
            <a:off x="7497593" y="290987"/>
            <a:ext cx="597646" cy="570617"/>
            <a:chOff x="8226686" y="2131695"/>
            <a:chExt cx="507739" cy="4959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7D09B4-3928-D136-5B65-A204AFE09218}"/>
                </a:ext>
              </a:extLst>
            </p:cNvPr>
            <p:cNvGrpSpPr/>
            <p:nvPr/>
          </p:nvGrpSpPr>
          <p:grpSpPr>
            <a:xfrm>
              <a:off x="8226686" y="2131695"/>
              <a:ext cx="507739" cy="495933"/>
              <a:chOff x="9203826" y="2245015"/>
              <a:chExt cx="934814" cy="934815"/>
            </a:xfrm>
            <a:solidFill>
              <a:schemeClr val="bg1"/>
            </a:solidFill>
          </p:grpSpPr>
          <p:pic>
            <p:nvPicPr>
              <p:cNvPr id="11" name="Graphic 10" descr="Gears with solid fill">
                <a:extLst>
                  <a:ext uri="{FF2B5EF4-FFF2-40B4-BE49-F238E27FC236}">
                    <a16:creationId xmlns:a16="http://schemas.microsoft.com/office/drawing/2014/main" id="{4353E9D5-20CD-C1A6-CDDD-1DF617AB7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588837" y="2245015"/>
                <a:ext cx="529389" cy="529389"/>
              </a:xfrm>
              <a:prstGeom prst="rect">
                <a:avLst/>
              </a:prstGeom>
            </p:spPr>
          </p:pic>
          <p:pic>
            <p:nvPicPr>
              <p:cNvPr id="23" name="Graphic 22" descr="Bar chart outline">
                <a:extLst>
                  <a:ext uri="{FF2B5EF4-FFF2-40B4-BE49-F238E27FC236}">
                    <a16:creationId xmlns:a16="http://schemas.microsoft.com/office/drawing/2014/main" id="{CE61C6D0-1407-8BF6-E914-1D24D3A41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3826" y="2245015"/>
                <a:ext cx="934814" cy="934815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60672A3-0C54-E3F1-C3CD-DAF2D8D249F1}"/>
                  </a:ext>
                </a:extLst>
              </p:cNvPr>
              <p:cNvSpPr/>
              <p:nvPr/>
            </p:nvSpPr>
            <p:spPr>
              <a:xfrm>
                <a:off x="9753599" y="2571751"/>
                <a:ext cx="84175" cy="86179"/>
              </a:xfrm>
              <a:prstGeom prst="ellipse">
                <a:avLst/>
              </a:prstGeom>
              <a:solidFill>
                <a:srgbClr val="AFABAB"/>
              </a:solidFill>
              <a:ln>
                <a:solidFill>
                  <a:srgbClr val="AFAB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AABE66-07A3-FCA6-B57C-5D5A4C0854C7}"/>
                </a:ext>
              </a:extLst>
            </p:cNvPr>
            <p:cNvSpPr/>
            <p:nvPr/>
          </p:nvSpPr>
          <p:spPr>
            <a:xfrm>
              <a:off x="8588873" y="2196448"/>
              <a:ext cx="45719" cy="45719"/>
            </a:xfrm>
            <a:prstGeom prst="ellipse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sp>
        <p:nvSpPr>
          <p:cNvPr id="32" name="Google Shape;822;p32">
            <a:extLst>
              <a:ext uri="{FF2B5EF4-FFF2-40B4-BE49-F238E27FC236}">
                <a16:creationId xmlns:a16="http://schemas.microsoft.com/office/drawing/2014/main" id="{3EC05856-EE3E-C62E-8F87-62B0951BF356}"/>
              </a:ext>
            </a:extLst>
          </p:cNvPr>
          <p:cNvSpPr/>
          <p:nvPr/>
        </p:nvSpPr>
        <p:spPr>
          <a:xfrm>
            <a:off x="8871942" y="3494165"/>
            <a:ext cx="3231056" cy="1195538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sampling rates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data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822;p32">
            <a:extLst>
              <a:ext uri="{FF2B5EF4-FFF2-40B4-BE49-F238E27FC236}">
                <a16:creationId xmlns:a16="http://schemas.microsoft.com/office/drawing/2014/main" id="{3F83A481-51C2-3253-39BD-920952D2689F}"/>
              </a:ext>
            </a:extLst>
          </p:cNvPr>
          <p:cNvSpPr/>
          <p:nvPr/>
        </p:nvSpPr>
        <p:spPr>
          <a:xfrm>
            <a:off x="4518164" y="3676326"/>
            <a:ext cx="3836918" cy="880684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standardization</a:t>
            </a:r>
          </a:p>
        </p:txBody>
      </p:sp>
      <p:sp>
        <p:nvSpPr>
          <p:cNvPr id="35" name="Google Shape;822;p32">
            <a:extLst>
              <a:ext uri="{FF2B5EF4-FFF2-40B4-BE49-F238E27FC236}">
                <a16:creationId xmlns:a16="http://schemas.microsoft.com/office/drawing/2014/main" id="{08F6BBD4-849B-577F-286B-A39E8BF7A37F}"/>
              </a:ext>
            </a:extLst>
          </p:cNvPr>
          <p:cNvSpPr/>
          <p:nvPr/>
        </p:nvSpPr>
        <p:spPr>
          <a:xfrm>
            <a:off x="4555809" y="6297467"/>
            <a:ext cx="3836918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Outliers filtering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822;p32">
            <a:extLst>
              <a:ext uri="{FF2B5EF4-FFF2-40B4-BE49-F238E27FC236}">
                <a16:creationId xmlns:a16="http://schemas.microsoft.com/office/drawing/2014/main" id="{3DD3111F-5A4F-0436-3279-5DF429EF924E}"/>
              </a:ext>
            </a:extLst>
          </p:cNvPr>
          <p:cNvSpPr/>
          <p:nvPr/>
        </p:nvSpPr>
        <p:spPr>
          <a:xfrm>
            <a:off x="4518164" y="4689703"/>
            <a:ext cx="3836918" cy="880684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6A96E67-F8D0-CB4C-92A5-0569B2EA4708}"/>
              </a:ext>
            </a:extLst>
          </p:cNvPr>
          <p:cNvSpPr/>
          <p:nvPr/>
        </p:nvSpPr>
        <p:spPr>
          <a:xfrm>
            <a:off x="6151191" y="5519009"/>
            <a:ext cx="646154" cy="77845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5A4D37-91A0-0741-BECF-6DB0BAB2574E}"/>
              </a:ext>
            </a:extLst>
          </p:cNvPr>
          <p:cNvSpPr/>
          <p:nvPr/>
        </p:nvSpPr>
        <p:spPr>
          <a:xfrm rot="16200000">
            <a:off x="8246764" y="3807795"/>
            <a:ext cx="646154" cy="60420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Google Shape;822;p32">
            <a:extLst>
              <a:ext uri="{FF2B5EF4-FFF2-40B4-BE49-F238E27FC236}">
                <a16:creationId xmlns:a16="http://schemas.microsoft.com/office/drawing/2014/main" id="{4143F090-AB4A-D278-794A-597380D084AE}"/>
              </a:ext>
            </a:extLst>
          </p:cNvPr>
          <p:cNvSpPr/>
          <p:nvPr/>
        </p:nvSpPr>
        <p:spPr>
          <a:xfrm>
            <a:off x="5523696" y="7616163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 lang="it-CH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0D0A25-83DE-A8CF-3D27-3F02C9B7B6FD}"/>
              </a:ext>
            </a:extLst>
          </p:cNvPr>
          <p:cNvGrpSpPr/>
          <p:nvPr/>
        </p:nvGrpSpPr>
        <p:grpSpPr>
          <a:xfrm>
            <a:off x="1793479" y="2923548"/>
            <a:ext cx="597646" cy="570617"/>
            <a:chOff x="8226686" y="2131695"/>
            <a:chExt cx="507739" cy="4959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B91BE0-396B-B0BB-0122-390BF3C655C9}"/>
                </a:ext>
              </a:extLst>
            </p:cNvPr>
            <p:cNvGrpSpPr/>
            <p:nvPr/>
          </p:nvGrpSpPr>
          <p:grpSpPr>
            <a:xfrm>
              <a:off x="8226686" y="2131695"/>
              <a:ext cx="507739" cy="495933"/>
              <a:chOff x="9203826" y="2245015"/>
              <a:chExt cx="934814" cy="934815"/>
            </a:xfrm>
            <a:solidFill>
              <a:schemeClr val="bg1"/>
            </a:solidFill>
          </p:grpSpPr>
          <p:pic>
            <p:nvPicPr>
              <p:cNvPr id="12" name="Graphic 11" descr="Gears with solid fill">
                <a:extLst>
                  <a:ext uri="{FF2B5EF4-FFF2-40B4-BE49-F238E27FC236}">
                    <a16:creationId xmlns:a16="http://schemas.microsoft.com/office/drawing/2014/main" id="{ED72C724-30E9-CB24-E468-AA5414E31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588837" y="2245015"/>
                <a:ext cx="529389" cy="529389"/>
              </a:xfrm>
              <a:prstGeom prst="rect">
                <a:avLst/>
              </a:prstGeom>
            </p:spPr>
          </p:pic>
          <p:pic>
            <p:nvPicPr>
              <p:cNvPr id="13" name="Graphic 12" descr="Bar chart outline">
                <a:extLst>
                  <a:ext uri="{FF2B5EF4-FFF2-40B4-BE49-F238E27FC236}">
                    <a16:creationId xmlns:a16="http://schemas.microsoft.com/office/drawing/2014/main" id="{53170F83-6271-5798-17C8-1F6A7FA5F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3826" y="2245015"/>
                <a:ext cx="934814" cy="934815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8CF008C-395D-1D8B-D679-0EB5C9DCB5DD}"/>
                  </a:ext>
                </a:extLst>
              </p:cNvPr>
              <p:cNvSpPr/>
              <p:nvPr/>
            </p:nvSpPr>
            <p:spPr>
              <a:xfrm>
                <a:off x="9753599" y="2571751"/>
                <a:ext cx="84175" cy="86179"/>
              </a:xfrm>
              <a:prstGeom prst="ellipse">
                <a:avLst/>
              </a:prstGeom>
              <a:solidFill>
                <a:srgbClr val="CC3300"/>
              </a:solidFill>
              <a:ln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CA425E-8572-58D2-B869-AA273274F5F5}"/>
                </a:ext>
              </a:extLst>
            </p:cNvPr>
            <p:cNvSpPr/>
            <p:nvPr/>
          </p:nvSpPr>
          <p:spPr>
            <a:xfrm>
              <a:off x="8588873" y="2196448"/>
              <a:ext cx="45719" cy="45719"/>
            </a:xfrm>
            <a:prstGeom prst="ellipse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sp>
        <p:nvSpPr>
          <p:cNvPr id="15" name="Google Shape;822;p32">
            <a:extLst>
              <a:ext uri="{FF2B5EF4-FFF2-40B4-BE49-F238E27FC236}">
                <a16:creationId xmlns:a16="http://schemas.microsoft.com/office/drawing/2014/main" id="{C71AB840-5961-8BB4-10FE-6FC66D8AB02E}"/>
              </a:ext>
            </a:extLst>
          </p:cNvPr>
          <p:cNvSpPr/>
          <p:nvPr/>
        </p:nvSpPr>
        <p:spPr>
          <a:xfrm>
            <a:off x="177950" y="3722655"/>
            <a:ext cx="3231057" cy="880684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system for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simulations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mode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822;p32">
            <a:extLst>
              <a:ext uri="{FF2B5EF4-FFF2-40B4-BE49-F238E27FC236}">
                <a16:creationId xmlns:a16="http://schemas.microsoft.com/office/drawing/2014/main" id="{C0CB9B18-F31F-263A-6C05-7731938C6CF9}"/>
              </a:ext>
            </a:extLst>
          </p:cNvPr>
          <p:cNvSpPr/>
          <p:nvPr/>
        </p:nvSpPr>
        <p:spPr>
          <a:xfrm>
            <a:off x="177950" y="4790438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 lang="it-CH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795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2;p32">
            <a:extLst>
              <a:ext uri="{FF2B5EF4-FFF2-40B4-BE49-F238E27FC236}">
                <a16:creationId xmlns:a16="http://schemas.microsoft.com/office/drawing/2014/main" id="{027F3D31-0715-C12A-8CA9-3AD83A9B7188}"/>
              </a:ext>
            </a:extLst>
          </p:cNvPr>
          <p:cNvSpPr/>
          <p:nvPr/>
        </p:nvSpPr>
        <p:spPr>
          <a:xfrm>
            <a:off x="7301753" y="-1"/>
            <a:ext cx="4890248" cy="1195539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22;p32">
            <a:extLst>
              <a:ext uri="{FF2B5EF4-FFF2-40B4-BE49-F238E27FC236}">
                <a16:creationId xmlns:a16="http://schemas.microsoft.com/office/drawing/2014/main" id="{CBB172C8-A2C7-71C7-3830-37000A6F03CC}"/>
              </a:ext>
            </a:extLst>
          </p:cNvPr>
          <p:cNvSpPr/>
          <p:nvPr/>
        </p:nvSpPr>
        <p:spPr>
          <a:xfrm>
            <a:off x="1528111" y="2627426"/>
            <a:ext cx="4740166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822;p32">
            <a:extLst>
              <a:ext uri="{FF2B5EF4-FFF2-40B4-BE49-F238E27FC236}">
                <a16:creationId xmlns:a16="http://schemas.microsoft.com/office/drawing/2014/main" id="{08F6BBD4-849B-577F-286B-A39E8BF7A37F}"/>
              </a:ext>
            </a:extLst>
          </p:cNvPr>
          <p:cNvSpPr/>
          <p:nvPr/>
        </p:nvSpPr>
        <p:spPr>
          <a:xfrm>
            <a:off x="1309796" y="4535808"/>
            <a:ext cx="3836918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Input selection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6A96E67-F8D0-CB4C-92A5-0569B2EA4708}"/>
              </a:ext>
            </a:extLst>
          </p:cNvPr>
          <p:cNvSpPr/>
          <p:nvPr/>
        </p:nvSpPr>
        <p:spPr>
          <a:xfrm>
            <a:off x="2905178" y="3715955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pic>
        <p:nvPicPr>
          <p:cNvPr id="40" name="Graphic 39" descr="Cursor with solid fill">
            <a:extLst>
              <a:ext uri="{FF2B5EF4-FFF2-40B4-BE49-F238E27FC236}">
                <a16:creationId xmlns:a16="http://schemas.microsoft.com/office/drawing/2014/main" id="{8B8B745B-3A59-255B-304C-33BD9C809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5623" y="154271"/>
            <a:ext cx="664744" cy="664744"/>
          </a:xfrm>
          <a:prstGeom prst="rect">
            <a:avLst/>
          </a:prstGeom>
        </p:spPr>
      </p:pic>
      <p:sp>
        <p:nvSpPr>
          <p:cNvPr id="41" name="Google Shape;822;p32">
            <a:extLst>
              <a:ext uri="{FF2B5EF4-FFF2-40B4-BE49-F238E27FC236}">
                <a16:creationId xmlns:a16="http://schemas.microsoft.com/office/drawing/2014/main" id="{6561AE9F-8ED3-528A-1C39-E17AE4C0CA09}"/>
              </a:ext>
            </a:extLst>
          </p:cNvPr>
          <p:cNvSpPr/>
          <p:nvPr/>
        </p:nvSpPr>
        <p:spPr>
          <a:xfrm>
            <a:off x="809207" y="5793128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822;p32">
            <a:extLst>
              <a:ext uri="{FF2B5EF4-FFF2-40B4-BE49-F238E27FC236}">
                <a16:creationId xmlns:a16="http://schemas.microsoft.com/office/drawing/2014/main" id="{691E6971-FC94-1F44-2122-797AAB5BA87B}"/>
              </a:ext>
            </a:extLst>
          </p:cNvPr>
          <p:cNvSpPr/>
          <p:nvPr/>
        </p:nvSpPr>
        <p:spPr>
          <a:xfrm>
            <a:off x="809207" y="6659834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Max.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clusters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822;p32">
            <a:extLst>
              <a:ext uri="{FF2B5EF4-FFF2-40B4-BE49-F238E27FC236}">
                <a16:creationId xmlns:a16="http://schemas.microsoft.com/office/drawing/2014/main" id="{699CCA1F-6144-DCE3-6DC6-E8A646A95339}"/>
              </a:ext>
            </a:extLst>
          </p:cNvPr>
          <p:cNvSpPr/>
          <p:nvPr/>
        </p:nvSpPr>
        <p:spPr>
          <a:xfrm>
            <a:off x="809207" y="7526540"/>
            <a:ext cx="3088987" cy="1141557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Sensor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each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cluster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" name="Graphic 43" descr="Cursor with solid fill">
            <a:extLst>
              <a:ext uri="{FF2B5EF4-FFF2-40B4-BE49-F238E27FC236}">
                <a16:creationId xmlns:a16="http://schemas.microsoft.com/office/drawing/2014/main" id="{EADECE9A-809E-C97B-514A-36715117C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0305" y="2839319"/>
            <a:ext cx="664744" cy="664744"/>
          </a:xfrm>
          <a:prstGeom prst="rect">
            <a:avLst/>
          </a:prstGeom>
        </p:spPr>
      </p:pic>
      <p:sp>
        <p:nvSpPr>
          <p:cNvPr id="45" name="Google Shape;822;p32">
            <a:extLst>
              <a:ext uri="{FF2B5EF4-FFF2-40B4-BE49-F238E27FC236}">
                <a16:creationId xmlns:a16="http://schemas.microsoft.com/office/drawing/2014/main" id="{605EC676-A80C-3EE5-6C92-582096FCAB67}"/>
              </a:ext>
            </a:extLst>
          </p:cNvPr>
          <p:cNvSpPr/>
          <p:nvPr/>
        </p:nvSpPr>
        <p:spPr>
          <a:xfrm>
            <a:off x="8565779" y="3321458"/>
            <a:ext cx="3088987" cy="110647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model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features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822;p32">
            <a:extLst>
              <a:ext uri="{FF2B5EF4-FFF2-40B4-BE49-F238E27FC236}">
                <a16:creationId xmlns:a16="http://schemas.microsoft.com/office/drawing/2014/main" id="{5BB89244-4FCE-76F5-C314-BD31A50059F1}"/>
              </a:ext>
            </a:extLst>
          </p:cNvPr>
          <p:cNvSpPr/>
          <p:nvPr/>
        </p:nvSpPr>
        <p:spPr>
          <a:xfrm>
            <a:off x="8565778" y="4535808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order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822;p32">
            <a:extLst>
              <a:ext uri="{FF2B5EF4-FFF2-40B4-BE49-F238E27FC236}">
                <a16:creationId xmlns:a16="http://schemas.microsoft.com/office/drawing/2014/main" id="{7EF7E521-EC3A-2932-1383-98EADE3FC237}"/>
              </a:ext>
            </a:extLst>
          </p:cNvPr>
          <p:cNvSpPr/>
          <p:nvPr/>
        </p:nvSpPr>
        <p:spPr>
          <a:xfrm>
            <a:off x="8565778" y="5322898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phase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lenght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822;p32">
            <a:extLst>
              <a:ext uri="{FF2B5EF4-FFF2-40B4-BE49-F238E27FC236}">
                <a16:creationId xmlns:a16="http://schemas.microsoft.com/office/drawing/2014/main" id="{8D8A9432-01F9-FFB1-3AE1-4394B76091ED}"/>
              </a:ext>
            </a:extLst>
          </p:cNvPr>
          <p:cNvSpPr/>
          <p:nvPr/>
        </p:nvSpPr>
        <p:spPr>
          <a:xfrm>
            <a:off x="6040264" y="2030134"/>
            <a:ext cx="3231057" cy="1141557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89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2;p32">
            <a:extLst>
              <a:ext uri="{FF2B5EF4-FFF2-40B4-BE49-F238E27FC236}">
                <a16:creationId xmlns:a16="http://schemas.microsoft.com/office/drawing/2014/main" id="{027F3D31-0715-C12A-8CA9-3AD83A9B7188}"/>
              </a:ext>
            </a:extLst>
          </p:cNvPr>
          <p:cNvSpPr/>
          <p:nvPr/>
        </p:nvSpPr>
        <p:spPr>
          <a:xfrm>
            <a:off x="7301753" y="-1"/>
            <a:ext cx="4890248" cy="1195539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22;p32">
            <a:extLst>
              <a:ext uri="{FF2B5EF4-FFF2-40B4-BE49-F238E27FC236}">
                <a16:creationId xmlns:a16="http://schemas.microsoft.com/office/drawing/2014/main" id="{CBB172C8-A2C7-71C7-3830-37000A6F03CC}"/>
              </a:ext>
            </a:extLst>
          </p:cNvPr>
          <p:cNvSpPr/>
          <p:nvPr/>
        </p:nvSpPr>
        <p:spPr>
          <a:xfrm>
            <a:off x="1528111" y="2627426"/>
            <a:ext cx="4740166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generation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822;p32">
            <a:extLst>
              <a:ext uri="{FF2B5EF4-FFF2-40B4-BE49-F238E27FC236}">
                <a16:creationId xmlns:a16="http://schemas.microsoft.com/office/drawing/2014/main" id="{08F6BBD4-849B-577F-286B-A39E8BF7A37F}"/>
              </a:ext>
            </a:extLst>
          </p:cNvPr>
          <p:cNvSpPr/>
          <p:nvPr/>
        </p:nvSpPr>
        <p:spPr>
          <a:xfrm>
            <a:off x="1309796" y="4535808"/>
            <a:ext cx="3836918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Parameters estimation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6A96E67-F8D0-CB4C-92A5-0569B2EA4708}"/>
              </a:ext>
            </a:extLst>
          </p:cNvPr>
          <p:cNvSpPr/>
          <p:nvPr/>
        </p:nvSpPr>
        <p:spPr>
          <a:xfrm>
            <a:off x="2905178" y="3715955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41" name="Google Shape;822;p32">
            <a:extLst>
              <a:ext uri="{FF2B5EF4-FFF2-40B4-BE49-F238E27FC236}">
                <a16:creationId xmlns:a16="http://schemas.microsoft.com/office/drawing/2014/main" id="{6561AE9F-8ED3-528A-1C39-E17AE4C0CA09}"/>
              </a:ext>
            </a:extLst>
          </p:cNvPr>
          <p:cNvSpPr/>
          <p:nvPr/>
        </p:nvSpPr>
        <p:spPr>
          <a:xfrm>
            <a:off x="809206" y="5857079"/>
            <a:ext cx="3088987" cy="777005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822;p32">
            <a:extLst>
              <a:ext uri="{FF2B5EF4-FFF2-40B4-BE49-F238E27FC236}">
                <a16:creationId xmlns:a16="http://schemas.microsoft.com/office/drawing/2014/main" id="{8D8A9432-01F9-FFB1-3AE1-4394B76091ED}"/>
              </a:ext>
            </a:extLst>
          </p:cNvPr>
          <p:cNvSpPr/>
          <p:nvPr/>
        </p:nvSpPr>
        <p:spPr>
          <a:xfrm>
            <a:off x="5810094" y="3198203"/>
            <a:ext cx="3638706" cy="1362507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Differentiation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measurement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past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input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FE282BD-C46B-C6FB-FD34-DBD54E10EEBE}"/>
              </a:ext>
            </a:extLst>
          </p:cNvPr>
          <p:cNvSpPr/>
          <p:nvPr/>
        </p:nvSpPr>
        <p:spPr>
          <a:xfrm>
            <a:off x="7385412" y="4581329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6" name="Google Shape;822;p32">
            <a:extLst>
              <a:ext uri="{FF2B5EF4-FFF2-40B4-BE49-F238E27FC236}">
                <a16:creationId xmlns:a16="http://schemas.microsoft.com/office/drawing/2014/main" id="{3F85535C-B3BD-F24F-B8E9-6ABBF817208E}"/>
              </a:ext>
            </a:extLst>
          </p:cNvPr>
          <p:cNvSpPr/>
          <p:nvPr/>
        </p:nvSpPr>
        <p:spPr>
          <a:xfrm>
            <a:off x="6487073" y="5401182"/>
            <a:ext cx="3088987" cy="693066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Weighted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matrix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raphic 6" descr="Building Brick Wall with solid fill">
            <a:extLst>
              <a:ext uri="{FF2B5EF4-FFF2-40B4-BE49-F238E27FC236}">
                <a16:creationId xmlns:a16="http://schemas.microsoft.com/office/drawing/2014/main" id="{21B6DD4A-7814-29B4-9EDA-8C80BEA1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8846" y="2911772"/>
            <a:ext cx="572861" cy="572861"/>
          </a:xfrm>
          <a:prstGeom prst="rect">
            <a:avLst/>
          </a:prstGeom>
        </p:spPr>
      </p:pic>
      <p:pic>
        <p:nvPicPr>
          <p:cNvPr id="8" name="Graphic 7" descr="Building Brick Wall with solid fill">
            <a:extLst>
              <a:ext uri="{FF2B5EF4-FFF2-40B4-BE49-F238E27FC236}">
                <a16:creationId xmlns:a16="http://schemas.microsoft.com/office/drawing/2014/main" id="{12476FA8-7785-7A0E-F29D-9138727D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8706" y="152842"/>
            <a:ext cx="572861" cy="572861"/>
          </a:xfrm>
          <a:prstGeom prst="rect">
            <a:avLst/>
          </a:prstGeom>
        </p:spPr>
      </p:pic>
      <p:sp>
        <p:nvSpPr>
          <p:cNvPr id="13" name="Google Shape;822;p32">
            <a:extLst>
              <a:ext uri="{FF2B5EF4-FFF2-40B4-BE49-F238E27FC236}">
                <a16:creationId xmlns:a16="http://schemas.microsoft.com/office/drawing/2014/main" id="{3195DDE9-FC99-C3B3-0A01-A0EBC9DBD1BC}"/>
              </a:ext>
            </a:extLst>
          </p:cNvPr>
          <p:cNvSpPr/>
          <p:nvPr/>
        </p:nvSpPr>
        <p:spPr>
          <a:xfrm>
            <a:off x="8551412" y="5944091"/>
            <a:ext cx="3268077" cy="847016"/>
          </a:xfrm>
          <a:prstGeom prst="roundRect">
            <a:avLst/>
          </a:prstGeom>
          <a:solidFill>
            <a:srgbClr val="9933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Counting system for measurement time </a:t>
            </a:r>
          </a:p>
        </p:txBody>
      </p:sp>
    </p:spTree>
    <p:extLst>
      <p:ext uri="{BB962C8B-B14F-4D97-AF65-F5344CB8AC3E}">
        <p14:creationId xmlns:p14="http://schemas.microsoft.com/office/powerpoint/2010/main" val="17178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2;p32">
            <a:extLst>
              <a:ext uri="{FF2B5EF4-FFF2-40B4-BE49-F238E27FC236}">
                <a16:creationId xmlns:a16="http://schemas.microsoft.com/office/drawing/2014/main" id="{027F3D31-0715-C12A-8CA9-3AD83A9B7188}"/>
              </a:ext>
            </a:extLst>
          </p:cNvPr>
          <p:cNvSpPr/>
          <p:nvPr/>
        </p:nvSpPr>
        <p:spPr>
          <a:xfrm>
            <a:off x="7301753" y="-1"/>
            <a:ext cx="4890248" cy="1195539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822;p32">
            <a:extLst>
              <a:ext uri="{FF2B5EF4-FFF2-40B4-BE49-F238E27FC236}">
                <a16:creationId xmlns:a16="http://schemas.microsoft.com/office/drawing/2014/main" id="{D14C4F59-625D-4D74-9922-8239A8674EC0}"/>
              </a:ext>
            </a:extLst>
          </p:cNvPr>
          <p:cNvSpPr/>
          <p:nvPr/>
        </p:nvSpPr>
        <p:spPr>
          <a:xfrm>
            <a:off x="7024364" y="6346696"/>
            <a:ext cx="3088987" cy="679213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Tolerance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bounds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822;p32">
            <a:extLst>
              <a:ext uri="{FF2B5EF4-FFF2-40B4-BE49-F238E27FC236}">
                <a16:creationId xmlns:a16="http://schemas.microsoft.com/office/drawing/2014/main" id="{887AE3A5-1898-D12E-86B9-AC976021357E}"/>
              </a:ext>
            </a:extLst>
          </p:cNvPr>
          <p:cNvSpPr/>
          <p:nvPr/>
        </p:nvSpPr>
        <p:spPr>
          <a:xfrm>
            <a:off x="4731939" y="5078248"/>
            <a:ext cx="3836918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 control limit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822;p32">
            <a:extLst>
              <a:ext uri="{FF2B5EF4-FFF2-40B4-BE49-F238E27FC236}">
                <a16:creationId xmlns:a16="http://schemas.microsoft.com/office/drawing/2014/main" id="{AEA8BD9C-DF17-6B21-0BD3-5522667A8855}"/>
              </a:ext>
            </a:extLst>
          </p:cNvPr>
          <p:cNvSpPr/>
          <p:nvPr/>
        </p:nvSpPr>
        <p:spPr>
          <a:xfrm>
            <a:off x="7024363" y="7133786"/>
            <a:ext cx="3088987" cy="837906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quantification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822;p32">
            <a:extLst>
              <a:ext uri="{FF2B5EF4-FFF2-40B4-BE49-F238E27FC236}">
                <a16:creationId xmlns:a16="http://schemas.microsoft.com/office/drawing/2014/main" id="{58EB4571-9B9B-93FE-6EBC-3E31717D15BC}"/>
              </a:ext>
            </a:extLst>
          </p:cNvPr>
          <p:cNvSpPr/>
          <p:nvPr/>
        </p:nvSpPr>
        <p:spPr>
          <a:xfrm>
            <a:off x="1528111" y="2627426"/>
            <a:ext cx="4740166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validation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973B425-65A0-65B1-F20C-5F2117E3522E}"/>
              </a:ext>
            </a:extLst>
          </p:cNvPr>
          <p:cNvSpPr/>
          <p:nvPr/>
        </p:nvSpPr>
        <p:spPr>
          <a:xfrm>
            <a:off x="4731939" y="3754340"/>
            <a:ext cx="710918" cy="13239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8" name="Google Shape;822;p32">
            <a:extLst>
              <a:ext uri="{FF2B5EF4-FFF2-40B4-BE49-F238E27FC236}">
                <a16:creationId xmlns:a16="http://schemas.microsoft.com/office/drawing/2014/main" id="{A1CB81EB-01D3-FFA9-BCD1-E1633D277287}"/>
              </a:ext>
            </a:extLst>
          </p:cNvPr>
          <p:cNvSpPr/>
          <p:nvPr/>
        </p:nvSpPr>
        <p:spPr>
          <a:xfrm>
            <a:off x="295937" y="3648913"/>
            <a:ext cx="3231057" cy="880684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moment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0BD0910-30AE-18AB-949B-885103E64CC8}"/>
              </a:ext>
            </a:extLst>
          </p:cNvPr>
          <p:cNvSpPr/>
          <p:nvPr/>
        </p:nvSpPr>
        <p:spPr>
          <a:xfrm>
            <a:off x="1401154" y="4416294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12" name="Google Shape;822;p32">
            <a:extLst>
              <a:ext uri="{FF2B5EF4-FFF2-40B4-BE49-F238E27FC236}">
                <a16:creationId xmlns:a16="http://schemas.microsoft.com/office/drawing/2014/main" id="{6A4716BA-C151-824B-7AC9-D778BDB8FBEA}"/>
              </a:ext>
            </a:extLst>
          </p:cNvPr>
          <p:cNvSpPr/>
          <p:nvPr/>
        </p:nvSpPr>
        <p:spPr>
          <a:xfrm>
            <a:off x="295937" y="5208684"/>
            <a:ext cx="3231057" cy="880684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Good state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822;p32">
            <a:extLst>
              <a:ext uri="{FF2B5EF4-FFF2-40B4-BE49-F238E27FC236}">
                <a16:creationId xmlns:a16="http://schemas.microsoft.com/office/drawing/2014/main" id="{947E1416-75D6-E652-0C10-16E5D91F2F5B}"/>
              </a:ext>
            </a:extLst>
          </p:cNvPr>
          <p:cNvSpPr/>
          <p:nvPr/>
        </p:nvSpPr>
        <p:spPr>
          <a:xfrm>
            <a:off x="1040479" y="6219805"/>
            <a:ext cx="3088987" cy="880684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Frequency of check moments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raphic 13" descr="Badge Tick1 with solid fill">
            <a:extLst>
              <a:ext uri="{FF2B5EF4-FFF2-40B4-BE49-F238E27FC236}">
                <a16:creationId xmlns:a16="http://schemas.microsoft.com/office/drawing/2014/main" id="{05F876DA-398F-F3FC-FC97-747D8606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6369" y="331974"/>
            <a:ext cx="531587" cy="531587"/>
          </a:xfrm>
          <a:prstGeom prst="rect">
            <a:avLst/>
          </a:prstGeom>
        </p:spPr>
      </p:pic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AD80548D-34AB-D233-8E7D-F9DE2893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4231" y="2932410"/>
            <a:ext cx="531587" cy="5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7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22;p32">
            <a:extLst>
              <a:ext uri="{FF2B5EF4-FFF2-40B4-BE49-F238E27FC236}">
                <a16:creationId xmlns:a16="http://schemas.microsoft.com/office/drawing/2014/main" id="{027F3D31-0715-C12A-8CA9-3AD83A9B7188}"/>
              </a:ext>
            </a:extLst>
          </p:cNvPr>
          <p:cNvSpPr/>
          <p:nvPr/>
        </p:nvSpPr>
        <p:spPr>
          <a:xfrm>
            <a:off x="7301753" y="-1"/>
            <a:ext cx="4890248" cy="1195539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CH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822;p32">
            <a:extLst>
              <a:ext uri="{FF2B5EF4-FFF2-40B4-BE49-F238E27FC236}">
                <a16:creationId xmlns:a16="http://schemas.microsoft.com/office/drawing/2014/main" id="{887AE3A5-1898-D12E-86B9-AC976021357E}"/>
              </a:ext>
            </a:extLst>
          </p:cNvPr>
          <p:cNvSpPr/>
          <p:nvPr/>
        </p:nvSpPr>
        <p:spPr>
          <a:xfrm>
            <a:off x="6918090" y="3926782"/>
            <a:ext cx="3836918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822;p32">
            <a:extLst>
              <a:ext uri="{FF2B5EF4-FFF2-40B4-BE49-F238E27FC236}">
                <a16:creationId xmlns:a16="http://schemas.microsoft.com/office/drawing/2014/main" id="{58EB4571-9B9B-93FE-6EBC-3E31717D15BC}"/>
              </a:ext>
            </a:extLst>
          </p:cNvPr>
          <p:cNvSpPr/>
          <p:nvPr/>
        </p:nvSpPr>
        <p:spPr>
          <a:xfrm>
            <a:off x="1528111" y="2627426"/>
            <a:ext cx="4740166" cy="1141557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22;p32">
            <a:extLst>
              <a:ext uri="{FF2B5EF4-FFF2-40B4-BE49-F238E27FC236}">
                <a16:creationId xmlns:a16="http://schemas.microsoft.com/office/drawing/2014/main" id="{A1CB81EB-01D3-FFA9-BCD1-E1633D277287}"/>
              </a:ext>
            </a:extLst>
          </p:cNvPr>
          <p:cNvSpPr/>
          <p:nvPr/>
        </p:nvSpPr>
        <p:spPr>
          <a:xfrm>
            <a:off x="701088" y="3616877"/>
            <a:ext cx="3231057" cy="880684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Cloud system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0BD0910-30AE-18AB-949B-885103E64CC8}"/>
              </a:ext>
            </a:extLst>
          </p:cNvPr>
          <p:cNvSpPr/>
          <p:nvPr/>
        </p:nvSpPr>
        <p:spPr>
          <a:xfrm>
            <a:off x="1938818" y="4497561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pic>
        <p:nvPicPr>
          <p:cNvPr id="3" name="Graphic 2" descr="Download with solid fill">
            <a:extLst>
              <a:ext uri="{FF2B5EF4-FFF2-40B4-BE49-F238E27FC236}">
                <a16:creationId xmlns:a16="http://schemas.microsoft.com/office/drawing/2014/main" id="{8A95BB1B-138B-EC16-188E-05A12EB9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8262" y="2915662"/>
            <a:ext cx="536710" cy="536710"/>
          </a:xfrm>
          <a:prstGeom prst="rect">
            <a:avLst/>
          </a:prstGeom>
        </p:spPr>
      </p:pic>
      <p:sp>
        <p:nvSpPr>
          <p:cNvPr id="7" name="Google Shape;822;p32">
            <a:extLst>
              <a:ext uri="{FF2B5EF4-FFF2-40B4-BE49-F238E27FC236}">
                <a16:creationId xmlns:a16="http://schemas.microsoft.com/office/drawing/2014/main" id="{B97F8BA2-C773-AAA1-FFCB-60AB7B190DAC}"/>
              </a:ext>
            </a:extLst>
          </p:cNvPr>
          <p:cNvSpPr/>
          <p:nvPr/>
        </p:nvSpPr>
        <p:spPr>
          <a:xfrm>
            <a:off x="701088" y="5339120"/>
            <a:ext cx="3231057" cy="988107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commercial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55CF0-281E-13F4-8478-FA39212DD367}"/>
              </a:ext>
            </a:extLst>
          </p:cNvPr>
          <p:cNvSpPr/>
          <p:nvPr/>
        </p:nvSpPr>
        <p:spPr>
          <a:xfrm rot="16200000">
            <a:off x="6956649" y="2343054"/>
            <a:ext cx="305179" cy="16819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0FBC537-706A-2409-8E5B-2C3CB1F49234}"/>
              </a:ext>
            </a:extLst>
          </p:cNvPr>
          <p:cNvSpPr/>
          <p:nvPr/>
        </p:nvSpPr>
        <p:spPr>
          <a:xfrm>
            <a:off x="7463775" y="3104154"/>
            <a:ext cx="646154" cy="81985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16" name="Google Shape;822;p32">
            <a:extLst>
              <a:ext uri="{FF2B5EF4-FFF2-40B4-BE49-F238E27FC236}">
                <a16:creationId xmlns:a16="http://schemas.microsoft.com/office/drawing/2014/main" id="{18CFA887-B4C3-FA94-1649-FA006FD0CD03}"/>
              </a:ext>
            </a:extLst>
          </p:cNvPr>
          <p:cNvSpPr/>
          <p:nvPr/>
        </p:nvSpPr>
        <p:spPr>
          <a:xfrm>
            <a:off x="8530195" y="4907487"/>
            <a:ext cx="3231057" cy="1419740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data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technical </a:t>
            </a:r>
            <a:r>
              <a:rPr lang="it-CH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consultation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822;p32">
            <a:extLst>
              <a:ext uri="{FF2B5EF4-FFF2-40B4-BE49-F238E27FC236}">
                <a16:creationId xmlns:a16="http://schemas.microsoft.com/office/drawing/2014/main" id="{BE87B5B2-F341-6A29-813D-F14272241161}"/>
              </a:ext>
            </a:extLst>
          </p:cNvPr>
          <p:cNvSpPr/>
          <p:nvPr/>
        </p:nvSpPr>
        <p:spPr>
          <a:xfrm>
            <a:off x="8530195" y="6427248"/>
            <a:ext cx="3088987" cy="880684"/>
          </a:xfrm>
          <a:prstGeom prst="roundRect">
            <a:avLst/>
          </a:prstGeom>
          <a:solidFill>
            <a:srgbClr val="333300"/>
          </a:solidFill>
          <a:ln>
            <a:solidFill>
              <a:srgbClr val="333300"/>
            </a:solidFill>
          </a:ln>
        </p:spPr>
        <p:txBody>
          <a:bodyPr spcFirstLastPara="1" wrap="square" lIns="731500" tIns="121900" rIns="7315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CH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Interface layout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Graphic 17" descr="Download with solid fill">
            <a:extLst>
              <a:ext uri="{FF2B5EF4-FFF2-40B4-BE49-F238E27FC236}">
                <a16:creationId xmlns:a16="http://schemas.microsoft.com/office/drawing/2014/main" id="{6007BB0E-FF8B-6B3C-93F0-707D490A1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3219" y="329413"/>
            <a:ext cx="536710" cy="5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507</Words>
  <Application>Microsoft Office PowerPoint</Application>
  <PresentationFormat>Benutzerdefiniert</PresentationFormat>
  <Paragraphs>144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  Sebastian</dc:creator>
  <cp:lastModifiedBy>Lang  Sebastian</cp:lastModifiedBy>
  <cp:revision>12</cp:revision>
  <dcterms:created xsi:type="dcterms:W3CDTF">2022-09-19T13:02:15Z</dcterms:created>
  <dcterms:modified xsi:type="dcterms:W3CDTF">2022-09-27T08:09:26Z</dcterms:modified>
</cp:coreProperties>
</file>