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86463EF8-0D82-43A9-8305-4E21059D1EEE}" type="presOf" srcId="{6330F9A6-2F87-440C-BC9D-17FDC0B5AC68}" destId="{80AE6861-8A3B-47F0-BBAF-0A5AA94A7C30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52465905-36D9-4233-93B6-4080837FB26E}" type="presOf" srcId="{D190E5D2-889B-4563-9E99-FB7857BB6D26}" destId="{66E76309-533B-4C5B-852C-A82807A2F770}" srcOrd="0" destOrd="0" presId="urn:microsoft.com/office/officeart/2008/layout/AlternatingHexagons"/>
    <dgm:cxn modelId="{9772F72D-0E01-4044-A3FC-4C467C4782CD}" type="presOf" srcId="{C819465C-B0EF-4998-8901-6B4170D41859}" destId="{4C662DB0-57E3-4AE0-945E-50D1D4D3D393}" srcOrd="0" destOrd="0" presId="urn:microsoft.com/office/officeart/2008/layout/AlternatingHexagons"/>
    <dgm:cxn modelId="{0DCFEC93-CADE-4CF9-ACF8-6EABDC86EF9C}" type="presOf" srcId="{5C04376D-AA23-4B0F-9965-7F84A68E542E}" destId="{0EE6AAB8-2279-41BD-B4EA-6345A427772D}" srcOrd="0" destOrd="0" presId="urn:microsoft.com/office/officeart/2008/layout/AlternatingHexagons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4E0B57E7-BDDF-4A74-9B4D-C62926DA4A71}" type="presOf" srcId="{BA5E4344-306A-4300-BA29-F1DC9B186153}" destId="{1143EE83-7DF0-4F4D-A409-D7C576BA2A89}" srcOrd="0" destOrd="0" presId="urn:microsoft.com/office/officeart/2008/layout/AlternatingHexagons"/>
    <dgm:cxn modelId="{DF8BA2D5-ACE2-47D5-A91B-FE3A882D4AD7}" type="presOf" srcId="{3DB5C262-1C38-46CF-BF76-8D5A608522BC}" destId="{03531F29-40EC-4A6A-987A-BFAFC33701F7}" srcOrd="0" destOrd="0" presId="urn:microsoft.com/office/officeart/2008/layout/AlternatingHexagons"/>
    <dgm:cxn modelId="{B84DE2B0-369F-4AE6-A677-33525F64C9A8}" type="presOf" srcId="{4FCF8FFC-1AE6-4379-B104-DF6451705241}" destId="{71B4F8BE-A9C3-439C-A280-503B45622CDB}" srcOrd="0" destOrd="0" presId="urn:microsoft.com/office/officeart/2008/layout/AlternatingHexagons"/>
    <dgm:cxn modelId="{8B75A1AA-ED2A-4FC7-9B3E-D7540EE17AC8}" type="presOf" srcId="{D57C6BF4-DE80-4134-94D6-4252249F2F31}" destId="{EB4FFE4C-2762-4DD3-93AA-662B43AB7DBE}" srcOrd="0" destOrd="0" presId="urn:microsoft.com/office/officeart/2008/layout/AlternatingHexagons"/>
    <dgm:cxn modelId="{414B6A77-236B-4348-9A5F-F67D90EF432E}" type="presOf" srcId="{8949790B-A5B3-4225-9C00-C23627181FB0}" destId="{0510AE06-8157-4BCF-9983-B6F529DD56E5}" srcOrd="0" destOrd="0" presId="urn:microsoft.com/office/officeart/2008/layout/AlternatingHexagons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D872AF7E-BD39-450C-8A8D-D572D6CF4608}" type="presOf" srcId="{2D0DA42C-0CDF-4209-9E85-0AFDB81E0266}" destId="{8622B9BE-A59F-41B4-B47F-8DB0648A3B5F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364EFDAD-8A58-458E-A421-B63E58EA3B6F}" type="presParOf" srcId="{1143EE83-7DF0-4F4D-A409-D7C576BA2A89}" destId="{77127A0B-5EBD-41B2-95E2-9FF8AF838D2C}" srcOrd="0" destOrd="0" presId="urn:microsoft.com/office/officeart/2008/layout/AlternatingHexagons"/>
    <dgm:cxn modelId="{E5473C8F-D1F8-404D-9AB7-E33ED498D339}" type="presParOf" srcId="{77127A0B-5EBD-41B2-95E2-9FF8AF838D2C}" destId="{66E76309-533B-4C5B-852C-A82807A2F770}" srcOrd="0" destOrd="0" presId="urn:microsoft.com/office/officeart/2008/layout/AlternatingHexagons"/>
    <dgm:cxn modelId="{9D885C2A-1678-4B03-AE76-5A2E46C2A484}" type="presParOf" srcId="{77127A0B-5EBD-41B2-95E2-9FF8AF838D2C}" destId="{0EE6AAB8-2279-41BD-B4EA-6345A427772D}" srcOrd="1" destOrd="0" presId="urn:microsoft.com/office/officeart/2008/layout/AlternatingHexagons"/>
    <dgm:cxn modelId="{6D377D34-CE5D-4DEC-9425-65109B58987F}" type="presParOf" srcId="{77127A0B-5EBD-41B2-95E2-9FF8AF838D2C}" destId="{D073FA47-EBD8-4909-9657-5E2707FE0278}" srcOrd="2" destOrd="0" presId="urn:microsoft.com/office/officeart/2008/layout/AlternatingHexagons"/>
    <dgm:cxn modelId="{523D21D1-F8F3-4D21-905C-4353659FB035}" type="presParOf" srcId="{77127A0B-5EBD-41B2-95E2-9FF8AF838D2C}" destId="{B5E1306C-58B2-44A6-9C9F-99743D0EFD01}" srcOrd="3" destOrd="0" presId="urn:microsoft.com/office/officeart/2008/layout/AlternatingHexagons"/>
    <dgm:cxn modelId="{F01D6FC9-3B3A-4F5E-A40A-9B12D98C1106}" type="presParOf" srcId="{77127A0B-5EBD-41B2-95E2-9FF8AF838D2C}" destId="{03531F29-40EC-4A6A-987A-BFAFC33701F7}" srcOrd="4" destOrd="0" presId="urn:microsoft.com/office/officeart/2008/layout/AlternatingHexagons"/>
    <dgm:cxn modelId="{6AF6A2BF-58C0-47A0-8AEA-5736DA76FEA5}" type="presParOf" srcId="{1143EE83-7DF0-4F4D-A409-D7C576BA2A89}" destId="{DDF08A61-07BF-4AA4-946C-8873A15F5011}" srcOrd="1" destOrd="0" presId="urn:microsoft.com/office/officeart/2008/layout/AlternatingHexagons"/>
    <dgm:cxn modelId="{FC08069F-A81C-4D69-BC84-369210516F65}" type="presParOf" srcId="{1143EE83-7DF0-4F4D-A409-D7C576BA2A89}" destId="{A3868AC0-9676-4457-A89A-AE721D192381}" srcOrd="2" destOrd="0" presId="urn:microsoft.com/office/officeart/2008/layout/AlternatingHexagons"/>
    <dgm:cxn modelId="{3357661C-D093-434C-ABE0-0DB5C33FAE3B}" type="presParOf" srcId="{A3868AC0-9676-4457-A89A-AE721D192381}" destId="{8622B9BE-A59F-41B4-B47F-8DB0648A3B5F}" srcOrd="0" destOrd="0" presId="urn:microsoft.com/office/officeart/2008/layout/AlternatingHexagons"/>
    <dgm:cxn modelId="{955B6949-110B-44BC-B812-653692A64952}" type="presParOf" srcId="{A3868AC0-9676-4457-A89A-AE721D192381}" destId="{71B4F8BE-A9C3-439C-A280-503B45622CDB}" srcOrd="1" destOrd="0" presId="urn:microsoft.com/office/officeart/2008/layout/AlternatingHexagons"/>
    <dgm:cxn modelId="{14239D3C-7EC3-49CA-8896-31879F34DB65}" type="presParOf" srcId="{A3868AC0-9676-4457-A89A-AE721D192381}" destId="{AB690B23-4008-4AD1-A233-23C2C864F19E}" srcOrd="2" destOrd="0" presId="urn:microsoft.com/office/officeart/2008/layout/AlternatingHexagons"/>
    <dgm:cxn modelId="{7F3E4533-2BF5-4675-9AF6-C97359D09F06}" type="presParOf" srcId="{A3868AC0-9676-4457-A89A-AE721D192381}" destId="{028197DB-71DE-4154-A2F7-9E267906894F}" srcOrd="3" destOrd="0" presId="urn:microsoft.com/office/officeart/2008/layout/AlternatingHexagons"/>
    <dgm:cxn modelId="{6FE5C1CF-F5DE-4B4F-9A6F-36C1F12291AF}" type="presParOf" srcId="{A3868AC0-9676-4457-A89A-AE721D192381}" destId="{4C662DB0-57E3-4AE0-945E-50D1D4D3D393}" srcOrd="4" destOrd="0" presId="urn:microsoft.com/office/officeart/2008/layout/AlternatingHexagons"/>
    <dgm:cxn modelId="{BBFC0217-06F5-4BF3-8121-3E02D0B734C0}" type="presParOf" srcId="{1143EE83-7DF0-4F4D-A409-D7C576BA2A89}" destId="{ED9E9F9E-5D47-4131-BF94-62CF26147ACB}" srcOrd="3" destOrd="0" presId="urn:microsoft.com/office/officeart/2008/layout/AlternatingHexagons"/>
    <dgm:cxn modelId="{81C26A10-F268-4CDD-9413-8B5519FB65AB}" type="presParOf" srcId="{1143EE83-7DF0-4F4D-A409-D7C576BA2A89}" destId="{6D39BE56-0AE8-4CB6-9C6B-F439FC991485}" srcOrd="4" destOrd="0" presId="urn:microsoft.com/office/officeart/2008/layout/AlternatingHexagons"/>
    <dgm:cxn modelId="{C106045A-32CF-47C3-ADA9-D63E54B66219}" type="presParOf" srcId="{6D39BE56-0AE8-4CB6-9C6B-F439FC991485}" destId="{0510AE06-8157-4BCF-9983-B6F529DD56E5}" srcOrd="0" destOrd="0" presId="urn:microsoft.com/office/officeart/2008/layout/AlternatingHexagons"/>
    <dgm:cxn modelId="{549D4C72-D1E8-4C7B-99D9-47D5F3FCE8FA}" type="presParOf" srcId="{6D39BE56-0AE8-4CB6-9C6B-F439FC991485}" destId="{EB4FFE4C-2762-4DD3-93AA-662B43AB7DBE}" srcOrd="1" destOrd="0" presId="urn:microsoft.com/office/officeart/2008/layout/AlternatingHexagons"/>
    <dgm:cxn modelId="{02FE20AD-6CAC-49D9-A571-DE32E289DF6A}" type="presParOf" srcId="{6D39BE56-0AE8-4CB6-9C6B-F439FC991485}" destId="{DD06C0B0-ED2C-43F1-AA26-A8EC991C351F}" srcOrd="2" destOrd="0" presId="urn:microsoft.com/office/officeart/2008/layout/AlternatingHexagons"/>
    <dgm:cxn modelId="{657C57ED-3496-4555-B42F-B0EA5E857819}" type="presParOf" srcId="{6D39BE56-0AE8-4CB6-9C6B-F439FC991485}" destId="{7F6548A5-CA4A-4A5A-A277-C43300BBEFF1}" srcOrd="3" destOrd="0" presId="urn:microsoft.com/office/officeart/2008/layout/AlternatingHexagons"/>
    <dgm:cxn modelId="{FD3F2959-881C-4C9A-966B-E7ECDCB907F0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3DD2C887-52FD-4180-BF42-F492DB5F9F7E}" type="presOf" srcId="{2D0DA42C-0CDF-4209-9E85-0AFDB81E0266}" destId="{8622B9BE-A59F-41B4-B47F-8DB0648A3B5F}" srcOrd="0" destOrd="0" presId="urn:microsoft.com/office/officeart/2008/layout/AlternatingHexagons"/>
    <dgm:cxn modelId="{EE17CB4D-8F33-4030-B196-625422E1C1FB}" type="presOf" srcId="{5C04376D-AA23-4B0F-9965-7F84A68E542E}" destId="{0EE6AAB8-2279-41BD-B4EA-6345A427772D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49D65A0F-F00F-4205-9DBE-53E6D22EA30B}" type="presOf" srcId="{D57C6BF4-DE80-4134-94D6-4252249F2F31}" destId="{EB4FFE4C-2762-4DD3-93AA-662B43AB7DBE}" srcOrd="0" destOrd="0" presId="urn:microsoft.com/office/officeart/2008/layout/AlternatingHexagons"/>
    <dgm:cxn modelId="{50816381-A5A4-4CD6-99A7-5480ECEB3BC1}" type="presOf" srcId="{3DB5C262-1C38-46CF-BF76-8D5A608522BC}" destId="{03531F29-40EC-4A6A-987A-BFAFC33701F7}" srcOrd="0" destOrd="0" presId="urn:microsoft.com/office/officeart/2008/layout/AlternatingHexagons"/>
    <dgm:cxn modelId="{E32AC98C-25D2-4F36-B759-5FDCE30E824F}" type="presOf" srcId="{C819465C-B0EF-4998-8901-6B4170D41859}" destId="{4C662DB0-57E3-4AE0-945E-50D1D4D3D393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D9E5CA07-EA9F-4CF5-9892-779EF527F3DA}" type="presOf" srcId="{D190E5D2-889B-4563-9E99-FB7857BB6D26}" destId="{66E76309-533B-4C5B-852C-A82807A2F770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BD6A89C5-10C5-4FC4-B2E9-DAEE60F1AB07}" type="presOf" srcId="{6330F9A6-2F87-440C-BC9D-17FDC0B5AC68}" destId="{80AE6861-8A3B-47F0-BBAF-0A5AA94A7C30}" srcOrd="0" destOrd="0" presId="urn:microsoft.com/office/officeart/2008/layout/AlternatingHexagons"/>
    <dgm:cxn modelId="{F856F3BD-1526-4138-AC0A-C29FCA2D379C}" type="presOf" srcId="{4FCF8FFC-1AE6-4379-B104-DF6451705241}" destId="{71B4F8BE-A9C3-439C-A280-503B45622CDB}" srcOrd="0" destOrd="0" presId="urn:microsoft.com/office/officeart/2008/layout/AlternatingHexagons"/>
    <dgm:cxn modelId="{E9DB9C33-69AC-4EFE-BED6-864D4FFA42C9}" type="presOf" srcId="{8949790B-A5B3-4225-9C00-C23627181FB0}" destId="{0510AE06-8157-4BCF-9983-B6F529DD56E5}" srcOrd="0" destOrd="0" presId="urn:microsoft.com/office/officeart/2008/layout/AlternatingHexagons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7025FC04-3FF8-4834-B869-B42A3D027BA8}" type="presOf" srcId="{BA5E4344-306A-4300-BA29-F1DC9B186153}" destId="{1143EE83-7DF0-4F4D-A409-D7C576BA2A89}" srcOrd="0" destOrd="0" presId="urn:microsoft.com/office/officeart/2008/layout/AlternatingHexagons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93E3D85C-47D0-4D01-A04E-F7BC2F2664ED}" type="presParOf" srcId="{1143EE83-7DF0-4F4D-A409-D7C576BA2A89}" destId="{77127A0B-5EBD-41B2-95E2-9FF8AF838D2C}" srcOrd="0" destOrd="0" presId="urn:microsoft.com/office/officeart/2008/layout/AlternatingHexagons"/>
    <dgm:cxn modelId="{702E1EA7-17A5-46E8-B0AF-1E10235B71A4}" type="presParOf" srcId="{77127A0B-5EBD-41B2-95E2-9FF8AF838D2C}" destId="{66E76309-533B-4C5B-852C-A82807A2F770}" srcOrd="0" destOrd="0" presId="urn:microsoft.com/office/officeart/2008/layout/AlternatingHexagons"/>
    <dgm:cxn modelId="{B4049258-4587-4761-A591-F438A2D477CE}" type="presParOf" srcId="{77127A0B-5EBD-41B2-95E2-9FF8AF838D2C}" destId="{0EE6AAB8-2279-41BD-B4EA-6345A427772D}" srcOrd="1" destOrd="0" presId="urn:microsoft.com/office/officeart/2008/layout/AlternatingHexagons"/>
    <dgm:cxn modelId="{536F0B4A-1BA7-4B2D-B74F-5FBFD3E11E37}" type="presParOf" srcId="{77127A0B-5EBD-41B2-95E2-9FF8AF838D2C}" destId="{D073FA47-EBD8-4909-9657-5E2707FE0278}" srcOrd="2" destOrd="0" presId="urn:microsoft.com/office/officeart/2008/layout/AlternatingHexagons"/>
    <dgm:cxn modelId="{3C693CF8-5E11-44C1-98E3-4BE007FDC385}" type="presParOf" srcId="{77127A0B-5EBD-41B2-95E2-9FF8AF838D2C}" destId="{B5E1306C-58B2-44A6-9C9F-99743D0EFD01}" srcOrd="3" destOrd="0" presId="urn:microsoft.com/office/officeart/2008/layout/AlternatingHexagons"/>
    <dgm:cxn modelId="{AEE56CA8-A85A-48A4-8EBA-A663CF70EB3D}" type="presParOf" srcId="{77127A0B-5EBD-41B2-95E2-9FF8AF838D2C}" destId="{03531F29-40EC-4A6A-987A-BFAFC33701F7}" srcOrd="4" destOrd="0" presId="urn:microsoft.com/office/officeart/2008/layout/AlternatingHexagons"/>
    <dgm:cxn modelId="{8148A43E-46AF-40C6-AE68-B2995351B599}" type="presParOf" srcId="{1143EE83-7DF0-4F4D-A409-D7C576BA2A89}" destId="{DDF08A61-07BF-4AA4-946C-8873A15F5011}" srcOrd="1" destOrd="0" presId="urn:microsoft.com/office/officeart/2008/layout/AlternatingHexagons"/>
    <dgm:cxn modelId="{E519F4E4-59E2-4625-81FA-E744E843C489}" type="presParOf" srcId="{1143EE83-7DF0-4F4D-A409-D7C576BA2A89}" destId="{A3868AC0-9676-4457-A89A-AE721D192381}" srcOrd="2" destOrd="0" presId="urn:microsoft.com/office/officeart/2008/layout/AlternatingHexagons"/>
    <dgm:cxn modelId="{1F66A157-B2E8-4302-9DF4-9F03D16B5DDC}" type="presParOf" srcId="{A3868AC0-9676-4457-A89A-AE721D192381}" destId="{8622B9BE-A59F-41B4-B47F-8DB0648A3B5F}" srcOrd="0" destOrd="0" presId="urn:microsoft.com/office/officeart/2008/layout/AlternatingHexagons"/>
    <dgm:cxn modelId="{5A92A87C-8A0C-47E5-96A7-A9EB1B37FCC2}" type="presParOf" srcId="{A3868AC0-9676-4457-A89A-AE721D192381}" destId="{71B4F8BE-A9C3-439C-A280-503B45622CDB}" srcOrd="1" destOrd="0" presId="urn:microsoft.com/office/officeart/2008/layout/AlternatingHexagons"/>
    <dgm:cxn modelId="{F2D02DED-C7A5-4993-AA75-5F7FFD5FC3F2}" type="presParOf" srcId="{A3868AC0-9676-4457-A89A-AE721D192381}" destId="{AB690B23-4008-4AD1-A233-23C2C864F19E}" srcOrd="2" destOrd="0" presId="urn:microsoft.com/office/officeart/2008/layout/AlternatingHexagons"/>
    <dgm:cxn modelId="{5DDFCA08-229A-438A-B102-2F76B35C1F1F}" type="presParOf" srcId="{A3868AC0-9676-4457-A89A-AE721D192381}" destId="{028197DB-71DE-4154-A2F7-9E267906894F}" srcOrd="3" destOrd="0" presId="urn:microsoft.com/office/officeart/2008/layout/AlternatingHexagons"/>
    <dgm:cxn modelId="{EA535DC5-CFEA-4480-8498-CCFB5AD9D80D}" type="presParOf" srcId="{A3868AC0-9676-4457-A89A-AE721D192381}" destId="{4C662DB0-57E3-4AE0-945E-50D1D4D3D393}" srcOrd="4" destOrd="0" presId="urn:microsoft.com/office/officeart/2008/layout/AlternatingHexagons"/>
    <dgm:cxn modelId="{AFC2D3F2-858B-4341-ABF4-01C08638E756}" type="presParOf" srcId="{1143EE83-7DF0-4F4D-A409-D7C576BA2A89}" destId="{ED9E9F9E-5D47-4131-BF94-62CF26147ACB}" srcOrd="3" destOrd="0" presId="urn:microsoft.com/office/officeart/2008/layout/AlternatingHexagons"/>
    <dgm:cxn modelId="{1F181133-AF85-43B8-A288-3EA2392FD8EA}" type="presParOf" srcId="{1143EE83-7DF0-4F4D-A409-D7C576BA2A89}" destId="{6D39BE56-0AE8-4CB6-9C6B-F439FC991485}" srcOrd="4" destOrd="0" presId="urn:microsoft.com/office/officeart/2008/layout/AlternatingHexagons"/>
    <dgm:cxn modelId="{9BB52D94-107B-428E-9084-7299BFC628DC}" type="presParOf" srcId="{6D39BE56-0AE8-4CB6-9C6B-F439FC991485}" destId="{0510AE06-8157-4BCF-9983-B6F529DD56E5}" srcOrd="0" destOrd="0" presId="urn:microsoft.com/office/officeart/2008/layout/AlternatingHexagons"/>
    <dgm:cxn modelId="{1DBC0B62-430E-46DB-9521-8DA04B8A139A}" type="presParOf" srcId="{6D39BE56-0AE8-4CB6-9C6B-F439FC991485}" destId="{EB4FFE4C-2762-4DD3-93AA-662B43AB7DBE}" srcOrd="1" destOrd="0" presId="urn:microsoft.com/office/officeart/2008/layout/AlternatingHexagons"/>
    <dgm:cxn modelId="{743885E2-F618-479D-AFAD-80DA0D4036F4}" type="presParOf" srcId="{6D39BE56-0AE8-4CB6-9C6B-F439FC991485}" destId="{DD06C0B0-ED2C-43F1-AA26-A8EC991C351F}" srcOrd="2" destOrd="0" presId="urn:microsoft.com/office/officeart/2008/layout/AlternatingHexagons"/>
    <dgm:cxn modelId="{210A3A61-1330-4C0E-A7C3-693C7DB83C88}" type="presParOf" srcId="{6D39BE56-0AE8-4CB6-9C6B-F439FC991485}" destId="{7F6548A5-CA4A-4A5A-A277-C43300BBEFF1}" srcOrd="3" destOrd="0" presId="urn:microsoft.com/office/officeart/2008/layout/AlternatingHexagons"/>
    <dgm:cxn modelId="{B1E787F3-3475-4B44-88B0-61BAC36FF1EF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509F405A-C62E-4514-833F-356CC14A3E8D}" type="presOf" srcId="{8949790B-A5B3-4225-9C00-C23627181FB0}" destId="{0510AE06-8157-4BCF-9983-B6F529DD56E5}" srcOrd="0" destOrd="0" presId="urn:microsoft.com/office/officeart/2008/layout/AlternatingHexagons"/>
    <dgm:cxn modelId="{12E5384E-561D-46F2-81A3-C0AAAA0DF0E5}" type="presOf" srcId="{C819465C-B0EF-4998-8901-6B4170D41859}" destId="{4C662DB0-57E3-4AE0-945E-50D1D4D3D393}" srcOrd="0" destOrd="0" presId="urn:microsoft.com/office/officeart/2008/layout/AlternatingHexagons"/>
    <dgm:cxn modelId="{89AF3479-98FF-431D-9D53-7F1BD2A70235}" type="presOf" srcId="{6330F9A6-2F87-440C-BC9D-17FDC0B5AC68}" destId="{80AE6861-8A3B-47F0-BBAF-0A5AA94A7C30}" srcOrd="0" destOrd="0" presId="urn:microsoft.com/office/officeart/2008/layout/AlternatingHexagons"/>
    <dgm:cxn modelId="{06602458-0B10-4746-8188-B9964955FEE5}" type="presOf" srcId="{BA5E4344-306A-4300-BA29-F1DC9B186153}" destId="{1143EE83-7DF0-4F4D-A409-D7C576BA2A89}" srcOrd="0" destOrd="0" presId="urn:microsoft.com/office/officeart/2008/layout/AlternatingHexagons"/>
    <dgm:cxn modelId="{395E4139-65B2-48C1-88A5-4CFC7244D2A7}" type="presOf" srcId="{5C04376D-AA23-4B0F-9965-7F84A68E542E}" destId="{0EE6AAB8-2279-41BD-B4EA-6345A427772D}" srcOrd="0" destOrd="0" presId="urn:microsoft.com/office/officeart/2008/layout/AlternatingHexagons"/>
    <dgm:cxn modelId="{46FEBD72-1E98-435C-9590-FFD3CBA7A7E8}" type="presOf" srcId="{D190E5D2-889B-4563-9E99-FB7857BB6D26}" destId="{66E76309-533B-4C5B-852C-A82807A2F770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36F7C06E-32FA-4E98-84D1-BDA9A128ECDA}" type="presOf" srcId="{2D0DA42C-0CDF-4209-9E85-0AFDB81E0266}" destId="{8622B9BE-A59F-41B4-B47F-8DB0648A3B5F}" srcOrd="0" destOrd="0" presId="urn:microsoft.com/office/officeart/2008/layout/AlternatingHexagons"/>
    <dgm:cxn modelId="{94985E66-73EF-4628-B536-9E6BC442CDFA}" type="presOf" srcId="{D57C6BF4-DE80-4134-94D6-4252249F2F31}" destId="{EB4FFE4C-2762-4DD3-93AA-662B43AB7DBE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634B4A71-C11B-4D51-A07B-1D0C47F66152}" type="presOf" srcId="{3DB5C262-1C38-46CF-BF76-8D5A608522BC}" destId="{03531F29-40EC-4A6A-987A-BFAFC33701F7}" srcOrd="0" destOrd="0" presId="urn:microsoft.com/office/officeart/2008/layout/AlternatingHexagons"/>
    <dgm:cxn modelId="{FA73F37D-2C46-45A8-BDA0-0FEC8A170F31}" type="presOf" srcId="{4FCF8FFC-1AE6-4379-B104-DF6451705241}" destId="{71B4F8BE-A9C3-439C-A280-503B45622CDB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9C896C29-4B44-4C14-A5CC-A2C08B10CFB2}" type="presParOf" srcId="{1143EE83-7DF0-4F4D-A409-D7C576BA2A89}" destId="{77127A0B-5EBD-41B2-95E2-9FF8AF838D2C}" srcOrd="0" destOrd="0" presId="urn:microsoft.com/office/officeart/2008/layout/AlternatingHexagons"/>
    <dgm:cxn modelId="{B0745817-14A3-4C66-A8BD-3DCAAC0DD9B1}" type="presParOf" srcId="{77127A0B-5EBD-41B2-95E2-9FF8AF838D2C}" destId="{66E76309-533B-4C5B-852C-A82807A2F770}" srcOrd="0" destOrd="0" presId="urn:microsoft.com/office/officeart/2008/layout/AlternatingHexagons"/>
    <dgm:cxn modelId="{30C704D9-55F2-464B-BBDB-30D2E62BB6C0}" type="presParOf" srcId="{77127A0B-5EBD-41B2-95E2-9FF8AF838D2C}" destId="{0EE6AAB8-2279-41BD-B4EA-6345A427772D}" srcOrd="1" destOrd="0" presId="urn:microsoft.com/office/officeart/2008/layout/AlternatingHexagons"/>
    <dgm:cxn modelId="{E29C08D4-085D-4833-85E8-157F38B1E1C9}" type="presParOf" srcId="{77127A0B-5EBD-41B2-95E2-9FF8AF838D2C}" destId="{D073FA47-EBD8-4909-9657-5E2707FE0278}" srcOrd="2" destOrd="0" presId="urn:microsoft.com/office/officeart/2008/layout/AlternatingHexagons"/>
    <dgm:cxn modelId="{5840640D-0D3B-41FF-BF08-5817DB5F05CD}" type="presParOf" srcId="{77127A0B-5EBD-41B2-95E2-9FF8AF838D2C}" destId="{B5E1306C-58B2-44A6-9C9F-99743D0EFD01}" srcOrd="3" destOrd="0" presId="urn:microsoft.com/office/officeart/2008/layout/AlternatingHexagons"/>
    <dgm:cxn modelId="{4AEE624A-6158-4E11-9AB8-F8A655D33CC3}" type="presParOf" srcId="{77127A0B-5EBD-41B2-95E2-9FF8AF838D2C}" destId="{03531F29-40EC-4A6A-987A-BFAFC33701F7}" srcOrd="4" destOrd="0" presId="urn:microsoft.com/office/officeart/2008/layout/AlternatingHexagons"/>
    <dgm:cxn modelId="{D6A1BDA9-FAF8-4B59-A0A3-AFB4A18DDEC5}" type="presParOf" srcId="{1143EE83-7DF0-4F4D-A409-D7C576BA2A89}" destId="{DDF08A61-07BF-4AA4-946C-8873A15F5011}" srcOrd="1" destOrd="0" presId="urn:microsoft.com/office/officeart/2008/layout/AlternatingHexagons"/>
    <dgm:cxn modelId="{D65EBD3B-E8C8-4FD9-A3A0-66E701885235}" type="presParOf" srcId="{1143EE83-7DF0-4F4D-A409-D7C576BA2A89}" destId="{A3868AC0-9676-4457-A89A-AE721D192381}" srcOrd="2" destOrd="0" presId="urn:microsoft.com/office/officeart/2008/layout/AlternatingHexagons"/>
    <dgm:cxn modelId="{2548FC7A-7B63-4C20-BAE2-E434494CDAD8}" type="presParOf" srcId="{A3868AC0-9676-4457-A89A-AE721D192381}" destId="{8622B9BE-A59F-41B4-B47F-8DB0648A3B5F}" srcOrd="0" destOrd="0" presId="urn:microsoft.com/office/officeart/2008/layout/AlternatingHexagons"/>
    <dgm:cxn modelId="{7660C45A-64E5-4690-8551-A36E64D9771F}" type="presParOf" srcId="{A3868AC0-9676-4457-A89A-AE721D192381}" destId="{71B4F8BE-A9C3-439C-A280-503B45622CDB}" srcOrd="1" destOrd="0" presId="urn:microsoft.com/office/officeart/2008/layout/AlternatingHexagons"/>
    <dgm:cxn modelId="{222B32AF-4EDD-4C4B-8B5B-3B8DD0A601B9}" type="presParOf" srcId="{A3868AC0-9676-4457-A89A-AE721D192381}" destId="{AB690B23-4008-4AD1-A233-23C2C864F19E}" srcOrd="2" destOrd="0" presId="urn:microsoft.com/office/officeart/2008/layout/AlternatingHexagons"/>
    <dgm:cxn modelId="{DEBF9892-B530-4563-8B82-2E360A31315A}" type="presParOf" srcId="{A3868AC0-9676-4457-A89A-AE721D192381}" destId="{028197DB-71DE-4154-A2F7-9E267906894F}" srcOrd="3" destOrd="0" presId="urn:microsoft.com/office/officeart/2008/layout/AlternatingHexagons"/>
    <dgm:cxn modelId="{36580DB4-3838-4F36-A3A1-4DE8011C0835}" type="presParOf" srcId="{A3868AC0-9676-4457-A89A-AE721D192381}" destId="{4C662DB0-57E3-4AE0-945E-50D1D4D3D393}" srcOrd="4" destOrd="0" presId="urn:microsoft.com/office/officeart/2008/layout/AlternatingHexagons"/>
    <dgm:cxn modelId="{E8D39D5F-0BE8-44E7-8554-E02A442D0695}" type="presParOf" srcId="{1143EE83-7DF0-4F4D-A409-D7C576BA2A89}" destId="{ED9E9F9E-5D47-4131-BF94-62CF26147ACB}" srcOrd="3" destOrd="0" presId="urn:microsoft.com/office/officeart/2008/layout/AlternatingHexagons"/>
    <dgm:cxn modelId="{588DE329-2539-4F9A-B6E7-003D11224506}" type="presParOf" srcId="{1143EE83-7DF0-4F4D-A409-D7C576BA2A89}" destId="{6D39BE56-0AE8-4CB6-9C6B-F439FC991485}" srcOrd="4" destOrd="0" presId="urn:microsoft.com/office/officeart/2008/layout/AlternatingHexagons"/>
    <dgm:cxn modelId="{A862CA7E-262B-4BCE-8899-346D8DFA03EB}" type="presParOf" srcId="{6D39BE56-0AE8-4CB6-9C6B-F439FC991485}" destId="{0510AE06-8157-4BCF-9983-B6F529DD56E5}" srcOrd="0" destOrd="0" presId="urn:microsoft.com/office/officeart/2008/layout/AlternatingHexagons"/>
    <dgm:cxn modelId="{548A2889-E557-4C1E-A75C-C5AF52361CFD}" type="presParOf" srcId="{6D39BE56-0AE8-4CB6-9C6B-F439FC991485}" destId="{EB4FFE4C-2762-4DD3-93AA-662B43AB7DBE}" srcOrd="1" destOrd="0" presId="urn:microsoft.com/office/officeart/2008/layout/AlternatingHexagons"/>
    <dgm:cxn modelId="{6ADCEC9A-7D81-4F82-897F-913BF7762669}" type="presParOf" srcId="{6D39BE56-0AE8-4CB6-9C6B-F439FC991485}" destId="{DD06C0B0-ED2C-43F1-AA26-A8EC991C351F}" srcOrd="2" destOrd="0" presId="urn:microsoft.com/office/officeart/2008/layout/AlternatingHexagons"/>
    <dgm:cxn modelId="{92F13D32-81CD-4630-AA29-FEF9A10F720C}" type="presParOf" srcId="{6D39BE56-0AE8-4CB6-9C6B-F439FC991485}" destId="{7F6548A5-CA4A-4A5A-A277-C43300BBEFF1}" srcOrd="3" destOrd="0" presId="urn:microsoft.com/office/officeart/2008/layout/AlternatingHexagons"/>
    <dgm:cxn modelId="{BD04F7C4-263F-4E79-8203-CD6C2DC2CC02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A64BF58E-9672-4B6E-A650-A142AFB0882F}" type="presOf" srcId="{4FCF8FFC-1AE6-4379-B104-DF6451705241}" destId="{71B4F8BE-A9C3-439C-A280-503B45622CDB}" srcOrd="0" destOrd="0" presId="urn:microsoft.com/office/officeart/2008/layout/AlternatingHexagons"/>
    <dgm:cxn modelId="{CA3248C8-6897-4924-A292-C6021C18FD2C}" type="presOf" srcId="{2D0DA42C-0CDF-4209-9E85-0AFDB81E0266}" destId="{8622B9BE-A59F-41B4-B47F-8DB0648A3B5F}" srcOrd="0" destOrd="0" presId="urn:microsoft.com/office/officeart/2008/layout/AlternatingHexagons"/>
    <dgm:cxn modelId="{6968079D-5FA2-41EB-B9C0-F8CB10E554E6}" type="presOf" srcId="{D190E5D2-889B-4563-9E99-FB7857BB6D26}" destId="{66E76309-533B-4C5B-852C-A82807A2F770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6750F318-3B17-4C17-9CC5-0C51C6241B11}" type="presOf" srcId="{3DB5C262-1C38-46CF-BF76-8D5A608522BC}" destId="{03531F29-40EC-4A6A-987A-BFAFC33701F7}" srcOrd="0" destOrd="0" presId="urn:microsoft.com/office/officeart/2008/layout/AlternatingHexagons"/>
    <dgm:cxn modelId="{E0A8B686-6365-45DE-9A1C-F9424BF307B3}" type="presOf" srcId="{5C04376D-AA23-4B0F-9965-7F84A68E542E}" destId="{0EE6AAB8-2279-41BD-B4EA-6345A427772D}" srcOrd="0" destOrd="0" presId="urn:microsoft.com/office/officeart/2008/layout/AlternatingHexagons"/>
    <dgm:cxn modelId="{423AF34E-5661-4A41-A9CC-87600ED743F9}" type="presOf" srcId="{8949790B-A5B3-4225-9C00-C23627181FB0}" destId="{0510AE06-8157-4BCF-9983-B6F529DD56E5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AA9D238E-FAFE-45B3-A0C4-C1936196941D}" type="presOf" srcId="{BA5E4344-306A-4300-BA29-F1DC9B186153}" destId="{1143EE83-7DF0-4F4D-A409-D7C576BA2A89}" srcOrd="0" destOrd="0" presId="urn:microsoft.com/office/officeart/2008/layout/AlternatingHexagons"/>
    <dgm:cxn modelId="{1FDBD3A7-8361-46E4-8812-83805914145A}" type="presOf" srcId="{D57C6BF4-DE80-4134-94D6-4252249F2F31}" destId="{EB4FFE4C-2762-4DD3-93AA-662B43AB7DBE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D132A9D1-321B-4D0F-985A-70CB060E69F4}" type="presOf" srcId="{6330F9A6-2F87-440C-BC9D-17FDC0B5AC68}" destId="{80AE6861-8A3B-47F0-BBAF-0A5AA94A7C30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595C8834-2A7A-405C-BAA9-3F126FBC8F38}" type="presOf" srcId="{C819465C-B0EF-4998-8901-6B4170D41859}" destId="{4C662DB0-57E3-4AE0-945E-50D1D4D3D393}" srcOrd="0" destOrd="0" presId="urn:microsoft.com/office/officeart/2008/layout/AlternatingHexagons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D23C6375-E93D-49B4-B286-56F97B4A9467}" type="presParOf" srcId="{1143EE83-7DF0-4F4D-A409-D7C576BA2A89}" destId="{77127A0B-5EBD-41B2-95E2-9FF8AF838D2C}" srcOrd="0" destOrd="0" presId="urn:microsoft.com/office/officeart/2008/layout/AlternatingHexagons"/>
    <dgm:cxn modelId="{D0E95AB8-20F4-4A06-9CA5-6CA63072C513}" type="presParOf" srcId="{77127A0B-5EBD-41B2-95E2-9FF8AF838D2C}" destId="{66E76309-533B-4C5B-852C-A82807A2F770}" srcOrd="0" destOrd="0" presId="urn:microsoft.com/office/officeart/2008/layout/AlternatingHexagons"/>
    <dgm:cxn modelId="{2B86C87C-6A7C-4D83-BF27-70F6B04680F2}" type="presParOf" srcId="{77127A0B-5EBD-41B2-95E2-9FF8AF838D2C}" destId="{0EE6AAB8-2279-41BD-B4EA-6345A427772D}" srcOrd="1" destOrd="0" presId="urn:microsoft.com/office/officeart/2008/layout/AlternatingHexagons"/>
    <dgm:cxn modelId="{E4DD798D-0727-4796-AC2C-DBDEDDAC0807}" type="presParOf" srcId="{77127A0B-5EBD-41B2-95E2-9FF8AF838D2C}" destId="{D073FA47-EBD8-4909-9657-5E2707FE0278}" srcOrd="2" destOrd="0" presId="urn:microsoft.com/office/officeart/2008/layout/AlternatingHexagons"/>
    <dgm:cxn modelId="{274CCA45-EBB7-421F-A381-F8E72F32FD7B}" type="presParOf" srcId="{77127A0B-5EBD-41B2-95E2-9FF8AF838D2C}" destId="{B5E1306C-58B2-44A6-9C9F-99743D0EFD01}" srcOrd="3" destOrd="0" presId="urn:microsoft.com/office/officeart/2008/layout/AlternatingHexagons"/>
    <dgm:cxn modelId="{73313090-7143-42B0-B677-F8031DCE4D3F}" type="presParOf" srcId="{77127A0B-5EBD-41B2-95E2-9FF8AF838D2C}" destId="{03531F29-40EC-4A6A-987A-BFAFC33701F7}" srcOrd="4" destOrd="0" presId="urn:microsoft.com/office/officeart/2008/layout/AlternatingHexagons"/>
    <dgm:cxn modelId="{6C8D6365-7531-4970-8CEA-FE7CEFA470CD}" type="presParOf" srcId="{1143EE83-7DF0-4F4D-A409-D7C576BA2A89}" destId="{DDF08A61-07BF-4AA4-946C-8873A15F5011}" srcOrd="1" destOrd="0" presId="urn:microsoft.com/office/officeart/2008/layout/AlternatingHexagons"/>
    <dgm:cxn modelId="{FA91D00D-82A5-4BE7-8BAB-B889983F47E1}" type="presParOf" srcId="{1143EE83-7DF0-4F4D-A409-D7C576BA2A89}" destId="{A3868AC0-9676-4457-A89A-AE721D192381}" srcOrd="2" destOrd="0" presId="urn:microsoft.com/office/officeart/2008/layout/AlternatingHexagons"/>
    <dgm:cxn modelId="{C5B60F95-28AA-41E7-9A16-238AE57589DE}" type="presParOf" srcId="{A3868AC0-9676-4457-A89A-AE721D192381}" destId="{8622B9BE-A59F-41B4-B47F-8DB0648A3B5F}" srcOrd="0" destOrd="0" presId="urn:microsoft.com/office/officeart/2008/layout/AlternatingHexagons"/>
    <dgm:cxn modelId="{BDE4B57C-D73D-4E7B-BC93-D0DE2419DB9B}" type="presParOf" srcId="{A3868AC0-9676-4457-A89A-AE721D192381}" destId="{71B4F8BE-A9C3-439C-A280-503B45622CDB}" srcOrd="1" destOrd="0" presId="urn:microsoft.com/office/officeart/2008/layout/AlternatingHexagons"/>
    <dgm:cxn modelId="{F700ED07-F340-4F27-A92D-DBFBD9B84A98}" type="presParOf" srcId="{A3868AC0-9676-4457-A89A-AE721D192381}" destId="{AB690B23-4008-4AD1-A233-23C2C864F19E}" srcOrd="2" destOrd="0" presId="urn:microsoft.com/office/officeart/2008/layout/AlternatingHexagons"/>
    <dgm:cxn modelId="{72EB4D3D-9BBF-48B0-8C71-5ADC04216991}" type="presParOf" srcId="{A3868AC0-9676-4457-A89A-AE721D192381}" destId="{028197DB-71DE-4154-A2F7-9E267906894F}" srcOrd="3" destOrd="0" presId="urn:microsoft.com/office/officeart/2008/layout/AlternatingHexagons"/>
    <dgm:cxn modelId="{3AA81F74-E8FA-471B-858C-36A2B76EEAA8}" type="presParOf" srcId="{A3868AC0-9676-4457-A89A-AE721D192381}" destId="{4C662DB0-57E3-4AE0-945E-50D1D4D3D393}" srcOrd="4" destOrd="0" presId="urn:microsoft.com/office/officeart/2008/layout/AlternatingHexagons"/>
    <dgm:cxn modelId="{BB21FDC2-7426-4580-B61E-2A82E03D5B87}" type="presParOf" srcId="{1143EE83-7DF0-4F4D-A409-D7C576BA2A89}" destId="{ED9E9F9E-5D47-4131-BF94-62CF26147ACB}" srcOrd="3" destOrd="0" presId="urn:microsoft.com/office/officeart/2008/layout/AlternatingHexagons"/>
    <dgm:cxn modelId="{D1119AB0-2348-4249-8AC8-2C270906F85A}" type="presParOf" srcId="{1143EE83-7DF0-4F4D-A409-D7C576BA2A89}" destId="{6D39BE56-0AE8-4CB6-9C6B-F439FC991485}" srcOrd="4" destOrd="0" presId="urn:microsoft.com/office/officeart/2008/layout/AlternatingHexagons"/>
    <dgm:cxn modelId="{D43FD128-DED9-48C0-A857-21021A6F0286}" type="presParOf" srcId="{6D39BE56-0AE8-4CB6-9C6B-F439FC991485}" destId="{0510AE06-8157-4BCF-9983-B6F529DD56E5}" srcOrd="0" destOrd="0" presId="urn:microsoft.com/office/officeart/2008/layout/AlternatingHexagons"/>
    <dgm:cxn modelId="{48DB8B2E-6C11-4C26-8D72-5BC9CF5DB942}" type="presParOf" srcId="{6D39BE56-0AE8-4CB6-9C6B-F439FC991485}" destId="{EB4FFE4C-2762-4DD3-93AA-662B43AB7DBE}" srcOrd="1" destOrd="0" presId="urn:microsoft.com/office/officeart/2008/layout/AlternatingHexagons"/>
    <dgm:cxn modelId="{7E4791AB-F1F5-438F-8E87-AD9320ABCC4C}" type="presParOf" srcId="{6D39BE56-0AE8-4CB6-9C6B-F439FC991485}" destId="{DD06C0B0-ED2C-43F1-AA26-A8EC991C351F}" srcOrd="2" destOrd="0" presId="urn:microsoft.com/office/officeart/2008/layout/AlternatingHexagons"/>
    <dgm:cxn modelId="{563BE6B5-1B78-4851-AD3D-345BD6BC6D89}" type="presParOf" srcId="{6D39BE56-0AE8-4CB6-9C6B-F439FC991485}" destId="{7F6548A5-CA4A-4A5A-A277-C43300BBEFF1}" srcOrd="3" destOrd="0" presId="urn:microsoft.com/office/officeart/2008/layout/AlternatingHexagons"/>
    <dgm:cxn modelId="{5DC0D955-FD54-4BEB-9015-FD7524328F27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434F7781-EE21-4C33-BA9B-C2A12DC57174}" type="presOf" srcId="{C819465C-B0EF-4998-8901-6B4170D41859}" destId="{4C662DB0-57E3-4AE0-945E-50D1D4D3D393}" srcOrd="0" destOrd="0" presId="urn:microsoft.com/office/officeart/2008/layout/AlternatingHexagons"/>
    <dgm:cxn modelId="{6766B21C-57B8-4068-A71A-C39760134EAB}" type="presOf" srcId="{4FCF8FFC-1AE6-4379-B104-DF6451705241}" destId="{71B4F8BE-A9C3-439C-A280-503B45622CDB}" srcOrd="0" destOrd="0" presId="urn:microsoft.com/office/officeart/2008/layout/AlternatingHexagons"/>
    <dgm:cxn modelId="{8706FE47-8A01-4920-A925-A5301301A782}" type="presOf" srcId="{8949790B-A5B3-4225-9C00-C23627181FB0}" destId="{0510AE06-8157-4BCF-9983-B6F529DD56E5}" srcOrd="0" destOrd="0" presId="urn:microsoft.com/office/officeart/2008/layout/AlternatingHexagons"/>
    <dgm:cxn modelId="{C1CB211E-C5E1-492C-AC72-D768664540FD}" type="presOf" srcId="{3DB5C262-1C38-46CF-BF76-8D5A608522BC}" destId="{03531F29-40EC-4A6A-987A-BFAFC33701F7}" srcOrd="0" destOrd="0" presId="urn:microsoft.com/office/officeart/2008/layout/AlternatingHexagons"/>
    <dgm:cxn modelId="{560F7D2A-EC46-47A8-A349-F8405E6F722A}" type="presOf" srcId="{5C04376D-AA23-4B0F-9965-7F84A68E542E}" destId="{0EE6AAB8-2279-41BD-B4EA-6345A427772D}" srcOrd="0" destOrd="0" presId="urn:microsoft.com/office/officeart/2008/layout/AlternatingHexagons"/>
    <dgm:cxn modelId="{5274AEC9-97EC-4DAC-98C6-B4AB719EC3D9}" type="presOf" srcId="{6330F9A6-2F87-440C-BC9D-17FDC0B5AC68}" destId="{80AE6861-8A3B-47F0-BBAF-0A5AA94A7C30}" srcOrd="0" destOrd="0" presId="urn:microsoft.com/office/officeart/2008/layout/AlternatingHexagons"/>
    <dgm:cxn modelId="{D108B0A1-56AF-485F-A78D-27FD7BF51AA6}" type="presOf" srcId="{BA5E4344-306A-4300-BA29-F1DC9B186153}" destId="{1143EE83-7DF0-4F4D-A409-D7C576BA2A89}" srcOrd="0" destOrd="0" presId="urn:microsoft.com/office/officeart/2008/layout/AlternatingHexagons"/>
    <dgm:cxn modelId="{5396731F-33D0-47C9-8CC7-47F638E08F9A}" type="presOf" srcId="{D57C6BF4-DE80-4134-94D6-4252249F2F31}" destId="{EB4FFE4C-2762-4DD3-93AA-662B43AB7DBE}" srcOrd="0" destOrd="0" presId="urn:microsoft.com/office/officeart/2008/layout/AlternatingHexagons"/>
    <dgm:cxn modelId="{20329B92-504B-4A51-A290-7982B91A9D8D}" type="presOf" srcId="{2D0DA42C-0CDF-4209-9E85-0AFDB81E0266}" destId="{8622B9BE-A59F-41B4-B47F-8DB0648A3B5F}" srcOrd="0" destOrd="0" presId="urn:microsoft.com/office/officeart/2008/layout/AlternatingHexagons"/>
    <dgm:cxn modelId="{C5D7F7FE-BC39-40FE-A7CC-E9F342930A50}" type="presOf" srcId="{D190E5D2-889B-4563-9E99-FB7857BB6D26}" destId="{66E76309-533B-4C5B-852C-A82807A2F770}" srcOrd="0" destOrd="0" presId="urn:microsoft.com/office/officeart/2008/layout/AlternatingHexagons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279B2647-2F9F-4C52-BBF9-9E3937ADD387}" type="presParOf" srcId="{1143EE83-7DF0-4F4D-A409-D7C576BA2A89}" destId="{77127A0B-5EBD-41B2-95E2-9FF8AF838D2C}" srcOrd="0" destOrd="0" presId="urn:microsoft.com/office/officeart/2008/layout/AlternatingHexagons"/>
    <dgm:cxn modelId="{3F57F9C8-370F-4BD8-A0A4-605C300272FD}" type="presParOf" srcId="{77127A0B-5EBD-41B2-95E2-9FF8AF838D2C}" destId="{66E76309-533B-4C5B-852C-A82807A2F770}" srcOrd="0" destOrd="0" presId="urn:microsoft.com/office/officeart/2008/layout/AlternatingHexagons"/>
    <dgm:cxn modelId="{9407A36F-79C2-46F4-B56E-CF929B8CFDBA}" type="presParOf" srcId="{77127A0B-5EBD-41B2-95E2-9FF8AF838D2C}" destId="{0EE6AAB8-2279-41BD-B4EA-6345A427772D}" srcOrd="1" destOrd="0" presId="urn:microsoft.com/office/officeart/2008/layout/AlternatingHexagons"/>
    <dgm:cxn modelId="{BEB9C965-0596-4153-BAF6-6E74DC1B377A}" type="presParOf" srcId="{77127A0B-5EBD-41B2-95E2-9FF8AF838D2C}" destId="{D073FA47-EBD8-4909-9657-5E2707FE0278}" srcOrd="2" destOrd="0" presId="urn:microsoft.com/office/officeart/2008/layout/AlternatingHexagons"/>
    <dgm:cxn modelId="{464F719A-3F21-4809-8E69-C1E90755F42F}" type="presParOf" srcId="{77127A0B-5EBD-41B2-95E2-9FF8AF838D2C}" destId="{B5E1306C-58B2-44A6-9C9F-99743D0EFD01}" srcOrd="3" destOrd="0" presId="urn:microsoft.com/office/officeart/2008/layout/AlternatingHexagons"/>
    <dgm:cxn modelId="{4F18052D-A333-4190-9675-386B65E172A8}" type="presParOf" srcId="{77127A0B-5EBD-41B2-95E2-9FF8AF838D2C}" destId="{03531F29-40EC-4A6A-987A-BFAFC33701F7}" srcOrd="4" destOrd="0" presId="urn:microsoft.com/office/officeart/2008/layout/AlternatingHexagons"/>
    <dgm:cxn modelId="{DAF2AC20-B572-4D50-94CB-2D3B26977E8B}" type="presParOf" srcId="{1143EE83-7DF0-4F4D-A409-D7C576BA2A89}" destId="{DDF08A61-07BF-4AA4-946C-8873A15F5011}" srcOrd="1" destOrd="0" presId="urn:microsoft.com/office/officeart/2008/layout/AlternatingHexagons"/>
    <dgm:cxn modelId="{341CCE5A-3F34-4AB2-A987-CA9E5CAD1584}" type="presParOf" srcId="{1143EE83-7DF0-4F4D-A409-D7C576BA2A89}" destId="{A3868AC0-9676-4457-A89A-AE721D192381}" srcOrd="2" destOrd="0" presId="urn:microsoft.com/office/officeart/2008/layout/AlternatingHexagons"/>
    <dgm:cxn modelId="{14FB4739-C5DD-48E2-B6F9-FFA714F3FC59}" type="presParOf" srcId="{A3868AC0-9676-4457-A89A-AE721D192381}" destId="{8622B9BE-A59F-41B4-B47F-8DB0648A3B5F}" srcOrd="0" destOrd="0" presId="urn:microsoft.com/office/officeart/2008/layout/AlternatingHexagons"/>
    <dgm:cxn modelId="{62337EDD-8DFF-49BB-AC70-D6D9793989CF}" type="presParOf" srcId="{A3868AC0-9676-4457-A89A-AE721D192381}" destId="{71B4F8BE-A9C3-439C-A280-503B45622CDB}" srcOrd="1" destOrd="0" presId="urn:microsoft.com/office/officeart/2008/layout/AlternatingHexagons"/>
    <dgm:cxn modelId="{67C87EB0-E4EA-4A55-BC7D-DDC9371106BA}" type="presParOf" srcId="{A3868AC0-9676-4457-A89A-AE721D192381}" destId="{AB690B23-4008-4AD1-A233-23C2C864F19E}" srcOrd="2" destOrd="0" presId="urn:microsoft.com/office/officeart/2008/layout/AlternatingHexagons"/>
    <dgm:cxn modelId="{0346CE39-3CEE-424E-AE7D-2DEC52EE7653}" type="presParOf" srcId="{A3868AC0-9676-4457-A89A-AE721D192381}" destId="{028197DB-71DE-4154-A2F7-9E267906894F}" srcOrd="3" destOrd="0" presId="urn:microsoft.com/office/officeart/2008/layout/AlternatingHexagons"/>
    <dgm:cxn modelId="{C03ECA12-694C-48F9-9DC4-81A146A4FDF8}" type="presParOf" srcId="{A3868AC0-9676-4457-A89A-AE721D192381}" destId="{4C662DB0-57E3-4AE0-945E-50D1D4D3D393}" srcOrd="4" destOrd="0" presId="urn:microsoft.com/office/officeart/2008/layout/AlternatingHexagons"/>
    <dgm:cxn modelId="{A85B6E77-B59C-4166-899B-292334CE74F2}" type="presParOf" srcId="{1143EE83-7DF0-4F4D-A409-D7C576BA2A89}" destId="{ED9E9F9E-5D47-4131-BF94-62CF26147ACB}" srcOrd="3" destOrd="0" presId="urn:microsoft.com/office/officeart/2008/layout/AlternatingHexagons"/>
    <dgm:cxn modelId="{59C39D34-6041-4B05-B39B-15AD9D0ED9B8}" type="presParOf" srcId="{1143EE83-7DF0-4F4D-A409-D7C576BA2A89}" destId="{6D39BE56-0AE8-4CB6-9C6B-F439FC991485}" srcOrd="4" destOrd="0" presId="urn:microsoft.com/office/officeart/2008/layout/AlternatingHexagons"/>
    <dgm:cxn modelId="{218AEAE3-01A3-475F-B6AF-196FC68FB1B4}" type="presParOf" srcId="{6D39BE56-0AE8-4CB6-9C6B-F439FC991485}" destId="{0510AE06-8157-4BCF-9983-B6F529DD56E5}" srcOrd="0" destOrd="0" presId="urn:microsoft.com/office/officeart/2008/layout/AlternatingHexagons"/>
    <dgm:cxn modelId="{D8C6AF16-C5D0-44CD-8481-A3AFE6AFEBF4}" type="presParOf" srcId="{6D39BE56-0AE8-4CB6-9C6B-F439FC991485}" destId="{EB4FFE4C-2762-4DD3-93AA-662B43AB7DBE}" srcOrd="1" destOrd="0" presId="urn:microsoft.com/office/officeart/2008/layout/AlternatingHexagons"/>
    <dgm:cxn modelId="{6C69F2D2-2611-4998-AD57-78F13CF35FBB}" type="presParOf" srcId="{6D39BE56-0AE8-4CB6-9C6B-F439FC991485}" destId="{DD06C0B0-ED2C-43F1-AA26-A8EC991C351F}" srcOrd="2" destOrd="0" presId="urn:microsoft.com/office/officeart/2008/layout/AlternatingHexagons"/>
    <dgm:cxn modelId="{04508A1D-B160-4455-9588-64D152744D89}" type="presParOf" srcId="{6D39BE56-0AE8-4CB6-9C6B-F439FC991485}" destId="{7F6548A5-CA4A-4A5A-A277-C43300BBEFF1}" srcOrd="3" destOrd="0" presId="urn:microsoft.com/office/officeart/2008/layout/AlternatingHexagons"/>
    <dgm:cxn modelId="{FE8B3785-02FB-4D3B-B30E-D193FEA46188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9210E848-9CE3-462C-A399-EB9EFC311588}" type="presOf" srcId="{D190E5D2-889B-4563-9E99-FB7857BB6D26}" destId="{66E76309-533B-4C5B-852C-A82807A2F770}" srcOrd="0" destOrd="0" presId="urn:microsoft.com/office/officeart/2008/layout/AlternatingHexagons"/>
    <dgm:cxn modelId="{C00CBAC0-9FF9-4364-89AA-8FAB7492F09C}" type="presOf" srcId="{C819465C-B0EF-4998-8901-6B4170D41859}" destId="{4C662DB0-57E3-4AE0-945E-50D1D4D3D393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9A0B6754-B8C2-4048-AFB7-3A58E2F18FF4}" type="presOf" srcId="{BA5E4344-306A-4300-BA29-F1DC9B186153}" destId="{1143EE83-7DF0-4F4D-A409-D7C576BA2A89}" srcOrd="0" destOrd="0" presId="urn:microsoft.com/office/officeart/2008/layout/AlternatingHexagons"/>
    <dgm:cxn modelId="{A87B505C-CD4D-4393-9807-5F843E9FA0A8}" type="presOf" srcId="{3DB5C262-1C38-46CF-BF76-8D5A608522BC}" destId="{03531F29-40EC-4A6A-987A-BFAFC33701F7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A81DAC60-C622-43E0-89FA-B7F34EA52418}" type="presOf" srcId="{5C04376D-AA23-4B0F-9965-7F84A68E542E}" destId="{0EE6AAB8-2279-41BD-B4EA-6345A427772D}" srcOrd="0" destOrd="0" presId="urn:microsoft.com/office/officeart/2008/layout/AlternatingHexagons"/>
    <dgm:cxn modelId="{B5AB05C9-8A59-465E-8D1F-FB71650A0BA4}" type="presOf" srcId="{6330F9A6-2F87-440C-BC9D-17FDC0B5AC68}" destId="{80AE6861-8A3B-47F0-BBAF-0A5AA94A7C30}" srcOrd="0" destOrd="0" presId="urn:microsoft.com/office/officeart/2008/layout/AlternatingHexagons"/>
    <dgm:cxn modelId="{3505A6A4-113D-4B5C-9603-F2BF42903E2F}" type="presOf" srcId="{D57C6BF4-DE80-4134-94D6-4252249F2F31}" destId="{EB4FFE4C-2762-4DD3-93AA-662B43AB7DBE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0A3072EB-DF1F-43E9-8F9A-85425C62F496}" type="presOf" srcId="{2D0DA42C-0CDF-4209-9E85-0AFDB81E0266}" destId="{8622B9BE-A59F-41B4-B47F-8DB0648A3B5F}" srcOrd="0" destOrd="0" presId="urn:microsoft.com/office/officeart/2008/layout/AlternatingHexagons"/>
    <dgm:cxn modelId="{926AE11A-8894-46A8-96C4-62B8E80F5C0D}" type="presOf" srcId="{8949790B-A5B3-4225-9C00-C23627181FB0}" destId="{0510AE06-8157-4BCF-9983-B6F529DD56E5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79BD3208-8AEC-46CD-9B17-AD5BC5761C9C}" type="presOf" srcId="{4FCF8FFC-1AE6-4379-B104-DF6451705241}" destId="{71B4F8BE-A9C3-439C-A280-503B45622CDB}" srcOrd="0" destOrd="0" presId="urn:microsoft.com/office/officeart/2008/layout/AlternatingHexagons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10C9766D-988E-41B8-806D-1B0CCC835A94}" type="presParOf" srcId="{1143EE83-7DF0-4F4D-A409-D7C576BA2A89}" destId="{77127A0B-5EBD-41B2-95E2-9FF8AF838D2C}" srcOrd="0" destOrd="0" presId="urn:microsoft.com/office/officeart/2008/layout/AlternatingHexagons"/>
    <dgm:cxn modelId="{204BC8F3-4BF4-4E03-9981-9B3B2101D926}" type="presParOf" srcId="{77127A0B-5EBD-41B2-95E2-9FF8AF838D2C}" destId="{66E76309-533B-4C5B-852C-A82807A2F770}" srcOrd="0" destOrd="0" presId="urn:microsoft.com/office/officeart/2008/layout/AlternatingHexagons"/>
    <dgm:cxn modelId="{99E77CF3-1ACE-4A55-BB16-431377DAE8E1}" type="presParOf" srcId="{77127A0B-5EBD-41B2-95E2-9FF8AF838D2C}" destId="{0EE6AAB8-2279-41BD-B4EA-6345A427772D}" srcOrd="1" destOrd="0" presId="urn:microsoft.com/office/officeart/2008/layout/AlternatingHexagons"/>
    <dgm:cxn modelId="{3F583EB6-3F9F-4011-A484-BDB66196D1F1}" type="presParOf" srcId="{77127A0B-5EBD-41B2-95E2-9FF8AF838D2C}" destId="{D073FA47-EBD8-4909-9657-5E2707FE0278}" srcOrd="2" destOrd="0" presId="urn:microsoft.com/office/officeart/2008/layout/AlternatingHexagons"/>
    <dgm:cxn modelId="{5BA2C332-8B83-4D0B-AB93-B0AC028F5EAB}" type="presParOf" srcId="{77127A0B-5EBD-41B2-95E2-9FF8AF838D2C}" destId="{B5E1306C-58B2-44A6-9C9F-99743D0EFD01}" srcOrd="3" destOrd="0" presId="urn:microsoft.com/office/officeart/2008/layout/AlternatingHexagons"/>
    <dgm:cxn modelId="{B08604C1-3626-48FC-A785-547C57470B36}" type="presParOf" srcId="{77127A0B-5EBD-41B2-95E2-9FF8AF838D2C}" destId="{03531F29-40EC-4A6A-987A-BFAFC33701F7}" srcOrd="4" destOrd="0" presId="urn:microsoft.com/office/officeart/2008/layout/AlternatingHexagons"/>
    <dgm:cxn modelId="{B853D81F-13D7-407A-829C-DF708126F627}" type="presParOf" srcId="{1143EE83-7DF0-4F4D-A409-D7C576BA2A89}" destId="{DDF08A61-07BF-4AA4-946C-8873A15F5011}" srcOrd="1" destOrd="0" presId="urn:microsoft.com/office/officeart/2008/layout/AlternatingHexagons"/>
    <dgm:cxn modelId="{85C46095-8EC3-4E77-B80C-0782840A7FBE}" type="presParOf" srcId="{1143EE83-7DF0-4F4D-A409-D7C576BA2A89}" destId="{A3868AC0-9676-4457-A89A-AE721D192381}" srcOrd="2" destOrd="0" presId="urn:microsoft.com/office/officeart/2008/layout/AlternatingHexagons"/>
    <dgm:cxn modelId="{21A01FDB-97C5-477F-8324-E74CAF3BC251}" type="presParOf" srcId="{A3868AC0-9676-4457-A89A-AE721D192381}" destId="{8622B9BE-A59F-41B4-B47F-8DB0648A3B5F}" srcOrd="0" destOrd="0" presId="urn:microsoft.com/office/officeart/2008/layout/AlternatingHexagons"/>
    <dgm:cxn modelId="{797A2A6D-E3B4-42FB-B3A4-0C9E440E1449}" type="presParOf" srcId="{A3868AC0-9676-4457-A89A-AE721D192381}" destId="{71B4F8BE-A9C3-439C-A280-503B45622CDB}" srcOrd="1" destOrd="0" presId="urn:microsoft.com/office/officeart/2008/layout/AlternatingHexagons"/>
    <dgm:cxn modelId="{2AEF9ED5-38B3-4F58-8345-A0C8A3E9DCEC}" type="presParOf" srcId="{A3868AC0-9676-4457-A89A-AE721D192381}" destId="{AB690B23-4008-4AD1-A233-23C2C864F19E}" srcOrd="2" destOrd="0" presId="urn:microsoft.com/office/officeart/2008/layout/AlternatingHexagons"/>
    <dgm:cxn modelId="{2AAB92F2-FD0A-423C-B990-F206E702D763}" type="presParOf" srcId="{A3868AC0-9676-4457-A89A-AE721D192381}" destId="{028197DB-71DE-4154-A2F7-9E267906894F}" srcOrd="3" destOrd="0" presId="urn:microsoft.com/office/officeart/2008/layout/AlternatingHexagons"/>
    <dgm:cxn modelId="{8B6320F1-6604-44FA-9721-4C8DA178DC80}" type="presParOf" srcId="{A3868AC0-9676-4457-A89A-AE721D192381}" destId="{4C662DB0-57E3-4AE0-945E-50D1D4D3D393}" srcOrd="4" destOrd="0" presId="urn:microsoft.com/office/officeart/2008/layout/AlternatingHexagons"/>
    <dgm:cxn modelId="{D326CEC4-A623-499D-B7AB-70EE4AD3B4F3}" type="presParOf" srcId="{1143EE83-7DF0-4F4D-A409-D7C576BA2A89}" destId="{ED9E9F9E-5D47-4131-BF94-62CF26147ACB}" srcOrd="3" destOrd="0" presId="urn:microsoft.com/office/officeart/2008/layout/AlternatingHexagons"/>
    <dgm:cxn modelId="{BB8A10C7-732F-4EF8-9CDD-D7EDB591141D}" type="presParOf" srcId="{1143EE83-7DF0-4F4D-A409-D7C576BA2A89}" destId="{6D39BE56-0AE8-4CB6-9C6B-F439FC991485}" srcOrd="4" destOrd="0" presId="urn:microsoft.com/office/officeart/2008/layout/AlternatingHexagons"/>
    <dgm:cxn modelId="{42B5C59F-B387-49FD-BFBF-09BB30916BD4}" type="presParOf" srcId="{6D39BE56-0AE8-4CB6-9C6B-F439FC991485}" destId="{0510AE06-8157-4BCF-9983-B6F529DD56E5}" srcOrd="0" destOrd="0" presId="urn:microsoft.com/office/officeart/2008/layout/AlternatingHexagons"/>
    <dgm:cxn modelId="{7FB0B27F-FAA6-4A45-8878-4EA2D6994F9C}" type="presParOf" srcId="{6D39BE56-0AE8-4CB6-9C6B-F439FC991485}" destId="{EB4FFE4C-2762-4DD3-93AA-662B43AB7DBE}" srcOrd="1" destOrd="0" presId="urn:microsoft.com/office/officeart/2008/layout/AlternatingHexagons"/>
    <dgm:cxn modelId="{370B46A0-0D50-4617-B123-4F3AA6531F4C}" type="presParOf" srcId="{6D39BE56-0AE8-4CB6-9C6B-F439FC991485}" destId="{DD06C0B0-ED2C-43F1-AA26-A8EC991C351F}" srcOrd="2" destOrd="0" presId="urn:microsoft.com/office/officeart/2008/layout/AlternatingHexagons"/>
    <dgm:cxn modelId="{BD57F6B2-939F-44E1-B020-995E4BDDD611}" type="presParOf" srcId="{6D39BE56-0AE8-4CB6-9C6B-F439FC991485}" destId="{7F6548A5-CA4A-4A5A-A277-C43300BBEFF1}" srcOrd="3" destOrd="0" presId="urn:microsoft.com/office/officeart/2008/layout/AlternatingHexagons"/>
    <dgm:cxn modelId="{6656BCA2-BBA9-4149-A21D-4D28820AF5A4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ACD8EEDC-75D3-4159-B3BB-429042A82262}" type="presOf" srcId="{BA5E4344-306A-4300-BA29-F1DC9B186153}" destId="{1143EE83-7DF0-4F4D-A409-D7C576BA2A89}" srcOrd="0" destOrd="0" presId="urn:microsoft.com/office/officeart/2008/layout/AlternatingHexagons"/>
    <dgm:cxn modelId="{07A6DD8E-C71E-46D6-86DF-C409B43C4EEF}" type="presOf" srcId="{5C04376D-AA23-4B0F-9965-7F84A68E542E}" destId="{0EE6AAB8-2279-41BD-B4EA-6345A427772D}" srcOrd="0" destOrd="0" presId="urn:microsoft.com/office/officeart/2008/layout/AlternatingHexagons"/>
    <dgm:cxn modelId="{8C0CF7D0-C85E-4CE1-872B-9CC6829412A3}" type="presOf" srcId="{4FCF8FFC-1AE6-4379-B104-DF6451705241}" destId="{71B4F8BE-A9C3-439C-A280-503B45622CDB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6CC0FBBE-B083-4D1C-BE20-3318A367565E}" type="presOf" srcId="{2D0DA42C-0CDF-4209-9E85-0AFDB81E0266}" destId="{8622B9BE-A59F-41B4-B47F-8DB0648A3B5F}" srcOrd="0" destOrd="0" presId="urn:microsoft.com/office/officeart/2008/layout/AlternatingHexagons"/>
    <dgm:cxn modelId="{8A257231-1B79-4877-9699-7C98AD9E4C0C}" type="presOf" srcId="{8949790B-A5B3-4225-9C00-C23627181FB0}" destId="{0510AE06-8157-4BCF-9983-B6F529DD56E5}" srcOrd="0" destOrd="0" presId="urn:microsoft.com/office/officeart/2008/layout/AlternatingHexagons"/>
    <dgm:cxn modelId="{8383090A-FFD2-4237-A46A-6525BF5932F6}" type="presOf" srcId="{3DB5C262-1C38-46CF-BF76-8D5A608522BC}" destId="{03531F29-40EC-4A6A-987A-BFAFC33701F7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8A3A8D17-B771-4378-9E0B-64C240E78FE0}" type="presOf" srcId="{C819465C-B0EF-4998-8901-6B4170D41859}" destId="{4C662DB0-57E3-4AE0-945E-50D1D4D3D393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7352B47C-D667-4FFF-8E19-FB71DA6914C8}" type="presOf" srcId="{D190E5D2-889B-4563-9E99-FB7857BB6D26}" destId="{66E76309-533B-4C5B-852C-A82807A2F770}" srcOrd="0" destOrd="0" presId="urn:microsoft.com/office/officeart/2008/layout/AlternatingHexagons"/>
    <dgm:cxn modelId="{1C899DC5-DA06-4BA8-A377-5E661128558E}" type="presOf" srcId="{6330F9A6-2F87-440C-BC9D-17FDC0B5AC68}" destId="{80AE6861-8A3B-47F0-BBAF-0A5AA94A7C30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6E6A12BA-F215-489D-BE9A-6BE42F8F85B8}" type="presOf" srcId="{D57C6BF4-DE80-4134-94D6-4252249F2F31}" destId="{EB4FFE4C-2762-4DD3-93AA-662B43AB7DBE}" srcOrd="0" destOrd="0" presId="urn:microsoft.com/office/officeart/2008/layout/AlternatingHexagons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325D09D1-367E-40C0-9280-33E2549FCB98}" type="presParOf" srcId="{1143EE83-7DF0-4F4D-A409-D7C576BA2A89}" destId="{77127A0B-5EBD-41B2-95E2-9FF8AF838D2C}" srcOrd="0" destOrd="0" presId="urn:microsoft.com/office/officeart/2008/layout/AlternatingHexagons"/>
    <dgm:cxn modelId="{824804CA-189F-4D36-9CB9-D0D432392BD0}" type="presParOf" srcId="{77127A0B-5EBD-41B2-95E2-9FF8AF838D2C}" destId="{66E76309-533B-4C5B-852C-A82807A2F770}" srcOrd="0" destOrd="0" presId="urn:microsoft.com/office/officeart/2008/layout/AlternatingHexagons"/>
    <dgm:cxn modelId="{A59A911A-E78F-4BD3-9E7F-AB802454C5CC}" type="presParOf" srcId="{77127A0B-5EBD-41B2-95E2-9FF8AF838D2C}" destId="{0EE6AAB8-2279-41BD-B4EA-6345A427772D}" srcOrd="1" destOrd="0" presId="urn:microsoft.com/office/officeart/2008/layout/AlternatingHexagons"/>
    <dgm:cxn modelId="{31BC8A66-B54F-48AF-AFFA-83941E708B7A}" type="presParOf" srcId="{77127A0B-5EBD-41B2-95E2-9FF8AF838D2C}" destId="{D073FA47-EBD8-4909-9657-5E2707FE0278}" srcOrd="2" destOrd="0" presId="urn:microsoft.com/office/officeart/2008/layout/AlternatingHexagons"/>
    <dgm:cxn modelId="{D8EC17C3-1CA0-4700-88F7-6A9676D02667}" type="presParOf" srcId="{77127A0B-5EBD-41B2-95E2-9FF8AF838D2C}" destId="{B5E1306C-58B2-44A6-9C9F-99743D0EFD01}" srcOrd="3" destOrd="0" presId="urn:microsoft.com/office/officeart/2008/layout/AlternatingHexagons"/>
    <dgm:cxn modelId="{DFEBF2CE-F5B8-4907-9490-29602FF0670B}" type="presParOf" srcId="{77127A0B-5EBD-41B2-95E2-9FF8AF838D2C}" destId="{03531F29-40EC-4A6A-987A-BFAFC33701F7}" srcOrd="4" destOrd="0" presId="urn:microsoft.com/office/officeart/2008/layout/AlternatingHexagons"/>
    <dgm:cxn modelId="{C0769E5B-EA8D-4FE1-BD61-9C0FE57DED02}" type="presParOf" srcId="{1143EE83-7DF0-4F4D-A409-D7C576BA2A89}" destId="{DDF08A61-07BF-4AA4-946C-8873A15F5011}" srcOrd="1" destOrd="0" presId="urn:microsoft.com/office/officeart/2008/layout/AlternatingHexagons"/>
    <dgm:cxn modelId="{2412082E-9292-4B56-BBEA-F4FB8F12EDA3}" type="presParOf" srcId="{1143EE83-7DF0-4F4D-A409-D7C576BA2A89}" destId="{A3868AC0-9676-4457-A89A-AE721D192381}" srcOrd="2" destOrd="0" presId="urn:microsoft.com/office/officeart/2008/layout/AlternatingHexagons"/>
    <dgm:cxn modelId="{D4F5001D-E1A5-4EFC-A9A4-2669459C33EC}" type="presParOf" srcId="{A3868AC0-9676-4457-A89A-AE721D192381}" destId="{8622B9BE-A59F-41B4-B47F-8DB0648A3B5F}" srcOrd="0" destOrd="0" presId="urn:microsoft.com/office/officeart/2008/layout/AlternatingHexagons"/>
    <dgm:cxn modelId="{1B2B4E35-6FBE-4207-BD84-5EF255D95159}" type="presParOf" srcId="{A3868AC0-9676-4457-A89A-AE721D192381}" destId="{71B4F8BE-A9C3-439C-A280-503B45622CDB}" srcOrd="1" destOrd="0" presId="urn:microsoft.com/office/officeart/2008/layout/AlternatingHexagons"/>
    <dgm:cxn modelId="{69641523-7DE5-4FF1-8EAE-599743DDA41E}" type="presParOf" srcId="{A3868AC0-9676-4457-A89A-AE721D192381}" destId="{AB690B23-4008-4AD1-A233-23C2C864F19E}" srcOrd="2" destOrd="0" presId="urn:microsoft.com/office/officeart/2008/layout/AlternatingHexagons"/>
    <dgm:cxn modelId="{BBA47FFF-0B68-4D86-BDAC-5DE6E80CBCE5}" type="presParOf" srcId="{A3868AC0-9676-4457-A89A-AE721D192381}" destId="{028197DB-71DE-4154-A2F7-9E267906894F}" srcOrd="3" destOrd="0" presId="urn:microsoft.com/office/officeart/2008/layout/AlternatingHexagons"/>
    <dgm:cxn modelId="{DBD66874-5391-4458-AAC8-ADC5E6AEB2B8}" type="presParOf" srcId="{A3868AC0-9676-4457-A89A-AE721D192381}" destId="{4C662DB0-57E3-4AE0-945E-50D1D4D3D393}" srcOrd="4" destOrd="0" presId="urn:microsoft.com/office/officeart/2008/layout/AlternatingHexagons"/>
    <dgm:cxn modelId="{5F0F4661-F753-4FEA-8B15-52780094A473}" type="presParOf" srcId="{1143EE83-7DF0-4F4D-A409-D7C576BA2A89}" destId="{ED9E9F9E-5D47-4131-BF94-62CF26147ACB}" srcOrd="3" destOrd="0" presId="urn:microsoft.com/office/officeart/2008/layout/AlternatingHexagons"/>
    <dgm:cxn modelId="{2C84C417-2B48-4B03-8EF8-15A2D490D1B7}" type="presParOf" srcId="{1143EE83-7DF0-4F4D-A409-D7C576BA2A89}" destId="{6D39BE56-0AE8-4CB6-9C6B-F439FC991485}" srcOrd="4" destOrd="0" presId="urn:microsoft.com/office/officeart/2008/layout/AlternatingHexagons"/>
    <dgm:cxn modelId="{518909DF-610F-4D54-ABF2-E85772CD31B6}" type="presParOf" srcId="{6D39BE56-0AE8-4CB6-9C6B-F439FC991485}" destId="{0510AE06-8157-4BCF-9983-B6F529DD56E5}" srcOrd="0" destOrd="0" presId="urn:microsoft.com/office/officeart/2008/layout/AlternatingHexagons"/>
    <dgm:cxn modelId="{03BAD0A8-47DD-45BC-A23D-FF71FD393E7B}" type="presParOf" srcId="{6D39BE56-0AE8-4CB6-9C6B-F439FC991485}" destId="{EB4FFE4C-2762-4DD3-93AA-662B43AB7DBE}" srcOrd="1" destOrd="0" presId="urn:microsoft.com/office/officeart/2008/layout/AlternatingHexagons"/>
    <dgm:cxn modelId="{B76DC45E-0803-4E4F-B222-33C0C4F7F8AE}" type="presParOf" srcId="{6D39BE56-0AE8-4CB6-9C6B-F439FC991485}" destId="{DD06C0B0-ED2C-43F1-AA26-A8EC991C351F}" srcOrd="2" destOrd="0" presId="urn:microsoft.com/office/officeart/2008/layout/AlternatingHexagons"/>
    <dgm:cxn modelId="{4CBF512D-E546-4790-A6DD-C5CE47DD4857}" type="presParOf" srcId="{6D39BE56-0AE8-4CB6-9C6B-F439FC991485}" destId="{7F6548A5-CA4A-4A5A-A277-C43300BBEFF1}" srcOrd="3" destOrd="0" presId="urn:microsoft.com/office/officeart/2008/layout/AlternatingHexagons"/>
    <dgm:cxn modelId="{D5669434-F041-48E9-9696-AA029ED4641A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0D6B0B2A-9AED-4F49-9853-2FADA8BA9CDA}" type="presOf" srcId="{BA5E4344-306A-4300-BA29-F1DC9B186153}" destId="{1143EE83-7DF0-4F4D-A409-D7C576BA2A89}" srcOrd="0" destOrd="0" presId="urn:microsoft.com/office/officeart/2008/layout/AlternatingHexagons"/>
    <dgm:cxn modelId="{B695C005-1507-4E80-B585-B0F588192F42}" type="presOf" srcId="{5C04376D-AA23-4B0F-9965-7F84A68E542E}" destId="{0EE6AAB8-2279-41BD-B4EA-6345A427772D}" srcOrd="0" destOrd="0" presId="urn:microsoft.com/office/officeart/2008/layout/AlternatingHexagons"/>
    <dgm:cxn modelId="{50880625-5356-4C0B-A457-FEAD2496F71D}" type="presOf" srcId="{6330F9A6-2F87-440C-BC9D-17FDC0B5AC68}" destId="{80AE6861-8A3B-47F0-BBAF-0A5AA94A7C30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155F1212-E502-42A0-9C4D-2C80C04195AE}" type="presOf" srcId="{4FCF8FFC-1AE6-4379-B104-DF6451705241}" destId="{71B4F8BE-A9C3-439C-A280-503B45622CDB}" srcOrd="0" destOrd="0" presId="urn:microsoft.com/office/officeart/2008/layout/AlternatingHexagons"/>
    <dgm:cxn modelId="{E73B2346-CC0A-4DC4-8E75-F73D7791E373}" type="presOf" srcId="{D190E5D2-889B-4563-9E99-FB7857BB6D26}" destId="{66E76309-533B-4C5B-852C-A82807A2F770}" srcOrd="0" destOrd="0" presId="urn:microsoft.com/office/officeart/2008/layout/AlternatingHexagons"/>
    <dgm:cxn modelId="{B5965080-C699-4723-BC09-42AC1AEDD8CB}" type="presOf" srcId="{C819465C-B0EF-4998-8901-6B4170D41859}" destId="{4C662DB0-57E3-4AE0-945E-50D1D4D3D393}" srcOrd="0" destOrd="0" presId="urn:microsoft.com/office/officeart/2008/layout/AlternatingHexagons"/>
    <dgm:cxn modelId="{ED40E234-DE0A-466B-9332-69B8159CA2BC}" type="presOf" srcId="{8949790B-A5B3-4225-9C00-C23627181FB0}" destId="{0510AE06-8157-4BCF-9983-B6F529DD56E5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78613541-E0D2-494A-B342-E17820D6DECE}" type="presOf" srcId="{D57C6BF4-DE80-4134-94D6-4252249F2F31}" destId="{EB4FFE4C-2762-4DD3-93AA-662B43AB7DBE}" srcOrd="0" destOrd="0" presId="urn:microsoft.com/office/officeart/2008/layout/AlternatingHexagons"/>
    <dgm:cxn modelId="{E089164E-1FB4-45D0-8249-D66F85C263CB}" type="presOf" srcId="{3DB5C262-1C38-46CF-BF76-8D5A608522BC}" destId="{03531F29-40EC-4A6A-987A-BFAFC33701F7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DA65B3BC-F53F-40E7-BD2C-E1A2FC0FB16D}" type="presOf" srcId="{2D0DA42C-0CDF-4209-9E85-0AFDB81E0266}" destId="{8622B9BE-A59F-41B4-B47F-8DB0648A3B5F}" srcOrd="0" destOrd="0" presId="urn:microsoft.com/office/officeart/2008/layout/AlternatingHexagons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5EC78FD0-4864-43A1-95C5-8A82172B3566}" type="presParOf" srcId="{1143EE83-7DF0-4F4D-A409-D7C576BA2A89}" destId="{77127A0B-5EBD-41B2-95E2-9FF8AF838D2C}" srcOrd="0" destOrd="0" presId="urn:microsoft.com/office/officeart/2008/layout/AlternatingHexagons"/>
    <dgm:cxn modelId="{2688BFC7-E20A-4FB3-B7E2-314856E2D743}" type="presParOf" srcId="{77127A0B-5EBD-41B2-95E2-9FF8AF838D2C}" destId="{66E76309-533B-4C5B-852C-A82807A2F770}" srcOrd="0" destOrd="0" presId="urn:microsoft.com/office/officeart/2008/layout/AlternatingHexagons"/>
    <dgm:cxn modelId="{9FF0FA67-44A9-4752-B8C0-55EA534F343B}" type="presParOf" srcId="{77127A0B-5EBD-41B2-95E2-9FF8AF838D2C}" destId="{0EE6AAB8-2279-41BD-B4EA-6345A427772D}" srcOrd="1" destOrd="0" presId="urn:microsoft.com/office/officeart/2008/layout/AlternatingHexagons"/>
    <dgm:cxn modelId="{829F3133-6746-4D7B-8190-1045DFFA65F3}" type="presParOf" srcId="{77127A0B-5EBD-41B2-95E2-9FF8AF838D2C}" destId="{D073FA47-EBD8-4909-9657-5E2707FE0278}" srcOrd="2" destOrd="0" presId="urn:microsoft.com/office/officeart/2008/layout/AlternatingHexagons"/>
    <dgm:cxn modelId="{6BFB46E1-CB55-4A6C-A08D-7167A3B55790}" type="presParOf" srcId="{77127A0B-5EBD-41B2-95E2-9FF8AF838D2C}" destId="{B5E1306C-58B2-44A6-9C9F-99743D0EFD01}" srcOrd="3" destOrd="0" presId="urn:microsoft.com/office/officeart/2008/layout/AlternatingHexagons"/>
    <dgm:cxn modelId="{E4BC1BC0-4AB6-40A5-89E8-2A0AB2ECB838}" type="presParOf" srcId="{77127A0B-5EBD-41B2-95E2-9FF8AF838D2C}" destId="{03531F29-40EC-4A6A-987A-BFAFC33701F7}" srcOrd="4" destOrd="0" presId="urn:microsoft.com/office/officeart/2008/layout/AlternatingHexagons"/>
    <dgm:cxn modelId="{BFEF538E-A458-48D7-A681-6925754F4334}" type="presParOf" srcId="{1143EE83-7DF0-4F4D-A409-D7C576BA2A89}" destId="{DDF08A61-07BF-4AA4-946C-8873A15F5011}" srcOrd="1" destOrd="0" presId="urn:microsoft.com/office/officeart/2008/layout/AlternatingHexagons"/>
    <dgm:cxn modelId="{CF924182-EE4A-4B97-BCFD-D40E663C75E1}" type="presParOf" srcId="{1143EE83-7DF0-4F4D-A409-D7C576BA2A89}" destId="{A3868AC0-9676-4457-A89A-AE721D192381}" srcOrd="2" destOrd="0" presId="urn:microsoft.com/office/officeart/2008/layout/AlternatingHexagons"/>
    <dgm:cxn modelId="{D9BF7210-178B-43F9-BFC5-56909C7AC100}" type="presParOf" srcId="{A3868AC0-9676-4457-A89A-AE721D192381}" destId="{8622B9BE-A59F-41B4-B47F-8DB0648A3B5F}" srcOrd="0" destOrd="0" presId="urn:microsoft.com/office/officeart/2008/layout/AlternatingHexagons"/>
    <dgm:cxn modelId="{9D5B7525-494C-4E06-BFC6-984AA483657E}" type="presParOf" srcId="{A3868AC0-9676-4457-A89A-AE721D192381}" destId="{71B4F8BE-A9C3-439C-A280-503B45622CDB}" srcOrd="1" destOrd="0" presId="urn:microsoft.com/office/officeart/2008/layout/AlternatingHexagons"/>
    <dgm:cxn modelId="{FFE1F424-4784-4164-8E4B-893EF020AA4F}" type="presParOf" srcId="{A3868AC0-9676-4457-A89A-AE721D192381}" destId="{AB690B23-4008-4AD1-A233-23C2C864F19E}" srcOrd="2" destOrd="0" presId="urn:microsoft.com/office/officeart/2008/layout/AlternatingHexagons"/>
    <dgm:cxn modelId="{3268E032-F961-43B8-A763-1A3D5DBF05D1}" type="presParOf" srcId="{A3868AC0-9676-4457-A89A-AE721D192381}" destId="{028197DB-71DE-4154-A2F7-9E267906894F}" srcOrd="3" destOrd="0" presId="urn:microsoft.com/office/officeart/2008/layout/AlternatingHexagons"/>
    <dgm:cxn modelId="{52A1255A-BCED-42FB-9A89-AC8FC16D897C}" type="presParOf" srcId="{A3868AC0-9676-4457-A89A-AE721D192381}" destId="{4C662DB0-57E3-4AE0-945E-50D1D4D3D393}" srcOrd="4" destOrd="0" presId="urn:microsoft.com/office/officeart/2008/layout/AlternatingHexagons"/>
    <dgm:cxn modelId="{24D42295-F7A8-4EE8-A98D-BDD23809894C}" type="presParOf" srcId="{1143EE83-7DF0-4F4D-A409-D7C576BA2A89}" destId="{ED9E9F9E-5D47-4131-BF94-62CF26147ACB}" srcOrd="3" destOrd="0" presId="urn:microsoft.com/office/officeart/2008/layout/AlternatingHexagons"/>
    <dgm:cxn modelId="{A35AF87F-A8DE-4D0F-9D52-C3AE82BA58E9}" type="presParOf" srcId="{1143EE83-7DF0-4F4D-A409-D7C576BA2A89}" destId="{6D39BE56-0AE8-4CB6-9C6B-F439FC991485}" srcOrd="4" destOrd="0" presId="urn:microsoft.com/office/officeart/2008/layout/AlternatingHexagons"/>
    <dgm:cxn modelId="{BD219FC9-7208-477B-9BE2-D56B6C4808DF}" type="presParOf" srcId="{6D39BE56-0AE8-4CB6-9C6B-F439FC991485}" destId="{0510AE06-8157-4BCF-9983-B6F529DD56E5}" srcOrd="0" destOrd="0" presId="urn:microsoft.com/office/officeart/2008/layout/AlternatingHexagons"/>
    <dgm:cxn modelId="{4FDE1EAB-D6FB-4DAA-9951-D2CCE858ACA3}" type="presParOf" srcId="{6D39BE56-0AE8-4CB6-9C6B-F439FC991485}" destId="{EB4FFE4C-2762-4DD3-93AA-662B43AB7DBE}" srcOrd="1" destOrd="0" presId="urn:microsoft.com/office/officeart/2008/layout/AlternatingHexagons"/>
    <dgm:cxn modelId="{6267B3DA-53E2-4B4F-80AE-ED64AC29CCF7}" type="presParOf" srcId="{6D39BE56-0AE8-4CB6-9C6B-F439FC991485}" destId="{DD06C0B0-ED2C-43F1-AA26-A8EC991C351F}" srcOrd="2" destOrd="0" presId="urn:microsoft.com/office/officeart/2008/layout/AlternatingHexagons"/>
    <dgm:cxn modelId="{7B0540F8-576B-47B4-AB08-161F41D8E4B0}" type="presParOf" srcId="{6D39BE56-0AE8-4CB6-9C6B-F439FC991485}" destId="{7F6548A5-CA4A-4A5A-A277-C43300BBEFF1}" srcOrd="3" destOrd="0" presId="urn:microsoft.com/office/officeart/2008/layout/AlternatingHexagons"/>
    <dgm:cxn modelId="{F7F4A79A-332C-497D-ABA5-87D9E47446D9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3EAC86A4-8AA5-45CA-BB49-AE7D4B15199F}" type="presOf" srcId="{D57C6BF4-DE80-4134-94D6-4252249F2F31}" destId="{EB4FFE4C-2762-4DD3-93AA-662B43AB7DBE}" srcOrd="0" destOrd="0" presId="urn:microsoft.com/office/officeart/2008/layout/AlternatingHexagons"/>
    <dgm:cxn modelId="{923CC751-6B48-4080-9F8C-ED84CD1485AF}" type="presOf" srcId="{6330F9A6-2F87-440C-BC9D-17FDC0B5AC68}" destId="{80AE6861-8A3B-47F0-BBAF-0A5AA94A7C30}" srcOrd="0" destOrd="0" presId="urn:microsoft.com/office/officeart/2008/layout/AlternatingHexagons"/>
    <dgm:cxn modelId="{C8A21E73-6AB9-4D7B-AB5B-11843EC07BB3}" type="presOf" srcId="{3DB5C262-1C38-46CF-BF76-8D5A608522BC}" destId="{03531F29-40EC-4A6A-987A-BFAFC33701F7}" srcOrd="0" destOrd="0" presId="urn:microsoft.com/office/officeart/2008/layout/AlternatingHexagons"/>
    <dgm:cxn modelId="{C71A65EA-B2A7-41B6-8062-CD9BC83690C0}" type="presOf" srcId="{C819465C-B0EF-4998-8901-6B4170D41859}" destId="{4C662DB0-57E3-4AE0-945E-50D1D4D3D393}" srcOrd="0" destOrd="0" presId="urn:microsoft.com/office/officeart/2008/layout/AlternatingHexagons"/>
    <dgm:cxn modelId="{B7CBCE82-78C6-43D4-B541-FE8B471D2B35}" type="presOf" srcId="{5C04376D-AA23-4B0F-9965-7F84A68E542E}" destId="{0EE6AAB8-2279-41BD-B4EA-6345A427772D}" srcOrd="0" destOrd="0" presId="urn:microsoft.com/office/officeart/2008/layout/AlternatingHexagons"/>
    <dgm:cxn modelId="{A8B6447A-DA48-42EE-AFC6-66BDDD530B0A}" type="presOf" srcId="{2D0DA42C-0CDF-4209-9E85-0AFDB81E0266}" destId="{8622B9BE-A59F-41B4-B47F-8DB0648A3B5F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DCE42F3F-D16D-427F-8992-4BB66E13DBEA}" type="presOf" srcId="{8949790B-A5B3-4225-9C00-C23627181FB0}" destId="{0510AE06-8157-4BCF-9983-B6F529DD56E5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A684AD0D-9E32-4607-9916-B8A5A97068C4}" type="presOf" srcId="{BA5E4344-306A-4300-BA29-F1DC9B186153}" destId="{1143EE83-7DF0-4F4D-A409-D7C576BA2A89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BBAE62A9-D17F-4AA5-B2BD-0147510DA034}" type="presOf" srcId="{4FCF8FFC-1AE6-4379-B104-DF6451705241}" destId="{71B4F8BE-A9C3-439C-A280-503B45622CDB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4953AFFD-CE48-457A-A1F5-68D3D10F2902}" type="presOf" srcId="{D190E5D2-889B-4563-9E99-FB7857BB6D26}" destId="{66E76309-533B-4C5B-852C-A82807A2F770}" srcOrd="0" destOrd="0" presId="urn:microsoft.com/office/officeart/2008/layout/AlternatingHexagons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0BCD95E9-B4BE-44EB-8A78-F6AEF3363A0A}" type="presParOf" srcId="{1143EE83-7DF0-4F4D-A409-D7C576BA2A89}" destId="{77127A0B-5EBD-41B2-95E2-9FF8AF838D2C}" srcOrd="0" destOrd="0" presId="urn:microsoft.com/office/officeart/2008/layout/AlternatingHexagons"/>
    <dgm:cxn modelId="{E01EC85E-0B0E-43C9-929A-8437EF179A01}" type="presParOf" srcId="{77127A0B-5EBD-41B2-95E2-9FF8AF838D2C}" destId="{66E76309-533B-4C5B-852C-A82807A2F770}" srcOrd="0" destOrd="0" presId="urn:microsoft.com/office/officeart/2008/layout/AlternatingHexagons"/>
    <dgm:cxn modelId="{4470CB5C-D225-47B7-979D-1A87F9889EC4}" type="presParOf" srcId="{77127A0B-5EBD-41B2-95E2-9FF8AF838D2C}" destId="{0EE6AAB8-2279-41BD-B4EA-6345A427772D}" srcOrd="1" destOrd="0" presId="urn:microsoft.com/office/officeart/2008/layout/AlternatingHexagons"/>
    <dgm:cxn modelId="{F627D545-7F47-4379-87ED-CB97891C8617}" type="presParOf" srcId="{77127A0B-5EBD-41B2-95E2-9FF8AF838D2C}" destId="{D073FA47-EBD8-4909-9657-5E2707FE0278}" srcOrd="2" destOrd="0" presId="urn:microsoft.com/office/officeart/2008/layout/AlternatingHexagons"/>
    <dgm:cxn modelId="{37952418-E6FE-4759-A65C-5C0198044E3A}" type="presParOf" srcId="{77127A0B-5EBD-41B2-95E2-9FF8AF838D2C}" destId="{B5E1306C-58B2-44A6-9C9F-99743D0EFD01}" srcOrd="3" destOrd="0" presId="urn:microsoft.com/office/officeart/2008/layout/AlternatingHexagons"/>
    <dgm:cxn modelId="{34385600-8E0A-462A-B5C6-239621088A13}" type="presParOf" srcId="{77127A0B-5EBD-41B2-95E2-9FF8AF838D2C}" destId="{03531F29-40EC-4A6A-987A-BFAFC33701F7}" srcOrd="4" destOrd="0" presId="urn:microsoft.com/office/officeart/2008/layout/AlternatingHexagons"/>
    <dgm:cxn modelId="{0FF9AFE2-3E97-4C6E-8255-6B14F4231C04}" type="presParOf" srcId="{1143EE83-7DF0-4F4D-A409-D7C576BA2A89}" destId="{DDF08A61-07BF-4AA4-946C-8873A15F5011}" srcOrd="1" destOrd="0" presId="urn:microsoft.com/office/officeart/2008/layout/AlternatingHexagons"/>
    <dgm:cxn modelId="{63050A9E-1CC1-48DC-A793-CD5284A17E3F}" type="presParOf" srcId="{1143EE83-7DF0-4F4D-A409-D7C576BA2A89}" destId="{A3868AC0-9676-4457-A89A-AE721D192381}" srcOrd="2" destOrd="0" presId="urn:microsoft.com/office/officeart/2008/layout/AlternatingHexagons"/>
    <dgm:cxn modelId="{AC48DBE6-3941-4D7E-9EFB-A9BA74E55A68}" type="presParOf" srcId="{A3868AC0-9676-4457-A89A-AE721D192381}" destId="{8622B9BE-A59F-41B4-B47F-8DB0648A3B5F}" srcOrd="0" destOrd="0" presId="urn:microsoft.com/office/officeart/2008/layout/AlternatingHexagons"/>
    <dgm:cxn modelId="{01626BEE-279A-439F-8785-37ACA5812E13}" type="presParOf" srcId="{A3868AC0-9676-4457-A89A-AE721D192381}" destId="{71B4F8BE-A9C3-439C-A280-503B45622CDB}" srcOrd="1" destOrd="0" presId="urn:microsoft.com/office/officeart/2008/layout/AlternatingHexagons"/>
    <dgm:cxn modelId="{83591891-FA51-4508-90B6-02E0E9B623AA}" type="presParOf" srcId="{A3868AC0-9676-4457-A89A-AE721D192381}" destId="{AB690B23-4008-4AD1-A233-23C2C864F19E}" srcOrd="2" destOrd="0" presId="urn:microsoft.com/office/officeart/2008/layout/AlternatingHexagons"/>
    <dgm:cxn modelId="{0A5DCA71-FC8E-4F98-9F3D-A3332DFE2060}" type="presParOf" srcId="{A3868AC0-9676-4457-A89A-AE721D192381}" destId="{028197DB-71DE-4154-A2F7-9E267906894F}" srcOrd="3" destOrd="0" presId="urn:microsoft.com/office/officeart/2008/layout/AlternatingHexagons"/>
    <dgm:cxn modelId="{22EAC394-924A-4348-8ACD-C416928C3D62}" type="presParOf" srcId="{A3868AC0-9676-4457-A89A-AE721D192381}" destId="{4C662DB0-57E3-4AE0-945E-50D1D4D3D393}" srcOrd="4" destOrd="0" presId="urn:microsoft.com/office/officeart/2008/layout/AlternatingHexagons"/>
    <dgm:cxn modelId="{B99B4477-ACEC-4637-8C79-92E0EF54A79C}" type="presParOf" srcId="{1143EE83-7DF0-4F4D-A409-D7C576BA2A89}" destId="{ED9E9F9E-5D47-4131-BF94-62CF26147ACB}" srcOrd="3" destOrd="0" presId="urn:microsoft.com/office/officeart/2008/layout/AlternatingHexagons"/>
    <dgm:cxn modelId="{37A1E59D-F98D-4B26-B99F-A2D6D982D12A}" type="presParOf" srcId="{1143EE83-7DF0-4F4D-A409-D7C576BA2A89}" destId="{6D39BE56-0AE8-4CB6-9C6B-F439FC991485}" srcOrd="4" destOrd="0" presId="urn:microsoft.com/office/officeart/2008/layout/AlternatingHexagons"/>
    <dgm:cxn modelId="{5FEADF6D-089A-4E86-BA04-40CC8B3FBFE7}" type="presParOf" srcId="{6D39BE56-0AE8-4CB6-9C6B-F439FC991485}" destId="{0510AE06-8157-4BCF-9983-B6F529DD56E5}" srcOrd="0" destOrd="0" presId="urn:microsoft.com/office/officeart/2008/layout/AlternatingHexagons"/>
    <dgm:cxn modelId="{25643AD3-F5DE-460A-B578-B5CBC6666855}" type="presParOf" srcId="{6D39BE56-0AE8-4CB6-9C6B-F439FC991485}" destId="{EB4FFE4C-2762-4DD3-93AA-662B43AB7DBE}" srcOrd="1" destOrd="0" presId="urn:microsoft.com/office/officeart/2008/layout/AlternatingHexagons"/>
    <dgm:cxn modelId="{53153290-69BC-449B-828F-30F33C9B8743}" type="presParOf" srcId="{6D39BE56-0AE8-4CB6-9C6B-F439FC991485}" destId="{DD06C0B0-ED2C-43F1-AA26-A8EC991C351F}" srcOrd="2" destOrd="0" presId="urn:microsoft.com/office/officeart/2008/layout/AlternatingHexagons"/>
    <dgm:cxn modelId="{9A3F9902-8F56-45FB-8A75-730CE64B7E97}" type="presParOf" srcId="{6D39BE56-0AE8-4CB6-9C6B-F439FC991485}" destId="{7F6548A5-CA4A-4A5A-A277-C43300BBEFF1}" srcOrd="3" destOrd="0" presId="urn:microsoft.com/office/officeart/2008/layout/AlternatingHexagons"/>
    <dgm:cxn modelId="{F265BFC7-5CA8-4AE2-ADE9-44245EE3DFAF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30E06C06-DB90-4898-BFBE-71522B854D57}" type="presOf" srcId="{D57C6BF4-DE80-4134-94D6-4252249F2F31}" destId="{EB4FFE4C-2762-4DD3-93AA-662B43AB7DBE}" srcOrd="0" destOrd="0" presId="urn:microsoft.com/office/officeart/2008/layout/AlternatingHexagons"/>
    <dgm:cxn modelId="{4EEC8F3A-74A7-4EAC-8592-72501F140C9C}" type="presOf" srcId="{8949790B-A5B3-4225-9C00-C23627181FB0}" destId="{0510AE06-8157-4BCF-9983-B6F529DD56E5}" srcOrd="0" destOrd="0" presId="urn:microsoft.com/office/officeart/2008/layout/AlternatingHexagons"/>
    <dgm:cxn modelId="{70807211-9F4E-4644-B041-B917A748FE89}" type="presOf" srcId="{C819465C-B0EF-4998-8901-6B4170D41859}" destId="{4C662DB0-57E3-4AE0-945E-50D1D4D3D393}" srcOrd="0" destOrd="0" presId="urn:microsoft.com/office/officeart/2008/layout/AlternatingHexagons"/>
    <dgm:cxn modelId="{187B6B88-7B1D-4D79-A027-EF0164E4549E}" type="presOf" srcId="{BA5E4344-306A-4300-BA29-F1DC9B186153}" destId="{1143EE83-7DF0-4F4D-A409-D7C576BA2A89}" srcOrd="0" destOrd="0" presId="urn:microsoft.com/office/officeart/2008/layout/AlternatingHexagons"/>
    <dgm:cxn modelId="{FA1C7211-220B-4E0D-8E3E-5B23F905A5DC}" type="presOf" srcId="{5C04376D-AA23-4B0F-9965-7F84A68E542E}" destId="{0EE6AAB8-2279-41BD-B4EA-6345A427772D}" srcOrd="0" destOrd="0" presId="urn:microsoft.com/office/officeart/2008/layout/AlternatingHexagons"/>
    <dgm:cxn modelId="{AB373441-865C-445C-89BC-A4C094603170}" type="presOf" srcId="{4FCF8FFC-1AE6-4379-B104-DF6451705241}" destId="{71B4F8BE-A9C3-439C-A280-503B45622CDB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09DEEE9C-C56B-47BC-B9E5-1ECA84B3804E}" type="presOf" srcId="{6330F9A6-2F87-440C-BC9D-17FDC0B5AC68}" destId="{80AE6861-8A3B-47F0-BBAF-0A5AA94A7C30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5B1D1C5E-4CD7-4C41-9A12-3652D4B35A8B}" type="presOf" srcId="{2D0DA42C-0CDF-4209-9E85-0AFDB81E0266}" destId="{8622B9BE-A59F-41B4-B47F-8DB0648A3B5F}" srcOrd="0" destOrd="0" presId="urn:microsoft.com/office/officeart/2008/layout/AlternatingHexagons"/>
    <dgm:cxn modelId="{3B167FC2-0E22-4927-B1B6-2FBFF1426C36}" type="presOf" srcId="{D190E5D2-889B-4563-9E99-FB7857BB6D26}" destId="{66E76309-533B-4C5B-852C-A82807A2F770}" srcOrd="0" destOrd="0" presId="urn:microsoft.com/office/officeart/2008/layout/AlternatingHexagons"/>
    <dgm:cxn modelId="{1836AF0C-5E1D-4072-A2B0-406608613CD4}" type="presOf" srcId="{3DB5C262-1C38-46CF-BF76-8D5A608522BC}" destId="{03531F29-40EC-4A6A-987A-BFAFC33701F7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7DC3A6D9-F800-49E9-9689-4A8E90951795}" type="presParOf" srcId="{1143EE83-7DF0-4F4D-A409-D7C576BA2A89}" destId="{77127A0B-5EBD-41B2-95E2-9FF8AF838D2C}" srcOrd="0" destOrd="0" presId="urn:microsoft.com/office/officeart/2008/layout/AlternatingHexagons"/>
    <dgm:cxn modelId="{C64CE09E-DE4F-4BB4-974E-C27190CBC577}" type="presParOf" srcId="{77127A0B-5EBD-41B2-95E2-9FF8AF838D2C}" destId="{66E76309-533B-4C5B-852C-A82807A2F770}" srcOrd="0" destOrd="0" presId="urn:microsoft.com/office/officeart/2008/layout/AlternatingHexagons"/>
    <dgm:cxn modelId="{3EF78207-A0E5-4519-BE3F-470134884C0B}" type="presParOf" srcId="{77127A0B-5EBD-41B2-95E2-9FF8AF838D2C}" destId="{0EE6AAB8-2279-41BD-B4EA-6345A427772D}" srcOrd="1" destOrd="0" presId="urn:microsoft.com/office/officeart/2008/layout/AlternatingHexagons"/>
    <dgm:cxn modelId="{B79DFCA7-DBA0-4BCA-A289-F45E2A8AEF31}" type="presParOf" srcId="{77127A0B-5EBD-41B2-95E2-9FF8AF838D2C}" destId="{D073FA47-EBD8-4909-9657-5E2707FE0278}" srcOrd="2" destOrd="0" presId="urn:microsoft.com/office/officeart/2008/layout/AlternatingHexagons"/>
    <dgm:cxn modelId="{3C2460EF-93E2-4C56-8A4A-5227D8150AF9}" type="presParOf" srcId="{77127A0B-5EBD-41B2-95E2-9FF8AF838D2C}" destId="{B5E1306C-58B2-44A6-9C9F-99743D0EFD01}" srcOrd="3" destOrd="0" presId="urn:microsoft.com/office/officeart/2008/layout/AlternatingHexagons"/>
    <dgm:cxn modelId="{C40604AA-E85E-4200-A745-D5ADC95CE823}" type="presParOf" srcId="{77127A0B-5EBD-41B2-95E2-9FF8AF838D2C}" destId="{03531F29-40EC-4A6A-987A-BFAFC33701F7}" srcOrd="4" destOrd="0" presId="urn:microsoft.com/office/officeart/2008/layout/AlternatingHexagons"/>
    <dgm:cxn modelId="{42EBE111-F31B-4BB0-BB62-FC6B2C0C5D24}" type="presParOf" srcId="{1143EE83-7DF0-4F4D-A409-D7C576BA2A89}" destId="{DDF08A61-07BF-4AA4-946C-8873A15F5011}" srcOrd="1" destOrd="0" presId="urn:microsoft.com/office/officeart/2008/layout/AlternatingHexagons"/>
    <dgm:cxn modelId="{FF737F84-817D-4C5E-B0F6-483137AC30CF}" type="presParOf" srcId="{1143EE83-7DF0-4F4D-A409-D7C576BA2A89}" destId="{A3868AC0-9676-4457-A89A-AE721D192381}" srcOrd="2" destOrd="0" presId="urn:microsoft.com/office/officeart/2008/layout/AlternatingHexagons"/>
    <dgm:cxn modelId="{459260D0-2CA0-4273-8BFB-DDA01CC4716F}" type="presParOf" srcId="{A3868AC0-9676-4457-A89A-AE721D192381}" destId="{8622B9BE-A59F-41B4-B47F-8DB0648A3B5F}" srcOrd="0" destOrd="0" presId="urn:microsoft.com/office/officeart/2008/layout/AlternatingHexagons"/>
    <dgm:cxn modelId="{CE679E0D-D51D-4691-985F-A9635AEB7156}" type="presParOf" srcId="{A3868AC0-9676-4457-A89A-AE721D192381}" destId="{71B4F8BE-A9C3-439C-A280-503B45622CDB}" srcOrd="1" destOrd="0" presId="urn:microsoft.com/office/officeart/2008/layout/AlternatingHexagons"/>
    <dgm:cxn modelId="{4BBBFFBF-46EE-422C-AD89-F62091B4678C}" type="presParOf" srcId="{A3868AC0-9676-4457-A89A-AE721D192381}" destId="{AB690B23-4008-4AD1-A233-23C2C864F19E}" srcOrd="2" destOrd="0" presId="urn:microsoft.com/office/officeart/2008/layout/AlternatingHexagons"/>
    <dgm:cxn modelId="{166352C7-9571-4ECF-9C2C-8CEE1D286C88}" type="presParOf" srcId="{A3868AC0-9676-4457-A89A-AE721D192381}" destId="{028197DB-71DE-4154-A2F7-9E267906894F}" srcOrd="3" destOrd="0" presId="urn:microsoft.com/office/officeart/2008/layout/AlternatingHexagons"/>
    <dgm:cxn modelId="{1AAF9ABB-F74A-4935-A820-6E279B62FF11}" type="presParOf" srcId="{A3868AC0-9676-4457-A89A-AE721D192381}" destId="{4C662DB0-57E3-4AE0-945E-50D1D4D3D393}" srcOrd="4" destOrd="0" presId="urn:microsoft.com/office/officeart/2008/layout/AlternatingHexagons"/>
    <dgm:cxn modelId="{3B9754CD-149D-40F5-834B-EC8639532368}" type="presParOf" srcId="{1143EE83-7DF0-4F4D-A409-D7C576BA2A89}" destId="{ED9E9F9E-5D47-4131-BF94-62CF26147ACB}" srcOrd="3" destOrd="0" presId="urn:microsoft.com/office/officeart/2008/layout/AlternatingHexagons"/>
    <dgm:cxn modelId="{6AB6AFC9-C3CB-47F5-A8CA-5F4965DDC729}" type="presParOf" srcId="{1143EE83-7DF0-4F4D-A409-D7C576BA2A89}" destId="{6D39BE56-0AE8-4CB6-9C6B-F439FC991485}" srcOrd="4" destOrd="0" presId="urn:microsoft.com/office/officeart/2008/layout/AlternatingHexagons"/>
    <dgm:cxn modelId="{186337F0-AEC7-4CC3-9FE1-BABC1FC87F31}" type="presParOf" srcId="{6D39BE56-0AE8-4CB6-9C6B-F439FC991485}" destId="{0510AE06-8157-4BCF-9983-B6F529DD56E5}" srcOrd="0" destOrd="0" presId="urn:microsoft.com/office/officeart/2008/layout/AlternatingHexagons"/>
    <dgm:cxn modelId="{8F1E67F5-D611-4053-BEEB-39A585D73674}" type="presParOf" srcId="{6D39BE56-0AE8-4CB6-9C6B-F439FC991485}" destId="{EB4FFE4C-2762-4DD3-93AA-662B43AB7DBE}" srcOrd="1" destOrd="0" presId="urn:microsoft.com/office/officeart/2008/layout/AlternatingHexagons"/>
    <dgm:cxn modelId="{E054FABA-8420-4423-9AB4-8857183B0AEF}" type="presParOf" srcId="{6D39BE56-0AE8-4CB6-9C6B-F439FC991485}" destId="{DD06C0B0-ED2C-43F1-AA26-A8EC991C351F}" srcOrd="2" destOrd="0" presId="urn:microsoft.com/office/officeart/2008/layout/AlternatingHexagons"/>
    <dgm:cxn modelId="{6119AA79-E858-4C00-B0D2-4B7EE90D62C0}" type="presParOf" srcId="{6D39BE56-0AE8-4CB6-9C6B-F439FC991485}" destId="{7F6548A5-CA4A-4A5A-A277-C43300BBEFF1}" srcOrd="3" destOrd="0" presId="urn:microsoft.com/office/officeart/2008/layout/AlternatingHexagons"/>
    <dgm:cxn modelId="{AA6B1552-0BDF-4BC9-997A-D74C386E78A0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C1B07326-5F54-44AA-B17C-90AA5F7D4D35}" type="presOf" srcId="{2D0DA42C-0CDF-4209-9E85-0AFDB81E0266}" destId="{8622B9BE-A59F-41B4-B47F-8DB0648A3B5F}" srcOrd="0" destOrd="0" presId="urn:microsoft.com/office/officeart/2008/layout/AlternatingHexagons"/>
    <dgm:cxn modelId="{F5C83245-5E59-4061-AEBE-33B8BF7CCC96}" type="presOf" srcId="{D190E5D2-889B-4563-9E99-FB7857BB6D26}" destId="{66E76309-533B-4C5B-852C-A82807A2F770}" srcOrd="0" destOrd="0" presId="urn:microsoft.com/office/officeart/2008/layout/AlternatingHexagons"/>
    <dgm:cxn modelId="{9FA111D0-9142-4AAF-91E4-8263DB08B03D}" type="presOf" srcId="{D57C6BF4-DE80-4134-94D6-4252249F2F31}" destId="{EB4FFE4C-2762-4DD3-93AA-662B43AB7DBE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D962A5F2-24BB-4094-A4BC-BFC40123EDC0}" type="presOf" srcId="{4FCF8FFC-1AE6-4379-B104-DF6451705241}" destId="{71B4F8BE-A9C3-439C-A280-503B45622CDB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055E06B4-919B-4B7A-A655-F5DF9A08726B}" type="presOf" srcId="{8949790B-A5B3-4225-9C00-C23627181FB0}" destId="{0510AE06-8157-4BCF-9983-B6F529DD56E5}" srcOrd="0" destOrd="0" presId="urn:microsoft.com/office/officeart/2008/layout/AlternatingHexagons"/>
    <dgm:cxn modelId="{85856E8D-5AD8-4495-9CE5-0B390944839B}" type="presOf" srcId="{C819465C-B0EF-4998-8901-6B4170D41859}" destId="{4C662DB0-57E3-4AE0-945E-50D1D4D3D393}" srcOrd="0" destOrd="0" presId="urn:microsoft.com/office/officeart/2008/layout/AlternatingHexagons"/>
    <dgm:cxn modelId="{B380AC5F-46E6-4186-A163-9DBA0356970B}" type="presOf" srcId="{BA5E4344-306A-4300-BA29-F1DC9B186153}" destId="{1143EE83-7DF0-4F4D-A409-D7C576BA2A89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36F564A3-7445-4F19-B041-BD22EF927C84}" type="presOf" srcId="{3DB5C262-1C38-46CF-BF76-8D5A608522BC}" destId="{03531F29-40EC-4A6A-987A-BFAFC33701F7}" srcOrd="0" destOrd="0" presId="urn:microsoft.com/office/officeart/2008/layout/AlternatingHexagons"/>
    <dgm:cxn modelId="{8CFDDB9C-21C5-41AE-9A90-E15556BA0C39}" type="presOf" srcId="{6330F9A6-2F87-440C-BC9D-17FDC0B5AC68}" destId="{80AE6861-8A3B-47F0-BBAF-0A5AA94A7C30}" srcOrd="0" destOrd="0" presId="urn:microsoft.com/office/officeart/2008/layout/AlternatingHexagons"/>
    <dgm:cxn modelId="{CD359709-A097-4E99-8E04-FA397EA85F4A}" type="presOf" srcId="{5C04376D-AA23-4B0F-9965-7F84A68E542E}" destId="{0EE6AAB8-2279-41BD-B4EA-6345A427772D}" srcOrd="0" destOrd="0" presId="urn:microsoft.com/office/officeart/2008/layout/AlternatingHexagons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D39EA68D-B978-4C70-A054-878AC58409E7}" type="presParOf" srcId="{1143EE83-7DF0-4F4D-A409-D7C576BA2A89}" destId="{77127A0B-5EBD-41B2-95E2-9FF8AF838D2C}" srcOrd="0" destOrd="0" presId="urn:microsoft.com/office/officeart/2008/layout/AlternatingHexagons"/>
    <dgm:cxn modelId="{7E9E1633-A605-4CBA-B6AE-6630EC76FA68}" type="presParOf" srcId="{77127A0B-5EBD-41B2-95E2-9FF8AF838D2C}" destId="{66E76309-533B-4C5B-852C-A82807A2F770}" srcOrd="0" destOrd="0" presId="urn:microsoft.com/office/officeart/2008/layout/AlternatingHexagons"/>
    <dgm:cxn modelId="{43181BC4-AC96-407D-8C1F-351D243FB0FD}" type="presParOf" srcId="{77127A0B-5EBD-41B2-95E2-9FF8AF838D2C}" destId="{0EE6AAB8-2279-41BD-B4EA-6345A427772D}" srcOrd="1" destOrd="0" presId="urn:microsoft.com/office/officeart/2008/layout/AlternatingHexagons"/>
    <dgm:cxn modelId="{E9274A33-F5AD-4E4E-B9EC-D399FC4080C9}" type="presParOf" srcId="{77127A0B-5EBD-41B2-95E2-9FF8AF838D2C}" destId="{D073FA47-EBD8-4909-9657-5E2707FE0278}" srcOrd="2" destOrd="0" presId="urn:microsoft.com/office/officeart/2008/layout/AlternatingHexagons"/>
    <dgm:cxn modelId="{08D51836-E70B-413B-A6DA-0555517CDCA3}" type="presParOf" srcId="{77127A0B-5EBD-41B2-95E2-9FF8AF838D2C}" destId="{B5E1306C-58B2-44A6-9C9F-99743D0EFD01}" srcOrd="3" destOrd="0" presId="urn:microsoft.com/office/officeart/2008/layout/AlternatingHexagons"/>
    <dgm:cxn modelId="{CE1BFF22-64F3-4BED-9D4E-67838A6ED0D0}" type="presParOf" srcId="{77127A0B-5EBD-41B2-95E2-9FF8AF838D2C}" destId="{03531F29-40EC-4A6A-987A-BFAFC33701F7}" srcOrd="4" destOrd="0" presId="urn:microsoft.com/office/officeart/2008/layout/AlternatingHexagons"/>
    <dgm:cxn modelId="{A737E8C2-E942-4548-96D8-A703E81E9C36}" type="presParOf" srcId="{1143EE83-7DF0-4F4D-A409-D7C576BA2A89}" destId="{DDF08A61-07BF-4AA4-946C-8873A15F5011}" srcOrd="1" destOrd="0" presId="urn:microsoft.com/office/officeart/2008/layout/AlternatingHexagons"/>
    <dgm:cxn modelId="{A2CAA732-832C-4346-AF19-5CB1C9D4F85F}" type="presParOf" srcId="{1143EE83-7DF0-4F4D-A409-D7C576BA2A89}" destId="{A3868AC0-9676-4457-A89A-AE721D192381}" srcOrd="2" destOrd="0" presId="urn:microsoft.com/office/officeart/2008/layout/AlternatingHexagons"/>
    <dgm:cxn modelId="{53FAB55A-DB1D-4E30-B050-9FAFBD899844}" type="presParOf" srcId="{A3868AC0-9676-4457-A89A-AE721D192381}" destId="{8622B9BE-A59F-41B4-B47F-8DB0648A3B5F}" srcOrd="0" destOrd="0" presId="urn:microsoft.com/office/officeart/2008/layout/AlternatingHexagons"/>
    <dgm:cxn modelId="{9BA5D45A-179A-49A9-B714-BFA764EFFD88}" type="presParOf" srcId="{A3868AC0-9676-4457-A89A-AE721D192381}" destId="{71B4F8BE-A9C3-439C-A280-503B45622CDB}" srcOrd="1" destOrd="0" presId="urn:microsoft.com/office/officeart/2008/layout/AlternatingHexagons"/>
    <dgm:cxn modelId="{CFC19628-36DC-4744-A3A9-8DD4A483997D}" type="presParOf" srcId="{A3868AC0-9676-4457-A89A-AE721D192381}" destId="{AB690B23-4008-4AD1-A233-23C2C864F19E}" srcOrd="2" destOrd="0" presId="urn:microsoft.com/office/officeart/2008/layout/AlternatingHexagons"/>
    <dgm:cxn modelId="{2FD24B82-49ED-4D6D-82FE-4386E147EB7E}" type="presParOf" srcId="{A3868AC0-9676-4457-A89A-AE721D192381}" destId="{028197DB-71DE-4154-A2F7-9E267906894F}" srcOrd="3" destOrd="0" presId="urn:microsoft.com/office/officeart/2008/layout/AlternatingHexagons"/>
    <dgm:cxn modelId="{143733DD-B248-4C9E-BB39-20864357A7E4}" type="presParOf" srcId="{A3868AC0-9676-4457-A89A-AE721D192381}" destId="{4C662DB0-57E3-4AE0-945E-50D1D4D3D393}" srcOrd="4" destOrd="0" presId="urn:microsoft.com/office/officeart/2008/layout/AlternatingHexagons"/>
    <dgm:cxn modelId="{66102B0C-14CC-41EE-AE50-4EF71865854A}" type="presParOf" srcId="{1143EE83-7DF0-4F4D-A409-D7C576BA2A89}" destId="{ED9E9F9E-5D47-4131-BF94-62CF26147ACB}" srcOrd="3" destOrd="0" presId="urn:microsoft.com/office/officeart/2008/layout/AlternatingHexagons"/>
    <dgm:cxn modelId="{7E5142DF-5CF6-4390-ACB9-9D650EB30D80}" type="presParOf" srcId="{1143EE83-7DF0-4F4D-A409-D7C576BA2A89}" destId="{6D39BE56-0AE8-4CB6-9C6B-F439FC991485}" srcOrd="4" destOrd="0" presId="urn:microsoft.com/office/officeart/2008/layout/AlternatingHexagons"/>
    <dgm:cxn modelId="{0E1463F3-5605-4E3E-909A-7CC76FB4C217}" type="presParOf" srcId="{6D39BE56-0AE8-4CB6-9C6B-F439FC991485}" destId="{0510AE06-8157-4BCF-9983-B6F529DD56E5}" srcOrd="0" destOrd="0" presId="urn:microsoft.com/office/officeart/2008/layout/AlternatingHexagons"/>
    <dgm:cxn modelId="{A1DF0685-ED0A-4742-8911-1EE50FE0C4D6}" type="presParOf" srcId="{6D39BE56-0AE8-4CB6-9C6B-F439FC991485}" destId="{EB4FFE4C-2762-4DD3-93AA-662B43AB7DBE}" srcOrd="1" destOrd="0" presId="urn:microsoft.com/office/officeart/2008/layout/AlternatingHexagons"/>
    <dgm:cxn modelId="{C19FA7F3-6C7C-49A5-ACBA-80C5A8058912}" type="presParOf" srcId="{6D39BE56-0AE8-4CB6-9C6B-F439FC991485}" destId="{DD06C0B0-ED2C-43F1-AA26-A8EC991C351F}" srcOrd="2" destOrd="0" presId="urn:microsoft.com/office/officeart/2008/layout/AlternatingHexagons"/>
    <dgm:cxn modelId="{9F82D1FF-9D91-4552-B3AC-A120E97CB1F6}" type="presParOf" srcId="{6D39BE56-0AE8-4CB6-9C6B-F439FC991485}" destId="{7F6548A5-CA4A-4A5A-A277-C43300BBEFF1}" srcOrd="3" destOrd="0" presId="urn:microsoft.com/office/officeart/2008/layout/AlternatingHexagons"/>
    <dgm:cxn modelId="{1FB04E19-631A-4AB4-AFB5-67B98438CF70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DD7585CE-9BD2-445A-A40D-0FE147BCEA0A}" type="presOf" srcId="{BA5E4344-306A-4300-BA29-F1DC9B186153}" destId="{1143EE83-7DF0-4F4D-A409-D7C576BA2A89}" srcOrd="0" destOrd="0" presId="urn:microsoft.com/office/officeart/2008/layout/AlternatingHexagons"/>
    <dgm:cxn modelId="{871FF9C7-9381-4202-B0DC-61C9169EF95A}" type="presOf" srcId="{6330F9A6-2F87-440C-BC9D-17FDC0B5AC68}" destId="{80AE6861-8A3B-47F0-BBAF-0A5AA94A7C30}" srcOrd="0" destOrd="0" presId="urn:microsoft.com/office/officeart/2008/layout/AlternatingHexagons"/>
    <dgm:cxn modelId="{E746710D-32C5-4D74-A274-33D66B9E4F70}" type="presOf" srcId="{D190E5D2-889B-4563-9E99-FB7857BB6D26}" destId="{66E76309-533B-4C5B-852C-A82807A2F770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332C5E87-69DC-4CD6-859E-05A13794CC5F}" type="presOf" srcId="{C819465C-B0EF-4998-8901-6B4170D41859}" destId="{4C662DB0-57E3-4AE0-945E-50D1D4D3D393}" srcOrd="0" destOrd="0" presId="urn:microsoft.com/office/officeart/2008/layout/AlternatingHexagons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AFD795B7-F47B-4FD1-8642-BB88D47C0DF0}" type="presOf" srcId="{5C04376D-AA23-4B0F-9965-7F84A68E542E}" destId="{0EE6AAB8-2279-41BD-B4EA-6345A427772D}" srcOrd="0" destOrd="0" presId="urn:microsoft.com/office/officeart/2008/layout/AlternatingHexagons"/>
    <dgm:cxn modelId="{D30C238B-5783-4D44-9AFE-1072DE42FADD}" type="presOf" srcId="{3DB5C262-1C38-46CF-BF76-8D5A608522BC}" destId="{03531F29-40EC-4A6A-987A-BFAFC33701F7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3F21680E-1870-4101-BE4F-04F3990E9268}" type="presOf" srcId="{4FCF8FFC-1AE6-4379-B104-DF6451705241}" destId="{71B4F8BE-A9C3-439C-A280-503B45622CDB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48D4DCE9-81A5-49EC-BF8D-716EA5A383D2}" type="presOf" srcId="{2D0DA42C-0CDF-4209-9E85-0AFDB81E0266}" destId="{8622B9BE-A59F-41B4-B47F-8DB0648A3B5F}" srcOrd="0" destOrd="0" presId="urn:microsoft.com/office/officeart/2008/layout/AlternatingHexagons"/>
    <dgm:cxn modelId="{C8E82AA8-E74F-471D-A3B4-FFB49DD4BD37}" type="presOf" srcId="{D57C6BF4-DE80-4134-94D6-4252249F2F31}" destId="{EB4FFE4C-2762-4DD3-93AA-662B43AB7DBE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411D4A0F-F65A-415E-A71E-27C731E5481C}" type="presOf" srcId="{8949790B-A5B3-4225-9C00-C23627181FB0}" destId="{0510AE06-8157-4BCF-9983-B6F529DD56E5}" srcOrd="0" destOrd="0" presId="urn:microsoft.com/office/officeart/2008/layout/AlternatingHexagons"/>
    <dgm:cxn modelId="{173B25FE-AA72-49CE-A272-07F49E61824B}" type="presParOf" srcId="{1143EE83-7DF0-4F4D-A409-D7C576BA2A89}" destId="{77127A0B-5EBD-41B2-95E2-9FF8AF838D2C}" srcOrd="0" destOrd="0" presId="urn:microsoft.com/office/officeart/2008/layout/AlternatingHexagons"/>
    <dgm:cxn modelId="{F4397EB5-FBD2-497F-96EE-B1DC9B902D23}" type="presParOf" srcId="{77127A0B-5EBD-41B2-95E2-9FF8AF838D2C}" destId="{66E76309-533B-4C5B-852C-A82807A2F770}" srcOrd="0" destOrd="0" presId="urn:microsoft.com/office/officeart/2008/layout/AlternatingHexagons"/>
    <dgm:cxn modelId="{46696992-CE6D-4A8C-8E88-609E01146BD0}" type="presParOf" srcId="{77127A0B-5EBD-41B2-95E2-9FF8AF838D2C}" destId="{0EE6AAB8-2279-41BD-B4EA-6345A427772D}" srcOrd="1" destOrd="0" presId="urn:microsoft.com/office/officeart/2008/layout/AlternatingHexagons"/>
    <dgm:cxn modelId="{A7E09B72-8962-4718-AE79-6ABD7EED609C}" type="presParOf" srcId="{77127A0B-5EBD-41B2-95E2-9FF8AF838D2C}" destId="{D073FA47-EBD8-4909-9657-5E2707FE0278}" srcOrd="2" destOrd="0" presId="urn:microsoft.com/office/officeart/2008/layout/AlternatingHexagons"/>
    <dgm:cxn modelId="{318C71F6-654F-42C5-A434-CC40F3FC089D}" type="presParOf" srcId="{77127A0B-5EBD-41B2-95E2-9FF8AF838D2C}" destId="{B5E1306C-58B2-44A6-9C9F-99743D0EFD01}" srcOrd="3" destOrd="0" presId="urn:microsoft.com/office/officeart/2008/layout/AlternatingHexagons"/>
    <dgm:cxn modelId="{1BAC14A9-890A-445E-B682-2A18CCB9F27B}" type="presParOf" srcId="{77127A0B-5EBD-41B2-95E2-9FF8AF838D2C}" destId="{03531F29-40EC-4A6A-987A-BFAFC33701F7}" srcOrd="4" destOrd="0" presId="urn:microsoft.com/office/officeart/2008/layout/AlternatingHexagons"/>
    <dgm:cxn modelId="{1DDAAA8F-9D00-4DBE-A111-4EDD89849CE5}" type="presParOf" srcId="{1143EE83-7DF0-4F4D-A409-D7C576BA2A89}" destId="{DDF08A61-07BF-4AA4-946C-8873A15F5011}" srcOrd="1" destOrd="0" presId="urn:microsoft.com/office/officeart/2008/layout/AlternatingHexagons"/>
    <dgm:cxn modelId="{73B432EB-F446-4933-BD13-C2FC9810F8A3}" type="presParOf" srcId="{1143EE83-7DF0-4F4D-A409-D7C576BA2A89}" destId="{A3868AC0-9676-4457-A89A-AE721D192381}" srcOrd="2" destOrd="0" presId="urn:microsoft.com/office/officeart/2008/layout/AlternatingHexagons"/>
    <dgm:cxn modelId="{72F0725D-84A5-4A78-93CD-0AEF70BA1457}" type="presParOf" srcId="{A3868AC0-9676-4457-A89A-AE721D192381}" destId="{8622B9BE-A59F-41B4-B47F-8DB0648A3B5F}" srcOrd="0" destOrd="0" presId="urn:microsoft.com/office/officeart/2008/layout/AlternatingHexagons"/>
    <dgm:cxn modelId="{5F1E6108-CF92-4390-9511-EA5065904D33}" type="presParOf" srcId="{A3868AC0-9676-4457-A89A-AE721D192381}" destId="{71B4F8BE-A9C3-439C-A280-503B45622CDB}" srcOrd="1" destOrd="0" presId="urn:microsoft.com/office/officeart/2008/layout/AlternatingHexagons"/>
    <dgm:cxn modelId="{99DF47EF-4A01-445F-A63F-44CB5E81CA08}" type="presParOf" srcId="{A3868AC0-9676-4457-A89A-AE721D192381}" destId="{AB690B23-4008-4AD1-A233-23C2C864F19E}" srcOrd="2" destOrd="0" presId="urn:microsoft.com/office/officeart/2008/layout/AlternatingHexagons"/>
    <dgm:cxn modelId="{559A50B9-2B6C-431E-920A-03BB692B734F}" type="presParOf" srcId="{A3868AC0-9676-4457-A89A-AE721D192381}" destId="{028197DB-71DE-4154-A2F7-9E267906894F}" srcOrd="3" destOrd="0" presId="urn:microsoft.com/office/officeart/2008/layout/AlternatingHexagons"/>
    <dgm:cxn modelId="{ACD56CA0-00E2-42EA-9EAE-388C99050E56}" type="presParOf" srcId="{A3868AC0-9676-4457-A89A-AE721D192381}" destId="{4C662DB0-57E3-4AE0-945E-50D1D4D3D393}" srcOrd="4" destOrd="0" presId="urn:microsoft.com/office/officeart/2008/layout/AlternatingHexagons"/>
    <dgm:cxn modelId="{61DA9291-AED5-4ED3-93B4-6E437ECB65EA}" type="presParOf" srcId="{1143EE83-7DF0-4F4D-A409-D7C576BA2A89}" destId="{ED9E9F9E-5D47-4131-BF94-62CF26147ACB}" srcOrd="3" destOrd="0" presId="urn:microsoft.com/office/officeart/2008/layout/AlternatingHexagons"/>
    <dgm:cxn modelId="{8E23C884-A6E9-46ED-B694-4DD6EBCE2A33}" type="presParOf" srcId="{1143EE83-7DF0-4F4D-A409-D7C576BA2A89}" destId="{6D39BE56-0AE8-4CB6-9C6B-F439FC991485}" srcOrd="4" destOrd="0" presId="urn:microsoft.com/office/officeart/2008/layout/AlternatingHexagons"/>
    <dgm:cxn modelId="{D09F08AC-9874-4E8C-B7B3-FF8A93701577}" type="presParOf" srcId="{6D39BE56-0AE8-4CB6-9C6B-F439FC991485}" destId="{0510AE06-8157-4BCF-9983-B6F529DD56E5}" srcOrd="0" destOrd="0" presId="urn:microsoft.com/office/officeart/2008/layout/AlternatingHexagons"/>
    <dgm:cxn modelId="{706B1A5D-8748-4716-B5FD-B97D21144881}" type="presParOf" srcId="{6D39BE56-0AE8-4CB6-9C6B-F439FC991485}" destId="{EB4FFE4C-2762-4DD3-93AA-662B43AB7DBE}" srcOrd="1" destOrd="0" presId="urn:microsoft.com/office/officeart/2008/layout/AlternatingHexagons"/>
    <dgm:cxn modelId="{5F2B9EB2-E568-474C-A15A-CB7B9E31D04C}" type="presParOf" srcId="{6D39BE56-0AE8-4CB6-9C6B-F439FC991485}" destId="{DD06C0B0-ED2C-43F1-AA26-A8EC991C351F}" srcOrd="2" destOrd="0" presId="urn:microsoft.com/office/officeart/2008/layout/AlternatingHexagons"/>
    <dgm:cxn modelId="{B2E38593-E8C8-43B7-8DC8-EC42AC164B54}" type="presParOf" srcId="{6D39BE56-0AE8-4CB6-9C6B-F439FC991485}" destId="{7F6548A5-CA4A-4A5A-A277-C43300BBEFF1}" srcOrd="3" destOrd="0" presId="urn:microsoft.com/office/officeart/2008/layout/AlternatingHexagons"/>
    <dgm:cxn modelId="{9591B462-834F-4356-A035-E4C3DA9938C0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7C87CF69-BB8D-4215-8341-DF973E8798A3}" type="presOf" srcId="{4FCF8FFC-1AE6-4379-B104-DF6451705241}" destId="{71B4F8BE-A9C3-439C-A280-503B45622CDB}" srcOrd="0" destOrd="0" presId="urn:microsoft.com/office/officeart/2008/layout/AlternatingHexagons"/>
    <dgm:cxn modelId="{6926C00A-092C-49BC-9DF0-3E5699C91A5B}" type="presOf" srcId="{8949790B-A5B3-4225-9C00-C23627181FB0}" destId="{0510AE06-8157-4BCF-9983-B6F529DD56E5}" srcOrd="0" destOrd="0" presId="urn:microsoft.com/office/officeart/2008/layout/AlternatingHexagons"/>
    <dgm:cxn modelId="{618BCDB1-E1B0-461A-8F10-411A65921565}" type="presOf" srcId="{6330F9A6-2F87-440C-BC9D-17FDC0B5AC68}" destId="{80AE6861-8A3B-47F0-BBAF-0A5AA94A7C30}" srcOrd="0" destOrd="0" presId="urn:microsoft.com/office/officeart/2008/layout/AlternatingHexagons"/>
    <dgm:cxn modelId="{36B14E9F-DF38-4465-8F05-77D0108C5190}" type="presOf" srcId="{D190E5D2-889B-4563-9E99-FB7857BB6D26}" destId="{66E76309-533B-4C5B-852C-A82807A2F770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23BAE439-EF35-433F-A229-462ED785FBF0}" type="presOf" srcId="{C819465C-B0EF-4998-8901-6B4170D41859}" destId="{4C662DB0-57E3-4AE0-945E-50D1D4D3D393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F68F79A4-27B1-4E7F-8FF8-8FC75EC4C84F}" type="presOf" srcId="{5C04376D-AA23-4B0F-9965-7F84A68E542E}" destId="{0EE6AAB8-2279-41BD-B4EA-6345A427772D}" srcOrd="0" destOrd="0" presId="urn:microsoft.com/office/officeart/2008/layout/AlternatingHexagons"/>
    <dgm:cxn modelId="{C047A519-3C4B-4686-99E9-9057D3A36F75}" type="presOf" srcId="{2D0DA42C-0CDF-4209-9E85-0AFDB81E0266}" destId="{8622B9BE-A59F-41B4-B47F-8DB0648A3B5F}" srcOrd="0" destOrd="0" presId="urn:microsoft.com/office/officeart/2008/layout/AlternatingHexagons"/>
    <dgm:cxn modelId="{E761C34F-2683-4D3F-8A88-FA040151905F}" type="presOf" srcId="{D57C6BF4-DE80-4134-94D6-4252249F2F31}" destId="{EB4FFE4C-2762-4DD3-93AA-662B43AB7DBE}" srcOrd="0" destOrd="0" presId="urn:microsoft.com/office/officeart/2008/layout/AlternatingHexagons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9AB606D2-37A9-4164-BFEE-2630056A4798}" type="presOf" srcId="{BA5E4344-306A-4300-BA29-F1DC9B186153}" destId="{1143EE83-7DF0-4F4D-A409-D7C576BA2A89}" srcOrd="0" destOrd="0" presId="urn:microsoft.com/office/officeart/2008/layout/AlternatingHexagons"/>
    <dgm:cxn modelId="{CD071CF7-A4D0-4CF0-AE05-670B2207551B}" type="presOf" srcId="{3DB5C262-1C38-46CF-BF76-8D5A608522BC}" destId="{03531F29-40EC-4A6A-987A-BFAFC33701F7}" srcOrd="0" destOrd="0" presId="urn:microsoft.com/office/officeart/2008/layout/AlternatingHexagons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098BE488-6D30-4A18-9432-71AB7CF38F5A}" type="presParOf" srcId="{1143EE83-7DF0-4F4D-A409-D7C576BA2A89}" destId="{77127A0B-5EBD-41B2-95E2-9FF8AF838D2C}" srcOrd="0" destOrd="0" presId="urn:microsoft.com/office/officeart/2008/layout/AlternatingHexagons"/>
    <dgm:cxn modelId="{59BFB351-B589-49CA-8AF6-53C07BD2E7EA}" type="presParOf" srcId="{77127A0B-5EBD-41B2-95E2-9FF8AF838D2C}" destId="{66E76309-533B-4C5B-852C-A82807A2F770}" srcOrd="0" destOrd="0" presId="urn:microsoft.com/office/officeart/2008/layout/AlternatingHexagons"/>
    <dgm:cxn modelId="{1AE99231-99E9-46C6-B254-E36A38620644}" type="presParOf" srcId="{77127A0B-5EBD-41B2-95E2-9FF8AF838D2C}" destId="{0EE6AAB8-2279-41BD-B4EA-6345A427772D}" srcOrd="1" destOrd="0" presId="urn:microsoft.com/office/officeart/2008/layout/AlternatingHexagons"/>
    <dgm:cxn modelId="{979D6A0A-D055-4066-93AC-3241B3D77442}" type="presParOf" srcId="{77127A0B-5EBD-41B2-95E2-9FF8AF838D2C}" destId="{D073FA47-EBD8-4909-9657-5E2707FE0278}" srcOrd="2" destOrd="0" presId="urn:microsoft.com/office/officeart/2008/layout/AlternatingHexagons"/>
    <dgm:cxn modelId="{67ACC57D-C94F-42E1-8522-E4D9E828016B}" type="presParOf" srcId="{77127A0B-5EBD-41B2-95E2-9FF8AF838D2C}" destId="{B5E1306C-58B2-44A6-9C9F-99743D0EFD01}" srcOrd="3" destOrd="0" presId="urn:microsoft.com/office/officeart/2008/layout/AlternatingHexagons"/>
    <dgm:cxn modelId="{7E63DF69-334B-47A9-97E0-7D39862BD524}" type="presParOf" srcId="{77127A0B-5EBD-41B2-95E2-9FF8AF838D2C}" destId="{03531F29-40EC-4A6A-987A-BFAFC33701F7}" srcOrd="4" destOrd="0" presId="urn:microsoft.com/office/officeart/2008/layout/AlternatingHexagons"/>
    <dgm:cxn modelId="{EE58A0FF-24FF-4BA7-92C1-269DB643FD82}" type="presParOf" srcId="{1143EE83-7DF0-4F4D-A409-D7C576BA2A89}" destId="{DDF08A61-07BF-4AA4-946C-8873A15F5011}" srcOrd="1" destOrd="0" presId="urn:microsoft.com/office/officeart/2008/layout/AlternatingHexagons"/>
    <dgm:cxn modelId="{60A9218D-F989-463A-9F6F-8AFA02B1F30E}" type="presParOf" srcId="{1143EE83-7DF0-4F4D-A409-D7C576BA2A89}" destId="{A3868AC0-9676-4457-A89A-AE721D192381}" srcOrd="2" destOrd="0" presId="urn:microsoft.com/office/officeart/2008/layout/AlternatingHexagons"/>
    <dgm:cxn modelId="{F8ED0A96-2330-485B-9330-41D8F68424D8}" type="presParOf" srcId="{A3868AC0-9676-4457-A89A-AE721D192381}" destId="{8622B9BE-A59F-41B4-B47F-8DB0648A3B5F}" srcOrd="0" destOrd="0" presId="urn:microsoft.com/office/officeart/2008/layout/AlternatingHexagons"/>
    <dgm:cxn modelId="{E6B5802E-B271-4AC1-B298-6F64F0343C42}" type="presParOf" srcId="{A3868AC0-9676-4457-A89A-AE721D192381}" destId="{71B4F8BE-A9C3-439C-A280-503B45622CDB}" srcOrd="1" destOrd="0" presId="urn:microsoft.com/office/officeart/2008/layout/AlternatingHexagons"/>
    <dgm:cxn modelId="{D50F686E-71BB-40F7-81F8-2B687A7E6D79}" type="presParOf" srcId="{A3868AC0-9676-4457-A89A-AE721D192381}" destId="{AB690B23-4008-4AD1-A233-23C2C864F19E}" srcOrd="2" destOrd="0" presId="urn:microsoft.com/office/officeart/2008/layout/AlternatingHexagons"/>
    <dgm:cxn modelId="{8C068731-557B-41E3-951B-BF158F2963D1}" type="presParOf" srcId="{A3868AC0-9676-4457-A89A-AE721D192381}" destId="{028197DB-71DE-4154-A2F7-9E267906894F}" srcOrd="3" destOrd="0" presId="urn:microsoft.com/office/officeart/2008/layout/AlternatingHexagons"/>
    <dgm:cxn modelId="{5DE32905-6980-45A4-852B-82B2D36B875E}" type="presParOf" srcId="{A3868AC0-9676-4457-A89A-AE721D192381}" destId="{4C662DB0-57E3-4AE0-945E-50D1D4D3D393}" srcOrd="4" destOrd="0" presId="urn:microsoft.com/office/officeart/2008/layout/AlternatingHexagons"/>
    <dgm:cxn modelId="{30EB8C12-5D42-46CB-9877-89EE50D8C351}" type="presParOf" srcId="{1143EE83-7DF0-4F4D-A409-D7C576BA2A89}" destId="{ED9E9F9E-5D47-4131-BF94-62CF26147ACB}" srcOrd="3" destOrd="0" presId="urn:microsoft.com/office/officeart/2008/layout/AlternatingHexagons"/>
    <dgm:cxn modelId="{3441C4BB-AF13-4CBD-84B1-E77C61F15E3A}" type="presParOf" srcId="{1143EE83-7DF0-4F4D-A409-D7C576BA2A89}" destId="{6D39BE56-0AE8-4CB6-9C6B-F439FC991485}" srcOrd="4" destOrd="0" presId="urn:microsoft.com/office/officeart/2008/layout/AlternatingHexagons"/>
    <dgm:cxn modelId="{47871E83-86C3-4065-8D5E-B65E824694C5}" type="presParOf" srcId="{6D39BE56-0AE8-4CB6-9C6B-F439FC991485}" destId="{0510AE06-8157-4BCF-9983-B6F529DD56E5}" srcOrd="0" destOrd="0" presId="urn:microsoft.com/office/officeart/2008/layout/AlternatingHexagons"/>
    <dgm:cxn modelId="{37B78E5A-4F68-45B9-B255-E772AAD865B5}" type="presParOf" srcId="{6D39BE56-0AE8-4CB6-9C6B-F439FC991485}" destId="{EB4FFE4C-2762-4DD3-93AA-662B43AB7DBE}" srcOrd="1" destOrd="0" presId="urn:microsoft.com/office/officeart/2008/layout/AlternatingHexagons"/>
    <dgm:cxn modelId="{43B1F91A-EAFD-4467-A3DD-6FFD67C520D1}" type="presParOf" srcId="{6D39BE56-0AE8-4CB6-9C6B-F439FC991485}" destId="{DD06C0B0-ED2C-43F1-AA26-A8EC991C351F}" srcOrd="2" destOrd="0" presId="urn:microsoft.com/office/officeart/2008/layout/AlternatingHexagons"/>
    <dgm:cxn modelId="{59367072-4F4D-4FDE-821C-1ACC9E0B5CF9}" type="presParOf" srcId="{6D39BE56-0AE8-4CB6-9C6B-F439FC991485}" destId="{7F6548A5-CA4A-4A5A-A277-C43300BBEFF1}" srcOrd="3" destOrd="0" presId="urn:microsoft.com/office/officeart/2008/layout/AlternatingHexagons"/>
    <dgm:cxn modelId="{06B49A15-BE89-4CDF-9E0A-86D31FE07158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A03236BC-B809-4542-8137-725123832645}" type="presOf" srcId="{BA5E4344-306A-4300-BA29-F1DC9B186153}" destId="{1143EE83-7DF0-4F4D-A409-D7C576BA2A89}" srcOrd="0" destOrd="0" presId="urn:microsoft.com/office/officeart/2008/layout/AlternatingHexagons"/>
    <dgm:cxn modelId="{D3F7CF34-BA09-4A3F-9409-9CD6AB6E1C8B}" type="presOf" srcId="{3DB5C262-1C38-46CF-BF76-8D5A608522BC}" destId="{03531F29-40EC-4A6A-987A-BFAFC33701F7}" srcOrd="0" destOrd="0" presId="urn:microsoft.com/office/officeart/2008/layout/AlternatingHexagons"/>
    <dgm:cxn modelId="{CF0C56F5-97E9-45EF-8FF4-96691AB7512E}" type="presOf" srcId="{5C04376D-AA23-4B0F-9965-7F84A68E542E}" destId="{0EE6AAB8-2279-41BD-B4EA-6345A427772D}" srcOrd="0" destOrd="0" presId="urn:microsoft.com/office/officeart/2008/layout/AlternatingHexagons"/>
    <dgm:cxn modelId="{FE6D6F6F-AAE7-438C-ACF1-434494DE3C11}" type="presOf" srcId="{8949790B-A5B3-4225-9C00-C23627181FB0}" destId="{0510AE06-8157-4BCF-9983-B6F529DD56E5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65F6D2AE-E698-47A1-9F69-A2CE15B54445}" type="presOf" srcId="{C819465C-B0EF-4998-8901-6B4170D41859}" destId="{4C662DB0-57E3-4AE0-945E-50D1D4D3D393}" srcOrd="0" destOrd="0" presId="urn:microsoft.com/office/officeart/2008/layout/AlternatingHexagons"/>
    <dgm:cxn modelId="{B4B63433-69C4-412D-A985-870F9B7523AD}" type="presOf" srcId="{D57C6BF4-DE80-4134-94D6-4252249F2F31}" destId="{EB4FFE4C-2762-4DD3-93AA-662B43AB7DBE}" srcOrd="0" destOrd="0" presId="urn:microsoft.com/office/officeart/2008/layout/AlternatingHexagons"/>
    <dgm:cxn modelId="{F32D02EC-258B-45D9-9A7B-F585F28EB0B2}" type="presOf" srcId="{4FCF8FFC-1AE6-4379-B104-DF6451705241}" destId="{71B4F8BE-A9C3-439C-A280-503B45622CDB}" srcOrd="0" destOrd="0" presId="urn:microsoft.com/office/officeart/2008/layout/AlternatingHexagons"/>
    <dgm:cxn modelId="{2F4ABF7A-47A4-4B9D-8466-1D8FFBBAFF91}" type="presOf" srcId="{6330F9A6-2F87-440C-BC9D-17FDC0B5AC68}" destId="{80AE6861-8A3B-47F0-BBAF-0A5AA94A7C30}" srcOrd="0" destOrd="0" presId="urn:microsoft.com/office/officeart/2008/layout/AlternatingHexagons"/>
    <dgm:cxn modelId="{48E86FE6-5149-4D22-8859-10D59F01FAA6}" type="presOf" srcId="{D190E5D2-889B-4563-9E99-FB7857BB6D26}" destId="{66E76309-533B-4C5B-852C-A82807A2F770}" srcOrd="0" destOrd="0" presId="urn:microsoft.com/office/officeart/2008/layout/AlternatingHexagons"/>
    <dgm:cxn modelId="{006FF874-00C8-4CFE-90DD-B7ABF755CF24}" type="presOf" srcId="{2D0DA42C-0CDF-4209-9E85-0AFDB81E0266}" destId="{8622B9BE-A59F-41B4-B47F-8DB0648A3B5F}" srcOrd="0" destOrd="0" presId="urn:microsoft.com/office/officeart/2008/layout/AlternatingHexagons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916AF5F5-F51C-41AA-96E7-3C782C5CD08A}" type="presParOf" srcId="{1143EE83-7DF0-4F4D-A409-D7C576BA2A89}" destId="{77127A0B-5EBD-41B2-95E2-9FF8AF838D2C}" srcOrd="0" destOrd="0" presId="urn:microsoft.com/office/officeart/2008/layout/AlternatingHexagons"/>
    <dgm:cxn modelId="{3DA849D3-FC4F-4ADF-BB73-283D9279CDC2}" type="presParOf" srcId="{77127A0B-5EBD-41B2-95E2-9FF8AF838D2C}" destId="{66E76309-533B-4C5B-852C-A82807A2F770}" srcOrd="0" destOrd="0" presId="urn:microsoft.com/office/officeart/2008/layout/AlternatingHexagons"/>
    <dgm:cxn modelId="{27279EBB-57C7-452E-B4B0-E0AD70544B27}" type="presParOf" srcId="{77127A0B-5EBD-41B2-95E2-9FF8AF838D2C}" destId="{0EE6AAB8-2279-41BD-B4EA-6345A427772D}" srcOrd="1" destOrd="0" presId="urn:microsoft.com/office/officeart/2008/layout/AlternatingHexagons"/>
    <dgm:cxn modelId="{6AB39A99-AADD-4443-9458-2FD03424829A}" type="presParOf" srcId="{77127A0B-5EBD-41B2-95E2-9FF8AF838D2C}" destId="{D073FA47-EBD8-4909-9657-5E2707FE0278}" srcOrd="2" destOrd="0" presId="urn:microsoft.com/office/officeart/2008/layout/AlternatingHexagons"/>
    <dgm:cxn modelId="{65F9A7B8-72ED-4B0A-98AD-408B4FCEB5C4}" type="presParOf" srcId="{77127A0B-5EBD-41B2-95E2-9FF8AF838D2C}" destId="{B5E1306C-58B2-44A6-9C9F-99743D0EFD01}" srcOrd="3" destOrd="0" presId="urn:microsoft.com/office/officeart/2008/layout/AlternatingHexagons"/>
    <dgm:cxn modelId="{73806F55-D38B-4A1A-BA71-DDE64AA861CD}" type="presParOf" srcId="{77127A0B-5EBD-41B2-95E2-9FF8AF838D2C}" destId="{03531F29-40EC-4A6A-987A-BFAFC33701F7}" srcOrd="4" destOrd="0" presId="urn:microsoft.com/office/officeart/2008/layout/AlternatingHexagons"/>
    <dgm:cxn modelId="{81AA0948-9E79-4760-938D-A16A9253C290}" type="presParOf" srcId="{1143EE83-7DF0-4F4D-A409-D7C576BA2A89}" destId="{DDF08A61-07BF-4AA4-946C-8873A15F5011}" srcOrd="1" destOrd="0" presId="urn:microsoft.com/office/officeart/2008/layout/AlternatingHexagons"/>
    <dgm:cxn modelId="{076E49F3-5A86-4149-A8A6-416E90B53F71}" type="presParOf" srcId="{1143EE83-7DF0-4F4D-A409-D7C576BA2A89}" destId="{A3868AC0-9676-4457-A89A-AE721D192381}" srcOrd="2" destOrd="0" presId="urn:microsoft.com/office/officeart/2008/layout/AlternatingHexagons"/>
    <dgm:cxn modelId="{4C82D1C5-D1A4-4756-BC07-6F7845BDB583}" type="presParOf" srcId="{A3868AC0-9676-4457-A89A-AE721D192381}" destId="{8622B9BE-A59F-41B4-B47F-8DB0648A3B5F}" srcOrd="0" destOrd="0" presId="urn:microsoft.com/office/officeart/2008/layout/AlternatingHexagons"/>
    <dgm:cxn modelId="{F9D58D97-48EB-4968-B712-4FB8FCF39F74}" type="presParOf" srcId="{A3868AC0-9676-4457-A89A-AE721D192381}" destId="{71B4F8BE-A9C3-439C-A280-503B45622CDB}" srcOrd="1" destOrd="0" presId="urn:microsoft.com/office/officeart/2008/layout/AlternatingHexagons"/>
    <dgm:cxn modelId="{79A36F15-D7DB-44FA-B24D-7B1A326368FD}" type="presParOf" srcId="{A3868AC0-9676-4457-A89A-AE721D192381}" destId="{AB690B23-4008-4AD1-A233-23C2C864F19E}" srcOrd="2" destOrd="0" presId="urn:microsoft.com/office/officeart/2008/layout/AlternatingHexagons"/>
    <dgm:cxn modelId="{3733A5CB-49AF-449D-AF83-8C8DFD55A2FA}" type="presParOf" srcId="{A3868AC0-9676-4457-A89A-AE721D192381}" destId="{028197DB-71DE-4154-A2F7-9E267906894F}" srcOrd="3" destOrd="0" presId="urn:microsoft.com/office/officeart/2008/layout/AlternatingHexagons"/>
    <dgm:cxn modelId="{854FD52B-823C-4B73-B7FB-665FD986DC68}" type="presParOf" srcId="{A3868AC0-9676-4457-A89A-AE721D192381}" destId="{4C662DB0-57E3-4AE0-945E-50D1D4D3D393}" srcOrd="4" destOrd="0" presId="urn:microsoft.com/office/officeart/2008/layout/AlternatingHexagons"/>
    <dgm:cxn modelId="{86520EF6-4AD1-4797-B7B2-1FF3F7000E75}" type="presParOf" srcId="{1143EE83-7DF0-4F4D-A409-D7C576BA2A89}" destId="{ED9E9F9E-5D47-4131-BF94-62CF26147ACB}" srcOrd="3" destOrd="0" presId="urn:microsoft.com/office/officeart/2008/layout/AlternatingHexagons"/>
    <dgm:cxn modelId="{753C3416-DD9D-46EB-80DB-BD02B0321646}" type="presParOf" srcId="{1143EE83-7DF0-4F4D-A409-D7C576BA2A89}" destId="{6D39BE56-0AE8-4CB6-9C6B-F439FC991485}" srcOrd="4" destOrd="0" presId="urn:microsoft.com/office/officeart/2008/layout/AlternatingHexagons"/>
    <dgm:cxn modelId="{60719D7B-F72C-43F1-80F8-85B40C7C8B88}" type="presParOf" srcId="{6D39BE56-0AE8-4CB6-9C6B-F439FC991485}" destId="{0510AE06-8157-4BCF-9983-B6F529DD56E5}" srcOrd="0" destOrd="0" presId="urn:microsoft.com/office/officeart/2008/layout/AlternatingHexagons"/>
    <dgm:cxn modelId="{63E4CF0B-35A5-4923-BDA3-5C1F4DB29B47}" type="presParOf" srcId="{6D39BE56-0AE8-4CB6-9C6B-F439FC991485}" destId="{EB4FFE4C-2762-4DD3-93AA-662B43AB7DBE}" srcOrd="1" destOrd="0" presId="urn:microsoft.com/office/officeart/2008/layout/AlternatingHexagons"/>
    <dgm:cxn modelId="{B25B1FCA-4FC5-4FEB-AC83-F6253453A03A}" type="presParOf" srcId="{6D39BE56-0AE8-4CB6-9C6B-F439FC991485}" destId="{DD06C0B0-ED2C-43F1-AA26-A8EC991C351F}" srcOrd="2" destOrd="0" presId="urn:microsoft.com/office/officeart/2008/layout/AlternatingHexagons"/>
    <dgm:cxn modelId="{D8C29FA9-1445-48E7-B91A-15117C22C200}" type="presParOf" srcId="{6D39BE56-0AE8-4CB6-9C6B-F439FC991485}" destId="{7F6548A5-CA4A-4A5A-A277-C43300BBEFF1}" srcOrd="3" destOrd="0" presId="urn:microsoft.com/office/officeart/2008/layout/AlternatingHexagons"/>
    <dgm:cxn modelId="{EC040170-6B25-44D3-8F67-0A6AB6D1D4BD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5E4344-306A-4300-BA29-F1DC9B186153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190E5D2-889B-4563-9E99-FB7857BB6D26}">
      <dgm:prSet phldrT="[Metin]" custT="1"/>
      <dgm:spPr/>
      <dgm:t>
        <a:bodyPr/>
        <a:lstStyle/>
        <a:p>
          <a:r>
            <a:rPr lang="tr-TR" sz="2400" b="1" dirty="0" smtClean="0"/>
            <a:t>b</a:t>
          </a:r>
          <a:endParaRPr lang="tr-TR" sz="2400" b="1" dirty="0"/>
        </a:p>
      </dgm:t>
    </dgm:pt>
    <dgm:pt modelId="{6C2CDA69-C933-4CF5-BC26-E6B3345DD318}" type="parTrans" cxnId="{50475182-1190-4D7A-9D41-189EEFAA4F09}">
      <dgm:prSet/>
      <dgm:spPr/>
      <dgm:t>
        <a:bodyPr/>
        <a:lstStyle/>
        <a:p>
          <a:endParaRPr lang="tr-TR"/>
        </a:p>
      </dgm:t>
    </dgm:pt>
    <dgm:pt modelId="{3DB5C262-1C38-46CF-BF76-8D5A608522BC}" type="sibTrans" cxnId="{50475182-1190-4D7A-9D41-189EEFAA4F09}">
      <dgm:prSet/>
      <dgm:spPr/>
      <dgm:t>
        <a:bodyPr/>
        <a:lstStyle/>
        <a:p>
          <a:endParaRPr lang="tr-TR"/>
        </a:p>
      </dgm:t>
    </dgm:pt>
    <dgm:pt modelId="{5C04376D-AA23-4B0F-9965-7F84A68E542E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EC21A782-F1F4-4216-8260-961896F0A4B0}" type="parTrans" cxnId="{03F73DDD-A544-45D5-AE99-E024416EE297}">
      <dgm:prSet/>
      <dgm:spPr/>
      <dgm:t>
        <a:bodyPr/>
        <a:lstStyle/>
        <a:p>
          <a:endParaRPr lang="tr-TR"/>
        </a:p>
      </dgm:t>
    </dgm:pt>
    <dgm:pt modelId="{A41D85EE-38B2-4DED-B3E0-1C08C8D0F706}" type="sibTrans" cxnId="{03F73DDD-A544-45D5-AE99-E024416EE297}">
      <dgm:prSet/>
      <dgm:spPr/>
      <dgm:t>
        <a:bodyPr/>
        <a:lstStyle/>
        <a:p>
          <a:endParaRPr lang="tr-TR"/>
        </a:p>
      </dgm:t>
    </dgm:pt>
    <dgm:pt modelId="{4FCF8FFC-1AE6-4379-B104-DF645170524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25EE82DB-7E88-42B2-A440-82A1AEBDEFE2}" type="parTrans" cxnId="{3F099A42-19B8-427E-B3FE-BA1C2CE76B44}">
      <dgm:prSet/>
      <dgm:spPr/>
      <dgm:t>
        <a:bodyPr/>
        <a:lstStyle/>
        <a:p>
          <a:endParaRPr lang="tr-TR"/>
        </a:p>
      </dgm:t>
    </dgm:pt>
    <dgm:pt modelId="{5382C073-F021-4AAB-9396-C4E2F4FF1FE9}" type="sibTrans" cxnId="{3F099A42-19B8-427E-B3FE-BA1C2CE76B44}">
      <dgm:prSet/>
      <dgm:spPr/>
      <dgm:t>
        <a:bodyPr/>
        <a:lstStyle/>
        <a:p>
          <a:endParaRPr lang="tr-TR"/>
        </a:p>
      </dgm:t>
    </dgm:pt>
    <dgm:pt modelId="{8949790B-A5B3-4225-9C00-C23627181FB0}">
      <dgm:prSet phldrT="[Metin]" custT="1"/>
      <dgm:spPr/>
      <dgm:t>
        <a:bodyPr/>
        <a:lstStyle/>
        <a:p>
          <a:r>
            <a:rPr lang="tr-TR" sz="2400" b="1" dirty="0" smtClean="0"/>
            <a:t>l</a:t>
          </a:r>
          <a:endParaRPr lang="tr-TR" sz="2400" b="1" dirty="0"/>
        </a:p>
      </dgm:t>
    </dgm:pt>
    <dgm:pt modelId="{642DABBC-5895-46AD-91B2-6A39A4058EC4}" type="parTrans" cxnId="{98E79E82-E68A-4069-8B9D-F8383A09AA36}">
      <dgm:prSet/>
      <dgm:spPr/>
      <dgm:t>
        <a:bodyPr/>
        <a:lstStyle/>
        <a:p>
          <a:endParaRPr lang="tr-TR"/>
        </a:p>
      </dgm:t>
    </dgm:pt>
    <dgm:pt modelId="{6330F9A6-2F87-440C-BC9D-17FDC0B5AC68}" type="sibTrans" cxnId="{98E79E82-E68A-4069-8B9D-F8383A09AA36}">
      <dgm:prSet/>
      <dgm:spPr/>
      <dgm:t>
        <a:bodyPr/>
        <a:lstStyle/>
        <a:p>
          <a:endParaRPr lang="tr-TR"/>
        </a:p>
      </dgm:t>
    </dgm:pt>
    <dgm:pt modelId="{D57C6BF4-DE80-4134-94D6-4252249F2F31}">
      <dgm:prSet phldrT="[Metin]"/>
      <dgm:spPr/>
      <dgm:t>
        <a:bodyPr/>
        <a:lstStyle/>
        <a:p>
          <a:r>
            <a:rPr lang="tr-TR" dirty="0" smtClean="0"/>
            <a:t> </a:t>
          </a:r>
          <a:endParaRPr lang="tr-TR" dirty="0"/>
        </a:p>
      </dgm:t>
    </dgm:pt>
    <dgm:pt modelId="{59FE6F2C-006D-4D4D-90B5-39E3BC2469D5}" type="parTrans" cxnId="{45B9D210-554D-48B3-8886-66FA6666E4D1}">
      <dgm:prSet/>
      <dgm:spPr/>
      <dgm:t>
        <a:bodyPr/>
        <a:lstStyle/>
        <a:p>
          <a:endParaRPr lang="tr-TR"/>
        </a:p>
      </dgm:t>
    </dgm:pt>
    <dgm:pt modelId="{ABA76840-D45C-401D-AEBF-90579B26DD5D}" type="sibTrans" cxnId="{45B9D210-554D-48B3-8886-66FA6666E4D1}">
      <dgm:prSet/>
      <dgm:spPr/>
      <dgm:t>
        <a:bodyPr/>
        <a:lstStyle/>
        <a:p>
          <a:endParaRPr lang="tr-TR"/>
        </a:p>
      </dgm:t>
    </dgm:pt>
    <dgm:pt modelId="{2D0DA42C-0CDF-4209-9E85-0AFDB81E0266}">
      <dgm:prSet phldrT="[Metin]"/>
      <dgm:spPr/>
      <dgm:t>
        <a:bodyPr/>
        <a:lstStyle/>
        <a:p>
          <a:r>
            <a:rPr lang="tr-TR" dirty="0" smtClean="0"/>
            <a:t>  </a:t>
          </a:r>
          <a:endParaRPr lang="tr-TR" dirty="0"/>
        </a:p>
      </dgm:t>
    </dgm:pt>
    <dgm:pt modelId="{C819465C-B0EF-4998-8901-6B4170D41859}" type="sibTrans" cxnId="{3F1F96BF-2B4A-404B-98A3-78E1D7696645}">
      <dgm:prSet custT="1"/>
      <dgm:spPr/>
      <dgm:t>
        <a:bodyPr/>
        <a:lstStyle/>
        <a:p>
          <a:r>
            <a:rPr lang="tr-TR" sz="2400" b="1" dirty="0" smtClean="0"/>
            <a:t>a</a:t>
          </a:r>
          <a:endParaRPr lang="tr-TR" sz="2400" b="1" dirty="0"/>
        </a:p>
      </dgm:t>
    </dgm:pt>
    <dgm:pt modelId="{2EC9E74C-5C1B-41BE-B24E-A116F176BE7B}" type="parTrans" cxnId="{3F1F96BF-2B4A-404B-98A3-78E1D7696645}">
      <dgm:prSet/>
      <dgm:spPr/>
      <dgm:t>
        <a:bodyPr/>
        <a:lstStyle/>
        <a:p>
          <a:endParaRPr lang="tr-TR"/>
        </a:p>
      </dgm:t>
    </dgm:pt>
    <dgm:pt modelId="{1143EE83-7DF0-4F4D-A409-D7C576BA2A89}" type="pres">
      <dgm:prSet presAssocID="{BA5E4344-306A-4300-BA29-F1DC9B186153}" presName="Name0" presStyleCnt="0">
        <dgm:presLayoutVars>
          <dgm:chMax/>
          <dgm:chPref/>
          <dgm:dir/>
          <dgm:animLvl val="lvl"/>
        </dgm:presLayoutVars>
      </dgm:prSet>
      <dgm:spPr/>
    </dgm:pt>
    <dgm:pt modelId="{77127A0B-5EBD-41B2-95E2-9FF8AF838D2C}" type="pres">
      <dgm:prSet presAssocID="{D190E5D2-889B-4563-9E99-FB7857BB6D26}" presName="composite" presStyleCnt="0"/>
      <dgm:spPr/>
    </dgm:pt>
    <dgm:pt modelId="{66E76309-533B-4C5B-852C-A82807A2F770}" type="pres">
      <dgm:prSet presAssocID="{D190E5D2-889B-4563-9E99-FB7857BB6D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EE6AAB8-2279-41BD-B4EA-6345A427772D}" type="pres">
      <dgm:prSet presAssocID="{D190E5D2-889B-4563-9E99-FB7857BB6D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073FA47-EBD8-4909-9657-5E2707FE0278}" type="pres">
      <dgm:prSet presAssocID="{D190E5D2-889B-4563-9E99-FB7857BB6D26}" presName="BalanceSpacing" presStyleCnt="0"/>
      <dgm:spPr/>
    </dgm:pt>
    <dgm:pt modelId="{B5E1306C-58B2-44A6-9C9F-99743D0EFD01}" type="pres">
      <dgm:prSet presAssocID="{D190E5D2-889B-4563-9E99-FB7857BB6D26}" presName="BalanceSpacing1" presStyleCnt="0"/>
      <dgm:spPr/>
    </dgm:pt>
    <dgm:pt modelId="{03531F29-40EC-4A6A-987A-BFAFC33701F7}" type="pres">
      <dgm:prSet presAssocID="{3DB5C262-1C38-46CF-BF76-8D5A608522BC}" presName="Accent1Text" presStyleLbl="node1" presStyleIdx="1" presStyleCnt="6"/>
      <dgm:spPr/>
    </dgm:pt>
    <dgm:pt modelId="{DDF08A61-07BF-4AA4-946C-8873A15F5011}" type="pres">
      <dgm:prSet presAssocID="{3DB5C262-1C38-46CF-BF76-8D5A608522BC}" presName="spaceBetweenRectangles" presStyleCnt="0"/>
      <dgm:spPr/>
    </dgm:pt>
    <dgm:pt modelId="{A3868AC0-9676-4457-A89A-AE721D192381}" type="pres">
      <dgm:prSet presAssocID="{2D0DA42C-0CDF-4209-9E85-0AFDB81E0266}" presName="composite" presStyleCnt="0"/>
      <dgm:spPr/>
    </dgm:pt>
    <dgm:pt modelId="{8622B9BE-A59F-41B4-B47F-8DB0648A3B5F}" type="pres">
      <dgm:prSet presAssocID="{2D0DA42C-0CDF-4209-9E85-0AFDB81E02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1B4F8BE-A9C3-439C-A280-503B45622CDB}" type="pres">
      <dgm:prSet presAssocID="{2D0DA42C-0CDF-4209-9E85-0AFDB81E02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690B23-4008-4AD1-A233-23C2C864F19E}" type="pres">
      <dgm:prSet presAssocID="{2D0DA42C-0CDF-4209-9E85-0AFDB81E0266}" presName="BalanceSpacing" presStyleCnt="0"/>
      <dgm:spPr/>
    </dgm:pt>
    <dgm:pt modelId="{028197DB-71DE-4154-A2F7-9E267906894F}" type="pres">
      <dgm:prSet presAssocID="{2D0DA42C-0CDF-4209-9E85-0AFDB81E0266}" presName="BalanceSpacing1" presStyleCnt="0"/>
      <dgm:spPr/>
    </dgm:pt>
    <dgm:pt modelId="{4C662DB0-57E3-4AE0-945E-50D1D4D3D393}" type="pres">
      <dgm:prSet presAssocID="{C819465C-B0EF-4998-8901-6B4170D41859}" presName="Accent1Text" presStyleLbl="node1" presStyleIdx="3" presStyleCnt="6"/>
      <dgm:spPr/>
      <dgm:t>
        <a:bodyPr/>
        <a:lstStyle/>
        <a:p>
          <a:endParaRPr lang="tr-TR"/>
        </a:p>
      </dgm:t>
    </dgm:pt>
    <dgm:pt modelId="{ED9E9F9E-5D47-4131-BF94-62CF26147ACB}" type="pres">
      <dgm:prSet presAssocID="{C819465C-B0EF-4998-8901-6B4170D41859}" presName="spaceBetweenRectangles" presStyleCnt="0"/>
      <dgm:spPr/>
    </dgm:pt>
    <dgm:pt modelId="{6D39BE56-0AE8-4CB6-9C6B-F439FC991485}" type="pres">
      <dgm:prSet presAssocID="{8949790B-A5B3-4225-9C00-C23627181FB0}" presName="composite" presStyleCnt="0"/>
      <dgm:spPr/>
    </dgm:pt>
    <dgm:pt modelId="{0510AE06-8157-4BCF-9983-B6F529DD56E5}" type="pres">
      <dgm:prSet presAssocID="{8949790B-A5B3-4225-9C00-C23627181F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B4FFE4C-2762-4DD3-93AA-662B43AB7DBE}" type="pres">
      <dgm:prSet presAssocID="{8949790B-A5B3-4225-9C00-C23627181F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06C0B0-ED2C-43F1-AA26-A8EC991C351F}" type="pres">
      <dgm:prSet presAssocID="{8949790B-A5B3-4225-9C00-C23627181FB0}" presName="BalanceSpacing" presStyleCnt="0"/>
      <dgm:spPr/>
    </dgm:pt>
    <dgm:pt modelId="{7F6548A5-CA4A-4A5A-A277-C43300BBEFF1}" type="pres">
      <dgm:prSet presAssocID="{8949790B-A5B3-4225-9C00-C23627181FB0}" presName="BalanceSpacing1" presStyleCnt="0"/>
      <dgm:spPr/>
    </dgm:pt>
    <dgm:pt modelId="{80AE6861-8A3B-47F0-BBAF-0A5AA94A7C30}" type="pres">
      <dgm:prSet presAssocID="{6330F9A6-2F87-440C-BC9D-17FDC0B5AC68}" presName="Accent1Text" presStyleLbl="node1" presStyleIdx="5" presStyleCnt="6"/>
      <dgm:spPr/>
    </dgm:pt>
  </dgm:ptLst>
  <dgm:cxnLst>
    <dgm:cxn modelId="{18D21A31-D99C-4C78-A4F9-5A808D6CB987}" type="presOf" srcId="{C819465C-B0EF-4998-8901-6B4170D41859}" destId="{4C662DB0-57E3-4AE0-945E-50D1D4D3D393}" srcOrd="0" destOrd="0" presId="urn:microsoft.com/office/officeart/2008/layout/AlternatingHexagons"/>
    <dgm:cxn modelId="{7537E6BD-8E52-4C6D-BC54-5CF4CC045B8D}" type="presOf" srcId="{D57C6BF4-DE80-4134-94D6-4252249F2F31}" destId="{EB4FFE4C-2762-4DD3-93AA-662B43AB7DBE}" srcOrd="0" destOrd="0" presId="urn:microsoft.com/office/officeart/2008/layout/AlternatingHexagons"/>
    <dgm:cxn modelId="{C768C89F-0358-404E-BCBB-C5AF979C36CF}" type="presOf" srcId="{6330F9A6-2F87-440C-BC9D-17FDC0B5AC68}" destId="{80AE6861-8A3B-47F0-BBAF-0A5AA94A7C30}" srcOrd="0" destOrd="0" presId="urn:microsoft.com/office/officeart/2008/layout/AlternatingHexagons"/>
    <dgm:cxn modelId="{42A4CF56-B1B9-4B7D-92D0-9890DFF5F2FC}" type="presOf" srcId="{8949790B-A5B3-4225-9C00-C23627181FB0}" destId="{0510AE06-8157-4BCF-9983-B6F529DD56E5}" srcOrd="0" destOrd="0" presId="urn:microsoft.com/office/officeart/2008/layout/AlternatingHexagons"/>
    <dgm:cxn modelId="{7EFBAB93-C891-4884-9F88-4CCC170B0A59}" type="presOf" srcId="{5C04376D-AA23-4B0F-9965-7F84A68E542E}" destId="{0EE6AAB8-2279-41BD-B4EA-6345A427772D}" srcOrd="0" destOrd="0" presId="urn:microsoft.com/office/officeart/2008/layout/AlternatingHexagons"/>
    <dgm:cxn modelId="{EE9AE1A3-F038-4B53-93FF-4007C482209E}" type="presOf" srcId="{2D0DA42C-0CDF-4209-9E85-0AFDB81E0266}" destId="{8622B9BE-A59F-41B4-B47F-8DB0648A3B5F}" srcOrd="0" destOrd="0" presId="urn:microsoft.com/office/officeart/2008/layout/AlternatingHexagons"/>
    <dgm:cxn modelId="{3689DAA6-1008-4029-8253-9D194814AFDD}" type="presOf" srcId="{4FCF8FFC-1AE6-4379-B104-DF6451705241}" destId="{71B4F8BE-A9C3-439C-A280-503B45622CDB}" srcOrd="0" destOrd="0" presId="urn:microsoft.com/office/officeart/2008/layout/AlternatingHexagons"/>
    <dgm:cxn modelId="{CDDC5936-7A07-4AA7-8948-33625804AA02}" type="presOf" srcId="{D190E5D2-889B-4563-9E99-FB7857BB6D26}" destId="{66E76309-533B-4C5B-852C-A82807A2F770}" srcOrd="0" destOrd="0" presId="urn:microsoft.com/office/officeart/2008/layout/AlternatingHexagons"/>
    <dgm:cxn modelId="{3F099A42-19B8-427E-B3FE-BA1C2CE76B44}" srcId="{2D0DA42C-0CDF-4209-9E85-0AFDB81E0266}" destId="{4FCF8FFC-1AE6-4379-B104-DF6451705241}" srcOrd="0" destOrd="0" parTransId="{25EE82DB-7E88-42B2-A440-82A1AEBDEFE2}" sibTransId="{5382C073-F021-4AAB-9396-C4E2F4FF1FE9}"/>
    <dgm:cxn modelId="{6D30652B-DADB-41ED-9DFE-098D0AEF695F}" type="presOf" srcId="{3DB5C262-1C38-46CF-BF76-8D5A608522BC}" destId="{03531F29-40EC-4A6A-987A-BFAFC33701F7}" srcOrd="0" destOrd="0" presId="urn:microsoft.com/office/officeart/2008/layout/AlternatingHexagons"/>
    <dgm:cxn modelId="{3F1F96BF-2B4A-404B-98A3-78E1D7696645}" srcId="{BA5E4344-306A-4300-BA29-F1DC9B186153}" destId="{2D0DA42C-0CDF-4209-9E85-0AFDB81E0266}" srcOrd="1" destOrd="0" parTransId="{2EC9E74C-5C1B-41BE-B24E-A116F176BE7B}" sibTransId="{C819465C-B0EF-4998-8901-6B4170D41859}"/>
    <dgm:cxn modelId="{6136F402-A9F2-47C0-BEEB-8D9396E21826}" type="presOf" srcId="{BA5E4344-306A-4300-BA29-F1DC9B186153}" destId="{1143EE83-7DF0-4F4D-A409-D7C576BA2A89}" srcOrd="0" destOrd="0" presId="urn:microsoft.com/office/officeart/2008/layout/AlternatingHexagons"/>
    <dgm:cxn modelId="{03F73DDD-A544-45D5-AE99-E024416EE297}" srcId="{D190E5D2-889B-4563-9E99-FB7857BB6D26}" destId="{5C04376D-AA23-4B0F-9965-7F84A68E542E}" srcOrd="0" destOrd="0" parTransId="{EC21A782-F1F4-4216-8260-961896F0A4B0}" sibTransId="{A41D85EE-38B2-4DED-B3E0-1C08C8D0F706}"/>
    <dgm:cxn modelId="{98E79E82-E68A-4069-8B9D-F8383A09AA36}" srcId="{BA5E4344-306A-4300-BA29-F1DC9B186153}" destId="{8949790B-A5B3-4225-9C00-C23627181FB0}" srcOrd="2" destOrd="0" parTransId="{642DABBC-5895-46AD-91B2-6A39A4058EC4}" sibTransId="{6330F9A6-2F87-440C-BC9D-17FDC0B5AC68}"/>
    <dgm:cxn modelId="{45B9D210-554D-48B3-8886-66FA6666E4D1}" srcId="{8949790B-A5B3-4225-9C00-C23627181FB0}" destId="{D57C6BF4-DE80-4134-94D6-4252249F2F31}" srcOrd="0" destOrd="0" parTransId="{59FE6F2C-006D-4D4D-90B5-39E3BC2469D5}" sibTransId="{ABA76840-D45C-401D-AEBF-90579B26DD5D}"/>
    <dgm:cxn modelId="{50475182-1190-4D7A-9D41-189EEFAA4F09}" srcId="{BA5E4344-306A-4300-BA29-F1DC9B186153}" destId="{D190E5D2-889B-4563-9E99-FB7857BB6D26}" srcOrd="0" destOrd="0" parTransId="{6C2CDA69-C933-4CF5-BC26-E6B3345DD318}" sibTransId="{3DB5C262-1C38-46CF-BF76-8D5A608522BC}"/>
    <dgm:cxn modelId="{538F8352-37EF-4EFC-B444-A8A0EB0B5690}" type="presParOf" srcId="{1143EE83-7DF0-4F4D-A409-D7C576BA2A89}" destId="{77127A0B-5EBD-41B2-95E2-9FF8AF838D2C}" srcOrd="0" destOrd="0" presId="urn:microsoft.com/office/officeart/2008/layout/AlternatingHexagons"/>
    <dgm:cxn modelId="{85C5AD99-8264-4B6F-AEC4-17629874106F}" type="presParOf" srcId="{77127A0B-5EBD-41B2-95E2-9FF8AF838D2C}" destId="{66E76309-533B-4C5B-852C-A82807A2F770}" srcOrd="0" destOrd="0" presId="urn:microsoft.com/office/officeart/2008/layout/AlternatingHexagons"/>
    <dgm:cxn modelId="{4BA03916-EB77-4CFF-924A-8BE8FC88E77B}" type="presParOf" srcId="{77127A0B-5EBD-41B2-95E2-9FF8AF838D2C}" destId="{0EE6AAB8-2279-41BD-B4EA-6345A427772D}" srcOrd="1" destOrd="0" presId="urn:microsoft.com/office/officeart/2008/layout/AlternatingHexagons"/>
    <dgm:cxn modelId="{F71AD42D-DB9C-4AD6-8467-12920161190B}" type="presParOf" srcId="{77127A0B-5EBD-41B2-95E2-9FF8AF838D2C}" destId="{D073FA47-EBD8-4909-9657-5E2707FE0278}" srcOrd="2" destOrd="0" presId="urn:microsoft.com/office/officeart/2008/layout/AlternatingHexagons"/>
    <dgm:cxn modelId="{9C6B32B8-5EDF-4546-A5C5-C06CA2219ADA}" type="presParOf" srcId="{77127A0B-5EBD-41B2-95E2-9FF8AF838D2C}" destId="{B5E1306C-58B2-44A6-9C9F-99743D0EFD01}" srcOrd="3" destOrd="0" presId="urn:microsoft.com/office/officeart/2008/layout/AlternatingHexagons"/>
    <dgm:cxn modelId="{12F5708B-122D-44C6-992A-15EF2953B083}" type="presParOf" srcId="{77127A0B-5EBD-41B2-95E2-9FF8AF838D2C}" destId="{03531F29-40EC-4A6A-987A-BFAFC33701F7}" srcOrd="4" destOrd="0" presId="urn:microsoft.com/office/officeart/2008/layout/AlternatingHexagons"/>
    <dgm:cxn modelId="{4D3F0D59-F9BE-4B28-9E49-299411450FF8}" type="presParOf" srcId="{1143EE83-7DF0-4F4D-A409-D7C576BA2A89}" destId="{DDF08A61-07BF-4AA4-946C-8873A15F5011}" srcOrd="1" destOrd="0" presId="urn:microsoft.com/office/officeart/2008/layout/AlternatingHexagons"/>
    <dgm:cxn modelId="{04CCCB0A-8E29-4F9E-84AE-E06908DA69D4}" type="presParOf" srcId="{1143EE83-7DF0-4F4D-A409-D7C576BA2A89}" destId="{A3868AC0-9676-4457-A89A-AE721D192381}" srcOrd="2" destOrd="0" presId="urn:microsoft.com/office/officeart/2008/layout/AlternatingHexagons"/>
    <dgm:cxn modelId="{70D4ECC9-75D4-4265-8427-C642FADC4158}" type="presParOf" srcId="{A3868AC0-9676-4457-A89A-AE721D192381}" destId="{8622B9BE-A59F-41B4-B47F-8DB0648A3B5F}" srcOrd="0" destOrd="0" presId="urn:microsoft.com/office/officeart/2008/layout/AlternatingHexagons"/>
    <dgm:cxn modelId="{B824B1BC-A149-4ABB-9430-2FB0208D335D}" type="presParOf" srcId="{A3868AC0-9676-4457-A89A-AE721D192381}" destId="{71B4F8BE-A9C3-439C-A280-503B45622CDB}" srcOrd="1" destOrd="0" presId="urn:microsoft.com/office/officeart/2008/layout/AlternatingHexagons"/>
    <dgm:cxn modelId="{7C3F05B8-6CEC-4781-9479-370F4681761C}" type="presParOf" srcId="{A3868AC0-9676-4457-A89A-AE721D192381}" destId="{AB690B23-4008-4AD1-A233-23C2C864F19E}" srcOrd="2" destOrd="0" presId="urn:microsoft.com/office/officeart/2008/layout/AlternatingHexagons"/>
    <dgm:cxn modelId="{6E3D88D4-24D5-4CC0-ADC2-4CE55194D307}" type="presParOf" srcId="{A3868AC0-9676-4457-A89A-AE721D192381}" destId="{028197DB-71DE-4154-A2F7-9E267906894F}" srcOrd="3" destOrd="0" presId="urn:microsoft.com/office/officeart/2008/layout/AlternatingHexagons"/>
    <dgm:cxn modelId="{2F2B185A-5F94-4CB5-8B82-3B1947D4476D}" type="presParOf" srcId="{A3868AC0-9676-4457-A89A-AE721D192381}" destId="{4C662DB0-57E3-4AE0-945E-50D1D4D3D393}" srcOrd="4" destOrd="0" presId="urn:microsoft.com/office/officeart/2008/layout/AlternatingHexagons"/>
    <dgm:cxn modelId="{97DC204E-AAEF-482E-856E-8E0195ED47F4}" type="presParOf" srcId="{1143EE83-7DF0-4F4D-A409-D7C576BA2A89}" destId="{ED9E9F9E-5D47-4131-BF94-62CF26147ACB}" srcOrd="3" destOrd="0" presId="urn:microsoft.com/office/officeart/2008/layout/AlternatingHexagons"/>
    <dgm:cxn modelId="{A74594BB-F269-44F4-8BED-21E7FA03EB92}" type="presParOf" srcId="{1143EE83-7DF0-4F4D-A409-D7C576BA2A89}" destId="{6D39BE56-0AE8-4CB6-9C6B-F439FC991485}" srcOrd="4" destOrd="0" presId="urn:microsoft.com/office/officeart/2008/layout/AlternatingHexagons"/>
    <dgm:cxn modelId="{18EB88D4-3A98-40B8-A160-9782F586B00C}" type="presParOf" srcId="{6D39BE56-0AE8-4CB6-9C6B-F439FC991485}" destId="{0510AE06-8157-4BCF-9983-B6F529DD56E5}" srcOrd="0" destOrd="0" presId="urn:microsoft.com/office/officeart/2008/layout/AlternatingHexagons"/>
    <dgm:cxn modelId="{8761A787-2274-4A1D-AC2C-59904E1D39D7}" type="presParOf" srcId="{6D39BE56-0AE8-4CB6-9C6B-F439FC991485}" destId="{EB4FFE4C-2762-4DD3-93AA-662B43AB7DBE}" srcOrd="1" destOrd="0" presId="urn:microsoft.com/office/officeart/2008/layout/AlternatingHexagons"/>
    <dgm:cxn modelId="{82BC903F-0630-408E-B43A-BE1170A7F971}" type="presParOf" srcId="{6D39BE56-0AE8-4CB6-9C6B-F439FC991485}" destId="{DD06C0B0-ED2C-43F1-AA26-A8EC991C351F}" srcOrd="2" destOrd="0" presId="urn:microsoft.com/office/officeart/2008/layout/AlternatingHexagons"/>
    <dgm:cxn modelId="{3286FC07-334E-4784-BDF9-F5433A9A0418}" type="presParOf" srcId="{6D39BE56-0AE8-4CB6-9C6B-F439FC991485}" destId="{7F6548A5-CA4A-4A5A-A277-C43300BBEFF1}" srcOrd="3" destOrd="0" presId="urn:microsoft.com/office/officeart/2008/layout/AlternatingHexagons"/>
    <dgm:cxn modelId="{2A148411-684C-4D03-B4AC-976899F3796C}" type="presParOf" srcId="{6D39BE56-0AE8-4CB6-9C6B-F439FC991485}" destId="{80AE6861-8A3B-47F0-BBAF-0A5AA94A7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6309-533B-4C5B-852C-A82807A2F770}">
      <dsp:nvSpPr>
        <dsp:cNvPr id="0" name=""/>
        <dsp:cNvSpPr/>
      </dsp:nvSpPr>
      <dsp:spPr>
        <a:xfrm rot="5400000">
          <a:off x="95612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b</a:t>
          </a:r>
          <a:endParaRPr lang="tr-TR" sz="2400" b="1" kern="1200" dirty="0"/>
        </a:p>
      </dsp:txBody>
      <dsp:txXfrm rot="-5400000">
        <a:off x="1053588" y="75834"/>
        <a:ext cx="290993" cy="334474"/>
      </dsp:txXfrm>
    </dsp:sp>
    <dsp:sp modelId="{0EE6AAB8-2279-41BD-B4EA-6345A427772D}">
      <dsp:nvSpPr>
        <dsp:cNvPr id="0" name=""/>
        <dsp:cNvSpPr/>
      </dsp:nvSpPr>
      <dsp:spPr>
        <a:xfrm>
          <a:off x="1423288" y="97295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7295"/>
        <a:ext cx="542285" cy="291551"/>
      </dsp:txXfrm>
    </dsp:sp>
    <dsp:sp modelId="{03531F29-40EC-4A6A-987A-BFAFC33701F7}">
      <dsp:nvSpPr>
        <dsp:cNvPr id="0" name=""/>
        <dsp:cNvSpPr/>
      </dsp:nvSpPr>
      <dsp:spPr>
        <a:xfrm rot="5400000">
          <a:off x="499556" y="31696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75834"/>
        <a:ext cx="290993" cy="334474"/>
      </dsp:txXfrm>
    </dsp:sp>
    <dsp:sp modelId="{8622B9BE-A59F-41B4-B47F-8DB0648A3B5F}">
      <dsp:nvSpPr>
        <dsp:cNvPr id="0" name=""/>
        <dsp:cNvSpPr/>
      </dsp:nvSpPr>
      <dsp:spPr>
        <a:xfrm rot="5400000">
          <a:off x="72696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  </a:t>
          </a:r>
          <a:endParaRPr lang="tr-TR" sz="1500" kern="1200" dirty="0"/>
        </a:p>
      </dsp:txBody>
      <dsp:txXfrm rot="-5400000">
        <a:off x="824428" y="488282"/>
        <a:ext cx="290993" cy="334474"/>
      </dsp:txXfrm>
    </dsp:sp>
    <dsp:sp modelId="{71B4F8BE-A9C3-439C-A280-503B45622CDB}">
      <dsp:nvSpPr>
        <dsp:cNvPr id="0" name=""/>
        <dsp:cNvSpPr/>
      </dsp:nvSpPr>
      <dsp:spPr>
        <a:xfrm>
          <a:off x="216266" y="509743"/>
          <a:ext cx="524792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216266" y="509743"/>
        <a:ext cx="524792" cy="291551"/>
      </dsp:txXfrm>
    </dsp:sp>
    <dsp:sp modelId="{4C662DB0-57E3-4AE0-945E-50D1D4D3D393}">
      <dsp:nvSpPr>
        <dsp:cNvPr id="0" name=""/>
        <dsp:cNvSpPr/>
      </dsp:nvSpPr>
      <dsp:spPr>
        <a:xfrm rot="5400000">
          <a:off x="1183536" y="444144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a</a:t>
          </a:r>
          <a:endParaRPr lang="tr-TR" sz="2400" b="1" kern="1200" dirty="0"/>
        </a:p>
      </dsp:txBody>
      <dsp:txXfrm rot="-5400000">
        <a:off x="1280998" y="488282"/>
        <a:ext cx="290993" cy="334474"/>
      </dsp:txXfrm>
    </dsp:sp>
    <dsp:sp modelId="{0510AE06-8157-4BCF-9983-B6F529DD56E5}">
      <dsp:nvSpPr>
        <dsp:cNvPr id="0" name=""/>
        <dsp:cNvSpPr/>
      </dsp:nvSpPr>
      <dsp:spPr>
        <a:xfrm rot="5400000">
          <a:off x="95612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/>
            <a:t>l</a:t>
          </a:r>
          <a:endParaRPr lang="tr-TR" sz="2400" b="1" kern="1200" dirty="0"/>
        </a:p>
      </dsp:txBody>
      <dsp:txXfrm rot="-5400000">
        <a:off x="1053588" y="900730"/>
        <a:ext cx="290993" cy="334474"/>
      </dsp:txXfrm>
    </dsp:sp>
    <dsp:sp modelId="{EB4FFE4C-2762-4DD3-93AA-662B43AB7DBE}">
      <dsp:nvSpPr>
        <dsp:cNvPr id="0" name=""/>
        <dsp:cNvSpPr/>
      </dsp:nvSpPr>
      <dsp:spPr>
        <a:xfrm>
          <a:off x="1423288" y="922191"/>
          <a:ext cx="542285" cy="29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 </a:t>
          </a:r>
          <a:endParaRPr lang="tr-TR" sz="1300" kern="1200" dirty="0"/>
        </a:p>
      </dsp:txBody>
      <dsp:txXfrm>
        <a:off x="1423288" y="922191"/>
        <a:ext cx="542285" cy="291551"/>
      </dsp:txXfrm>
    </dsp:sp>
    <dsp:sp modelId="{80AE6861-8A3B-47F0-BBAF-0A5AA94A7C30}">
      <dsp:nvSpPr>
        <dsp:cNvPr id="0" name=""/>
        <dsp:cNvSpPr/>
      </dsp:nvSpPr>
      <dsp:spPr>
        <a:xfrm rot="5400000">
          <a:off x="499556" y="856592"/>
          <a:ext cx="485918" cy="4227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300" kern="1200"/>
        </a:p>
      </dsp:txBody>
      <dsp:txXfrm rot="-5400000">
        <a:off x="597018" y="900730"/>
        <a:ext cx="290993" cy="33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7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054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722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4144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589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1540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646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2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2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8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3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3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4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2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6.jp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image" Target="../media/image27.jpg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26.jpg"/><Relationship Id="rId4" Type="http://schemas.openxmlformats.org/officeDocument/2006/relationships/diagramLayout" Target="../diagrams/layout14.xml"/><Relationship Id="rId9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45719" y="2191109"/>
            <a:ext cx="9903125" cy="3554083"/>
          </a:xfrm>
        </p:spPr>
        <p:txBody>
          <a:bodyPr>
            <a:normAutofit/>
          </a:bodyPr>
          <a:lstStyle/>
          <a:p>
            <a:r>
              <a:rPr lang="tr-TR" sz="2000" b="1" dirty="0" smtClean="0"/>
              <a:t>Merkez	: 	Kuyular Mevkii No:2 </a:t>
            </a:r>
            <a:r>
              <a:rPr lang="tr-TR" sz="2000" b="1" dirty="0" smtClean="0"/>
              <a:t>Organize Sanayi Bölgesi 			TOKAT</a:t>
            </a:r>
          </a:p>
          <a:p>
            <a:r>
              <a:rPr lang="tr-TR" sz="2000" b="1" dirty="0" smtClean="0"/>
              <a:t>Şube	:</a:t>
            </a:r>
            <a:r>
              <a:rPr lang="tr-TR" sz="2000" b="1" dirty="0"/>
              <a:t>	</a:t>
            </a:r>
            <a:r>
              <a:rPr lang="tr-TR" sz="2000" b="1" dirty="0" smtClean="0"/>
              <a:t>Gültepe </a:t>
            </a:r>
            <a:r>
              <a:rPr lang="tr-TR" sz="2000" b="1" dirty="0"/>
              <a:t>Mahallesi </a:t>
            </a:r>
            <a:r>
              <a:rPr lang="tr-TR" sz="2000" b="1" dirty="0" smtClean="0"/>
              <a:t>No: 11	Toptancılar Sitesi				SİVAS</a:t>
            </a:r>
          </a:p>
          <a:p>
            <a:r>
              <a:rPr lang="tr-TR" sz="2000" b="1" dirty="0" smtClean="0"/>
              <a:t>Şube 	: 	İsmail </a:t>
            </a:r>
            <a:r>
              <a:rPr lang="tr-TR" sz="2000" b="1" dirty="0" err="1" smtClean="0"/>
              <a:t>Altıngövde</a:t>
            </a:r>
            <a:r>
              <a:rPr lang="tr-TR" sz="2000" b="1" dirty="0" smtClean="0"/>
              <a:t> Cad. No:21 	</a:t>
            </a:r>
            <a:r>
              <a:rPr lang="tr-TR" sz="2000" b="1" dirty="0" smtClean="0"/>
              <a:t>Küçük Sanayi Sitesi		</a:t>
            </a:r>
            <a:r>
              <a:rPr lang="tr-TR" sz="2000" b="1" dirty="0" smtClean="0"/>
              <a:t>TOKAT</a:t>
            </a:r>
          </a:p>
          <a:p>
            <a:r>
              <a:rPr lang="tr-TR" sz="2000" b="1" dirty="0" smtClean="0"/>
              <a:t>Telefon	:	0 </a:t>
            </a:r>
            <a:r>
              <a:rPr lang="tr-TR" sz="2000" b="1" dirty="0"/>
              <a:t>356 232 9101 </a:t>
            </a:r>
            <a:endParaRPr lang="tr-TR" sz="2000" b="1" dirty="0" smtClean="0"/>
          </a:p>
          <a:p>
            <a:r>
              <a:rPr lang="tr-TR" sz="2000" b="1" dirty="0" smtClean="0"/>
              <a:t>			0 </a:t>
            </a:r>
            <a:r>
              <a:rPr lang="tr-TR" sz="2000" b="1" dirty="0"/>
              <a:t>505 320 2660  </a:t>
            </a:r>
            <a:endParaRPr lang="tr-TR" sz="2000" b="1" dirty="0" smtClean="0"/>
          </a:p>
          <a:p>
            <a:r>
              <a:rPr lang="tr-TR" sz="2000" b="1" dirty="0"/>
              <a:t>	</a:t>
            </a:r>
            <a:r>
              <a:rPr lang="tr-TR" sz="2000" b="1" dirty="0" smtClean="0"/>
              <a:t>		0 </a:t>
            </a:r>
            <a:r>
              <a:rPr lang="tr-TR" sz="2000" b="1" dirty="0"/>
              <a:t>532 296 </a:t>
            </a:r>
            <a:r>
              <a:rPr lang="tr-TR" sz="2000" b="1" dirty="0" smtClean="0"/>
              <a:t>3689</a:t>
            </a:r>
          </a:p>
          <a:p>
            <a:r>
              <a:rPr lang="tr-TR" sz="2000" b="1" dirty="0" smtClean="0"/>
              <a:t>E-posta:	selanikmermer@hotmail.com</a:t>
            </a:r>
            <a:endParaRPr lang="tr-TR" sz="2000" b="1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3656587004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3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Diyagram 5"/>
          <p:cNvGraphicFramePr/>
          <p:nvPr/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17" y="1876245"/>
            <a:ext cx="6412302" cy="480922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46981" y="2794959"/>
            <a:ext cx="41344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5400" dirty="0" smtClean="0"/>
              <a:t>Tokat </a:t>
            </a:r>
          </a:p>
          <a:p>
            <a:pPr algn="ctr"/>
            <a:r>
              <a:rPr lang="tr-TR" sz="5400" dirty="0" smtClean="0"/>
              <a:t>Meteoroloji </a:t>
            </a:r>
          </a:p>
          <a:p>
            <a:pPr algn="ctr"/>
            <a:r>
              <a:rPr lang="tr-TR" sz="5400" dirty="0" smtClean="0"/>
              <a:t>Müdürlüğü</a:t>
            </a:r>
          </a:p>
        </p:txBody>
      </p:sp>
    </p:spTree>
    <p:extLst>
      <p:ext uri="{BB962C8B-B14F-4D97-AF65-F5344CB8AC3E}">
        <p14:creationId xmlns:p14="http://schemas.microsoft.com/office/powerpoint/2010/main" val="23934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77" y="2951454"/>
            <a:ext cx="2029987" cy="3690886"/>
          </a:xfrm>
          <a:prstGeom prst="rect">
            <a:avLst/>
          </a:prstGeo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Diyagram 5"/>
          <p:cNvGraphicFramePr/>
          <p:nvPr/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6" y="1390425"/>
            <a:ext cx="2888553" cy="52519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79" y="3223269"/>
            <a:ext cx="1613138" cy="293297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88" y="2916348"/>
            <a:ext cx="1887386" cy="343161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3795623" y="1915064"/>
            <a:ext cx="751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Sebahattin Zaim Üniversitesi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32964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54" y="1777712"/>
            <a:ext cx="2697534" cy="4795616"/>
          </a:xfrm>
          <a:prstGeom prst="rect">
            <a:avLst/>
          </a:prstGeo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Diyagram 5"/>
          <p:cNvGraphicFramePr/>
          <p:nvPr/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6" y="2261558"/>
            <a:ext cx="4311770" cy="431177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24" y="2261558"/>
            <a:ext cx="3346330" cy="334633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873924" y="5796951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smtClean="0"/>
              <a:t>TOKİ KONUTLARI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378853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781" y="759123"/>
            <a:ext cx="3338422" cy="5934973"/>
          </a:xfrm>
          <a:prstGeom prst="rect">
            <a:avLst/>
          </a:prstGeo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Diyagram 5"/>
          <p:cNvGraphicFramePr/>
          <p:nvPr/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Resi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" y="2701823"/>
            <a:ext cx="2282020" cy="405692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12" y="1847808"/>
            <a:ext cx="5499330" cy="3093373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512912" y="5678433"/>
            <a:ext cx="9634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 smtClean="0"/>
              <a:t>İstanbul Acarkent Villaları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233274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42" y="4205938"/>
            <a:ext cx="4255250" cy="2548717"/>
          </a:xfrm>
          <a:prstGeom prst="rect">
            <a:avLst/>
          </a:prstGeo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Diyagram 5"/>
          <p:cNvGraphicFramePr/>
          <p:nvPr/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41" y="3287081"/>
            <a:ext cx="3013495" cy="226012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16" y="3414282"/>
            <a:ext cx="3593389" cy="268381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38" y="4257831"/>
            <a:ext cx="2204326" cy="241866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0" y="1705591"/>
            <a:ext cx="3192392" cy="239429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8" y="2222881"/>
            <a:ext cx="2267465" cy="1700599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2520700" y="1792654"/>
            <a:ext cx="62472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dirty="0" smtClean="0"/>
              <a:t>Hz. Ali Camii</a:t>
            </a:r>
          </a:p>
        </p:txBody>
      </p:sp>
    </p:spTree>
    <p:extLst>
      <p:ext uri="{BB962C8B-B14F-4D97-AF65-F5344CB8AC3E}">
        <p14:creationId xmlns:p14="http://schemas.microsoft.com/office/powerpoint/2010/main" val="112828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45719" y="2191109"/>
            <a:ext cx="9903125" cy="3554083"/>
          </a:xfrm>
        </p:spPr>
        <p:txBody>
          <a:bodyPr>
            <a:normAutofit/>
          </a:bodyPr>
          <a:lstStyle/>
          <a:p>
            <a:r>
              <a:rPr lang="tr-TR" sz="2000" b="1" dirty="0" smtClean="0"/>
              <a:t>Merkez	: 	Kuyular Mevkii No:2 </a:t>
            </a:r>
            <a:r>
              <a:rPr lang="tr-TR" sz="2000" b="1" dirty="0" smtClean="0"/>
              <a:t>Organize Sanayi Bölgesi 			TOKAT</a:t>
            </a:r>
          </a:p>
          <a:p>
            <a:r>
              <a:rPr lang="tr-TR" sz="2000" b="1" dirty="0" smtClean="0"/>
              <a:t>Şube	:</a:t>
            </a:r>
            <a:r>
              <a:rPr lang="tr-TR" sz="2000" b="1" dirty="0"/>
              <a:t>	</a:t>
            </a:r>
            <a:r>
              <a:rPr lang="tr-TR" sz="2000" b="1" dirty="0" smtClean="0"/>
              <a:t>Gültepe </a:t>
            </a:r>
            <a:r>
              <a:rPr lang="tr-TR" sz="2000" b="1" dirty="0"/>
              <a:t>Mahallesi </a:t>
            </a:r>
            <a:r>
              <a:rPr lang="tr-TR" sz="2000" b="1" dirty="0" smtClean="0"/>
              <a:t>No: 11	Toptancılar Sitesi				SİVAS</a:t>
            </a:r>
          </a:p>
          <a:p>
            <a:r>
              <a:rPr lang="tr-TR" sz="2000" b="1" dirty="0" smtClean="0"/>
              <a:t>Şube 	: 	İsmail </a:t>
            </a:r>
            <a:r>
              <a:rPr lang="tr-TR" sz="2000" b="1" dirty="0" err="1" smtClean="0"/>
              <a:t>Altıngövde</a:t>
            </a:r>
            <a:r>
              <a:rPr lang="tr-TR" sz="2000" b="1" dirty="0" smtClean="0"/>
              <a:t> Cad. No:21 	</a:t>
            </a:r>
            <a:r>
              <a:rPr lang="tr-TR" sz="2000" b="1" dirty="0" smtClean="0"/>
              <a:t>Küçük Sanayi Sitesi		</a:t>
            </a:r>
            <a:r>
              <a:rPr lang="tr-TR" sz="2000" b="1" dirty="0" smtClean="0"/>
              <a:t>TOKAT</a:t>
            </a:r>
          </a:p>
          <a:p>
            <a:r>
              <a:rPr lang="tr-TR" sz="2000" b="1" dirty="0" smtClean="0"/>
              <a:t>Telefon	:	0 </a:t>
            </a:r>
            <a:r>
              <a:rPr lang="tr-TR" sz="2000" b="1" dirty="0"/>
              <a:t>356 232 9101 </a:t>
            </a:r>
            <a:endParaRPr lang="tr-TR" sz="2000" b="1" dirty="0" smtClean="0"/>
          </a:p>
          <a:p>
            <a:r>
              <a:rPr lang="tr-TR" sz="2000" b="1" dirty="0" smtClean="0"/>
              <a:t>			0 </a:t>
            </a:r>
            <a:r>
              <a:rPr lang="tr-TR" sz="2000" b="1" dirty="0"/>
              <a:t>505 320 2660  </a:t>
            </a:r>
            <a:endParaRPr lang="tr-TR" sz="2000" b="1" dirty="0" smtClean="0"/>
          </a:p>
          <a:p>
            <a:r>
              <a:rPr lang="tr-TR" sz="2000" b="1" dirty="0"/>
              <a:t>	</a:t>
            </a:r>
            <a:r>
              <a:rPr lang="tr-TR" sz="2000" b="1" dirty="0" smtClean="0"/>
              <a:t>		0 </a:t>
            </a:r>
            <a:r>
              <a:rPr lang="tr-TR" sz="2000" b="1" dirty="0"/>
              <a:t>532 296 </a:t>
            </a:r>
            <a:r>
              <a:rPr lang="tr-TR" sz="2000" b="1" dirty="0" smtClean="0"/>
              <a:t>3689</a:t>
            </a:r>
          </a:p>
          <a:p>
            <a:r>
              <a:rPr lang="tr-TR" sz="2000" b="1" dirty="0" smtClean="0"/>
              <a:t>E-posta:	selanikmermer@hotmail.com</a:t>
            </a:r>
            <a:endParaRPr lang="tr-TR" sz="2000" b="1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Diyagram 5"/>
          <p:cNvGraphicFramePr/>
          <p:nvPr/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96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9600" dirty="0"/>
              <a:t>BALMER</a:t>
            </a:r>
            <a:r>
              <a:rPr lang="tr-TR" dirty="0"/>
              <a:t> </a:t>
            </a:r>
            <a:r>
              <a:rPr lang="tr-TR" sz="1400" dirty="0"/>
              <a:t>1958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1" y="2829464"/>
            <a:ext cx="6001429" cy="3375804"/>
          </a:xfrm>
        </p:spPr>
      </p:pic>
      <p:sp>
        <p:nvSpPr>
          <p:cNvPr id="5" name="Metin kutusu 4"/>
          <p:cNvSpPr txBox="1"/>
          <p:nvPr/>
        </p:nvSpPr>
        <p:spPr>
          <a:xfrm>
            <a:off x="741871" y="2286000"/>
            <a:ext cx="444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TRAVERTEN CEPHE KAPLAMA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6839460" y="1685836"/>
            <a:ext cx="3884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/>
              <a:t>ORMAN BAKANLIĞI ANKARA</a:t>
            </a:r>
            <a:endParaRPr lang="tr-TR" sz="4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71" y="3798960"/>
            <a:ext cx="4271891" cy="2226676"/>
          </a:xfrm>
          <a:prstGeom prst="rect">
            <a:avLst/>
          </a:prstGeo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Diyagram 8"/>
          <p:cNvGraphicFramePr/>
          <p:nvPr>
            <p:extLst>
              <p:ext uri="{D42A27DB-BD31-4B8C-83A1-F6EECF244321}">
                <p14:modId xmlns:p14="http://schemas.microsoft.com/office/powerpoint/2010/main" val="4090335837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467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9600" dirty="0"/>
              <a:t>BALMER</a:t>
            </a:r>
            <a:r>
              <a:rPr lang="tr-TR" sz="8800" dirty="0"/>
              <a:t> </a:t>
            </a:r>
            <a:r>
              <a:rPr lang="tr-TR" sz="1800" dirty="0"/>
              <a:t>1958</a:t>
            </a:r>
            <a:endParaRPr lang="tr-TR" sz="88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242202" y="1923738"/>
            <a:ext cx="6581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TRAVERTEN CEPHE KAPLAMA</a:t>
            </a:r>
            <a:endParaRPr lang="tr-TR" sz="32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8288139" y="2216125"/>
            <a:ext cx="3884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/>
              <a:t>ORMAN BAKANLIĞI ANKARA</a:t>
            </a:r>
            <a:endParaRPr lang="tr-TR" sz="4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0" y="2491925"/>
            <a:ext cx="7962184" cy="4247194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1386486673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276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12" y="2855342"/>
            <a:ext cx="7665597" cy="333842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99944" y="2005648"/>
            <a:ext cx="955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Samsun Gençlik Merkezi 2016</a:t>
            </a:r>
            <a:endParaRPr lang="tr-TR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0" name="Diyagram 9"/>
          <p:cNvGraphicFramePr/>
          <p:nvPr>
            <p:extLst>
              <p:ext uri="{D42A27DB-BD31-4B8C-83A1-F6EECF244321}">
                <p14:modId xmlns:p14="http://schemas.microsoft.com/office/powerpoint/2010/main" val="3656587004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88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90" y="3010620"/>
            <a:ext cx="8679044" cy="332721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99944" y="2005648"/>
            <a:ext cx="955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Samsun Gençlik Merkezi 2016</a:t>
            </a:r>
            <a:endParaRPr lang="tr-TR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Diyagram 8"/>
          <p:cNvGraphicFramePr/>
          <p:nvPr>
            <p:extLst>
              <p:ext uri="{D42A27DB-BD31-4B8C-83A1-F6EECF244321}">
                <p14:modId xmlns:p14="http://schemas.microsoft.com/office/powerpoint/2010/main" val="3656587004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1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29" y="1759789"/>
            <a:ext cx="7732790" cy="493883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7" y="3054444"/>
            <a:ext cx="4712898" cy="3534674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30601" y="2037785"/>
            <a:ext cx="770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Samsun Gençlik Merkezi 2016</a:t>
            </a:r>
            <a:endParaRPr lang="tr-TR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0" name="Diyagram 9"/>
          <p:cNvGraphicFramePr/>
          <p:nvPr>
            <p:extLst>
              <p:ext uri="{D42A27DB-BD31-4B8C-83A1-F6EECF244321}">
                <p14:modId xmlns:p14="http://schemas.microsoft.com/office/powerpoint/2010/main" val="3656587004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321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313520" y="6012610"/>
            <a:ext cx="955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Samsun Gençlik Merkezi 2016</a:t>
            </a:r>
            <a:endParaRPr lang="tr-TR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48" y="1795069"/>
            <a:ext cx="5747048" cy="4310286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0" name="Diyagram 9"/>
          <p:cNvGraphicFramePr/>
          <p:nvPr>
            <p:extLst>
              <p:ext uri="{D42A27DB-BD31-4B8C-83A1-F6EECF244321}">
                <p14:modId xmlns:p14="http://schemas.microsoft.com/office/powerpoint/2010/main" val="3656587004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35" y="2348201"/>
            <a:ext cx="5218980" cy="32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3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84" y="2071137"/>
            <a:ext cx="5059769" cy="379482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937139" y="5931452"/>
            <a:ext cx="955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Samsun Gençlik Merkezi 2016</a:t>
            </a:r>
            <a:endParaRPr lang="tr-TR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9" name="Diyagram 8"/>
          <p:cNvGraphicFramePr/>
          <p:nvPr>
            <p:extLst>
              <p:ext uri="{D42A27DB-BD31-4B8C-83A1-F6EECF244321}">
                <p14:modId xmlns:p14="http://schemas.microsoft.com/office/powerpoint/2010/main" val="3656587004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84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66695" y="253221"/>
            <a:ext cx="5604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BALMER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1958</a:t>
            </a:r>
            <a:endParaRPr lang="tr-TR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471140" y="221136"/>
            <a:ext cx="265324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Traverten</a:t>
            </a:r>
          </a:p>
          <a:p>
            <a:pPr algn="r"/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Mermer</a:t>
            </a:r>
          </a:p>
          <a:p>
            <a:pPr algn="r"/>
            <a:r>
              <a:rPr lang="tr-TR" sz="2800" b="1" dirty="0" err="1" smtClean="0">
                <a:solidFill>
                  <a:schemeClr val="accent3">
                    <a:lumMod val="50000"/>
                  </a:schemeClr>
                </a:solidFill>
              </a:rPr>
              <a:t>Terrazo</a:t>
            </a:r>
            <a:r>
              <a:rPr lang="tr-TR" sz="2800" b="1" dirty="0" smtClean="0">
                <a:solidFill>
                  <a:schemeClr val="accent3">
                    <a:lumMod val="50000"/>
                  </a:schemeClr>
                </a:solidFill>
              </a:rPr>
              <a:t> karo</a:t>
            </a:r>
            <a:endParaRPr lang="tr-TR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Diyagram 5"/>
          <p:cNvGraphicFramePr/>
          <p:nvPr>
            <p:extLst>
              <p:ext uri="{D42A27DB-BD31-4B8C-83A1-F6EECF244321}">
                <p14:modId xmlns:p14="http://schemas.microsoft.com/office/powerpoint/2010/main" val="2439273761"/>
              </p:ext>
            </p:extLst>
          </p:nvPr>
        </p:nvGraphicFramePr>
        <p:xfrm>
          <a:off x="466471" y="342713"/>
          <a:ext cx="2181840" cy="131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Resi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50" y="2194465"/>
            <a:ext cx="7931631" cy="4491008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724620" y="2656936"/>
            <a:ext cx="3001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smtClean="0"/>
              <a:t>Serbest Ölçü Cephe Kaplama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77180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189</TotalTime>
  <Words>252</Words>
  <Application>Microsoft Office PowerPoint</Application>
  <PresentationFormat>Geniş ekran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Algerian</vt:lpstr>
      <vt:lpstr>Century Gothic</vt:lpstr>
      <vt:lpstr>Wingdings 3</vt:lpstr>
      <vt:lpstr>Dilim</vt:lpstr>
      <vt:lpstr>PowerPoint Sunusu</vt:lpstr>
      <vt:lpstr>BALMER 1958</vt:lpstr>
      <vt:lpstr>BALMER 1958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BALMER 1958</dc:title>
  <dc:creator>bal_mer</dc:creator>
  <cp:lastModifiedBy>bal_mer</cp:lastModifiedBy>
  <cp:revision>14</cp:revision>
  <dcterms:created xsi:type="dcterms:W3CDTF">2018-07-11T07:58:07Z</dcterms:created>
  <dcterms:modified xsi:type="dcterms:W3CDTF">2018-07-11T11:41:43Z</dcterms:modified>
</cp:coreProperties>
</file>