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658d59e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6658d59e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6658d59e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6658d59e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6658d59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6658d59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b36916f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b36916f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3e139cc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3e139cc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692412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692412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578cb67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0578cb67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36916f9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b36916f9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578cb6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578cb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658d59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6658d59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387200" y="3637200"/>
            <a:ext cx="6369600" cy="56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 amt="50000"/>
          </a:blip>
          <a:srcRect b="25351" l="0" r="0" t="25346"/>
          <a:stretch/>
        </p:blipFill>
        <p:spPr>
          <a:xfrm>
            <a:off x="0" y="0"/>
            <a:ext cx="914400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ctrTitle"/>
          </p:nvPr>
        </p:nvSpPr>
        <p:spPr>
          <a:xfrm>
            <a:off x="1375600" y="939000"/>
            <a:ext cx="6369600" cy="25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Frogger AI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65800" y="3671150"/>
            <a:ext cx="80124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Team 11 - Lazbin, Sarah; Barnum, Benedict; Ramirez, Juan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#2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Case Description: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collision of frogger with moving Objects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Update: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collision again of frogger with moving objects after fixing class object algorithm</a:t>
            </a:r>
            <a:endParaRPr b="1"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Fail: bug - frogger does not reset after crashing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#3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Case Description: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AI using best fit frog, growing its algorithm, to complete the game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Update: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AI in river to land on objects</a:t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Pass and fail (does not crash in the river)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Update: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Breakdown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Juan - website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Sarah - game development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Benedict - AI development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61" y="572063"/>
            <a:ext cx="2699568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CRC Diagram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2837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Rectangle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425" y="399100"/>
            <a:ext cx="3755450" cy="4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</a:t>
            </a:r>
            <a:r>
              <a:rPr lang="en"/>
              <a:t> CRC Diagram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2837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701" y="355238"/>
            <a:ext cx="4808599" cy="443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25" y="426325"/>
            <a:ext cx="4789625" cy="42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r>
              <a:rPr lang="en"/>
              <a:t> Diagram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47" y="1144133"/>
            <a:ext cx="3999901" cy="349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Algorithm Works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96525"/>
            <a:ext cx="4451400" cy="250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on how to run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88" y="1144125"/>
            <a:ext cx="6322831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#1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Case Description: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to see if frogger can move freely (up, down, left , right) throughout the canvas.   </a:t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